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79" r:id="rId2"/>
  </p:sldMasterIdLst>
  <p:notesMasterIdLst>
    <p:notesMasterId r:id="rId35"/>
  </p:notesMasterIdLst>
  <p:sldIdLst>
    <p:sldId id="256" r:id="rId3"/>
    <p:sldId id="287" r:id="rId4"/>
    <p:sldId id="257" r:id="rId5"/>
    <p:sldId id="266" r:id="rId6"/>
    <p:sldId id="288" r:id="rId7"/>
    <p:sldId id="262" r:id="rId8"/>
    <p:sldId id="263" r:id="rId9"/>
    <p:sldId id="289" r:id="rId10"/>
    <p:sldId id="259" r:id="rId11"/>
    <p:sldId id="261" r:id="rId12"/>
    <p:sldId id="269" r:id="rId13"/>
    <p:sldId id="265" r:id="rId14"/>
    <p:sldId id="258" r:id="rId15"/>
    <p:sldId id="274" r:id="rId16"/>
    <p:sldId id="296" r:id="rId17"/>
    <p:sldId id="275" r:id="rId18"/>
    <p:sldId id="306" r:id="rId19"/>
    <p:sldId id="307" r:id="rId20"/>
    <p:sldId id="292" r:id="rId21"/>
    <p:sldId id="293" r:id="rId22"/>
    <p:sldId id="294" r:id="rId23"/>
    <p:sldId id="295" r:id="rId24"/>
    <p:sldId id="300" r:id="rId25"/>
    <p:sldId id="301" r:id="rId26"/>
    <p:sldId id="302" r:id="rId27"/>
    <p:sldId id="303" r:id="rId28"/>
    <p:sldId id="305" r:id="rId29"/>
    <p:sldId id="290" r:id="rId30"/>
    <p:sldId id="297" r:id="rId31"/>
    <p:sldId id="291" r:id="rId32"/>
    <p:sldId id="298" r:id="rId33"/>
    <p:sldId id="281" r:id="rId34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C689"/>
    <a:srgbClr val="009900"/>
    <a:srgbClr val="339933"/>
    <a:srgbClr val="00CC66"/>
    <a:srgbClr val="00CC00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57" autoAdjust="0"/>
    <p:restoredTop sz="93729"/>
  </p:normalViewPr>
  <p:slideViewPr>
    <p:cSldViewPr snapToGrid="0" snapToObjects="1">
      <p:cViewPr varScale="1">
        <p:scale>
          <a:sx n="96" d="100"/>
          <a:sy n="96" d="100"/>
        </p:scale>
        <p:origin x="5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最内环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explosion val="15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9A6-4A80-AFAD-90EAF2DAE03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9A6-4A80-AFAD-90EAF2DAE038}"/>
              </c:ext>
            </c:extLst>
          </c:dPt>
          <c:cat>
            <c:strRef>
              <c:f>Sheet1!$A$2:$A$3</c:f>
              <c:strCache>
                <c:ptCount val="2"/>
                <c:pt idx="0">
                  <c:v>颜色部分</c:v>
                </c:pt>
                <c:pt idx="1">
                  <c:v>无色部分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0.87</c:v>
                </c:pt>
                <c:pt idx="1">
                  <c:v>0.13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A6-4A80-AFAD-90EAF2DAE03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第二环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89A6-4A80-AFAD-90EAF2DAE03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89A6-4A80-AFAD-90EAF2DAE038}"/>
              </c:ext>
            </c:extLst>
          </c:dPt>
          <c:cat>
            <c:strRef>
              <c:f>Sheet1!$A$2:$A$3</c:f>
              <c:strCache>
                <c:ptCount val="2"/>
                <c:pt idx="0">
                  <c:v>颜色部分</c:v>
                </c:pt>
                <c:pt idx="1">
                  <c:v>无色部分</c:v>
                </c:pt>
              </c:strCache>
            </c:strRef>
          </c:cat>
          <c:val>
            <c:numRef>
              <c:f>Sheet1!$C$2:$C$3</c:f>
              <c:numCache>
                <c:formatCode>0%</c:formatCode>
                <c:ptCount val="2"/>
                <c:pt idx="0">
                  <c:v>0.67</c:v>
                </c:pt>
                <c:pt idx="1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89A6-4A80-AFAD-90EAF2DAE03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第三环</c:v>
                </c:pt>
              </c:strCache>
            </c:strRef>
          </c:tx>
          <c:spPr>
            <a:ln w="73025"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730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89A6-4A80-AFAD-90EAF2DAE038}"/>
              </c:ext>
            </c:extLst>
          </c:dPt>
          <c:dPt>
            <c:idx val="1"/>
            <c:bubble3D val="0"/>
            <c:spPr>
              <a:noFill/>
              <a:ln w="730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89A6-4A80-AFAD-90EAF2DAE038}"/>
              </c:ext>
            </c:extLst>
          </c:dPt>
          <c:cat>
            <c:strRef>
              <c:f>Sheet1!$A$2:$A$3</c:f>
              <c:strCache>
                <c:ptCount val="2"/>
                <c:pt idx="0">
                  <c:v>颜色部分</c:v>
                </c:pt>
                <c:pt idx="1">
                  <c:v>无色部分</c:v>
                </c:pt>
              </c:strCache>
            </c:strRef>
          </c:cat>
          <c:val>
            <c:numRef>
              <c:f>Sheet1!$D$2:$D$3</c:f>
              <c:numCache>
                <c:formatCode>0%</c:formatCode>
                <c:ptCount val="2"/>
                <c:pt idx="0">
                  <c:v>0.55000000000000004</c:v>
                </c:pt>
                <c:pt idx="1">
                  <c:v>0.45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9A6-4A80-AFAD-90EAF2DAE03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第四环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89A6-4A80-AFAD-90EAF2DAE03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89A6-4A80-AFAD-90EAF2DAE038}"/>
              </c:ext>
            </c:extLst>
          </c:dPt>
          <c:cat>
            <c:strRef>
              <c:f>Sheet1!$A$2:$A$3</c:f>
              <c:strCache>
                <c:ptCount val="2"/>
                <c:pt idx="0">
                  <c:v>颜色部分</c:v>
                </c:pt>
                <c:pt idx="1">
                  <c:v>无色部分</c:v>
                </c:pt>
              </c:strCache>
            </c:strRef>
          </c:cat>
          <c:val>
            <c:numRef>
              <c:f>Sheet1!$E$2:$E$3</c:f>
              <c:numCache>
                <c:formatCode>0%</c:formatCode>
                <c:ptCount val="2"/>
                <c:pt idx="0">
                  <c:v>0.34</c:v>
                </c:pt>
                <c:pt idx="1">
                  <c:v>0.66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89A6-4A80-AFAD-90EAF2DAE03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第五环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6E1-C340-84AE-6598361706F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6E1-C340-84AE-6598361706F3}"/>
              </c:ext>
            </c:extLst>
          </c:dPt>
          <c:val>
            <c:numRef>
              <c:f>Sheet1!$F$2:$F$3</c:f>
              <c:numCache>
                <c:formatCode>0%</c:formatCode>
                <c:ptCount val="2"/>
                <c:pt idx="0">
                  <c:v>0.13</c:v>
                </c:pt>
                <c:pt idx="1">
                  <c:v>0.87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8426-7247-A239-C9A74CBA52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76"/>
        <c:holeSize val="6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2018/8/9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85753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06513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39891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72968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5905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5247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87208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0464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7148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7810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live in a digital world where all is available at the touch of a screen, with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wifi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we could enjoy ourselves on the internet, exchange data and so on. However,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fraud can happen along with that, at an overwhelming volume.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1040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 channels can drive up costs by simply clicking on the ad at a large scale. 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2048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4016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9869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4522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6827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order to always be one step ahead of fraudsters, we will build algorithms that predicts whether a user will download an app after clicking a mobile app ad. 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850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943" y="0"/>
            <a:ext cx="12191058" cy="5774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Group 41154"/>
          <p:cNvGrpSpPr>
            <a:grpSpLocks/>
          </p:cNvGrpSpPr>
          <p:nvPr userDrawn="1"/>
        </p:nvGrpSpPr>
        <p:grpSpPr bwMode="auto">
          <a:xfrm>
            <a:off x="9472085" y="5091643"/>
            <a:ext cx="1602316" cy="99483"/>
            <a:chOff x="4477" y="2290"/>
            <a:chExt cx="757" cy="4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" name="Rectangle 41001"/>
            <p:cNvSpPr>
              <a:spLocks noChangeArrowheads="1"/>
            </p:cNvSpPr>
            <p:nvPr/>
          </p:nvSpPr>
          <p:spPr bwMode="auto">
            <a:xfrm>
              <a:off x="4477" y="2290"/>
              <a:ext cx="176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" name="Rectangle 41003"/>
            <p:cNvSpPr>
              <a:spLocks noChangeArrowheads="1"/>
            </p:cNvSpPr>
            <p:nvPr/>
          </p:nvSpPr>
          <p:spPr bwMode="auto">
            <a:xfrm>
              <a:off x="4710" y="2290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7" name="Group 41153"/>
          <p:cNvGrpSpPr>
            <a:grpSpLocks/>
          </p:cNvGrpSpPr>
          <p:nvPr userDrawn="1"/>
        </p:nvGrpSpPr>
        <p:grpSpPr bwMode="auto">
          <a:xfrm>
            <a:off x="7607300" y="4594226"/>
            <a:ext cx="1602317" cy="99484"/>
            <a:chOff x="3596" y="2055"/>
            <a:chExt cx="757" cy="4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8" name="Rectangle 41005"/>
            <p:cNvSpPr>
              <a:spLocks noChangeArrowheads="1"/>
            </p:cNvSpPr>
            <p:nvPr/>
          </p:nvSpPr>
          <p:spPr bwMode="auto">
            <a:xfrm>
              <a:off x="4178" y="2055"/>
              <a:ext cx="175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" name="Rectangle 41007"/>
            <p:cNvSpPr>
              <a:spLocks noChangeArrowheads="1"/>
            </p:cNvSpPr>
            <p:nvPr/>
          </p:nvSpPr>
          <p:spPr bwMode="auto">
            <a:xfrm>
              <a:off x="3596" y="2055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0" name="Group 41152"/>
          <p:cNvGrpSpPr>
            <a:grpSpLocks/>
          </p:cNvGrpSpPr>
          <p:nvPr userDrawn="1"/>
        </p:nvGrpSpPr>
        <p:grpSpPr bwMode="auto">
          <a:xfrm>
            <a:off x="10337801" y="4346576"/>
            <a:ext cx="1606551" cy="99483"/>
            <a:chOff x="4886" y="1938"/>
            <a:chExt cx="759" cy="4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1" name="Rectangle 41009"/>
            <p:cNvSpPr>
              <a:spLocks noChangeArrowheads="1"/>
            </p:cNvSpPr>
            <p:nvPr/>
          </p:nvSpPr>
          <p:spPr bwMode="auto">
            <a:xfrm>
              <a:off x="5468" y="1938"/>
              <a:ext cx="177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" name="Rectangle 41011"/>
            <p:cNvSpPr>
              <a:spLocks noChangeArrowheads="1"/>
            </p:cNvSpPr>
            <p:nvPr/>
          </p:nvSpPr>
          <p:spPr bwMode="auto">
            <a:xfrm>
              <a:off x="4886" y="1938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3" name="Group 41151"/>
          <p:cNvGrpSpPr>
            <a:grpSpLocks/>
          </p:cNvGrpSpPr>
          <p:nvPr userDrawn="1"/>
        </p:nvGrpSpPr>
        <p:grpSpPr bwMode="auto">
          <a:xfrm>
            <a:off x="10068985" y="3927477"/>
            <a:ext cx="1602316" cy="95249"/>
            <a:chOff x="4759" y="1740"/>
            <a:chExt cx="757" cy="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4" name="Rectangle 41013"/>
            <p:cNvSpPr>
              <a:spLocks noChangeArrowheads="1"/>
            </p:cNvSpPr>
            <p:nvPr/>
          </p:nvSpPr>
          <p:spPr bwMode="auto">
            <a:xfrm>
              <a:off x="5339" y="1740"/>
              <a:ext cx="177" cy="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" name="Rectangle 41015"/>
            <p:cNvSpPr>
              <a:spLocks noChangeArrowheads="1"/>
            </p:cNvSpPr>
            <p:nvPr/>
          </p:nvSpPr>
          <p:spPr bwMode="auto">
            <a:xfrm>
              <a:off x="4759" y="1740"/>
              <a:ext cx="522" cy="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6" name="Oval 41109"/>
          <p:cNvSpPr>
            <a:spLocks noChangeArrowheads="1"/>
          </p:cNvSpPr>
          <p:nvPr userDrawn="1"/>
        </p:nvSpPr>
        <p:spPr bwMode="auto">
          <a:xfrm>
            <a:off x="6250518" y="3713692"/>
            <a:ext cx="1181100" cy="1178984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  <a:extLst/>
        </p:spPr>
        <p:txBody>
          <a:bodyPr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 sz="1600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7" name="Group 41155"/>
          <p:cNvGrpSpPr>
            <a:grpSpLocks/>
          </p:cNvGrpSpPr>
          <p:nvPr userDrawn="1"/>
        </p:nvGrpSpPr>
        <p:grpSpPr bwMode="auto">
          <a:xfrm>
            <a:off x="6472767" y="3868210"/>
            <a:ext cx="821267" cy="747183"/>
            <a:chOff x="3060" y="1712"/>
            <a:chExt cx="388" cy="353"/>
          </a:xfrm>
        </p:grpSpPr>
        <p:sp>
          <p:nvSpPr>
            <p:cNvPr id="18" name="Freeform 41110"/>
            <p:cNvSpPr>
              <a:spLocks/>
            </p:cNvSpPr>
            <p:nvPr/>
          </p:nvSpPr>
          <p:spPr bwMode="auto">
            <a:xfrm>
              <a:off x="3163" y="1712"/>
              <a:ext cx="155" cy="139"/>
            </a:xfrm>
            <a:custGeom>
              <a:avLst/>
              <a:gdLst>
                <a:gd name="T0" fmla="*/ 113 w 89"/>
                <a:gd name="T1" fmla="*/ 130 h 80"/>
                <a:gd name="T2" fmla="*/ 42 w 89"/>
                <a:gd name="T3" fmla="*/ 139 h 80"/>
                <a:gd name="T4" fmla="*/ 5 w 89"/>
                <a:gd name="T5" fmla="*/ 36 h 80"/>
                <a:gd name="T6" fmla="*/ 33 w 89"/>
                <a:gd name="T7" fmla="*/ 19 h 80"/>
                <a:gd name="T8" fmla="*/ 24 w 89"/>
                <a:gd name="T9" fmla="*/ 45 h 80"/>
                <a:gd name="T10" fmla="*/ 52 w 89"/>
                <a:gd name="T11" fmla="*/ 14 h 80"/>
                <a:gd name="T12" fmla="*/ 117 w 89"/>
                <a:gd name="T13" fmla="*/ 5 h 80"/>
                <a:gd name="T14" fmla="*/ 150 w 89"/>
                <a:gd name="T15" fmla="*/ 47 h 80"/>
                <a:gd name="T16" fmla="*/ 113 w 89"/>
                <a:gd name="T17" fmla="*/ 130 h 8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9" h="80">
                  <a:moveTo>
                    <a:pt x="65" y="75"/>
                  </a:moveTo>
                  <a:cubicBezTo>
                    <a:pt x="51" y="79"/>
                    <a:pt x="38" y="74"/>
                    <a:pt x="24" y="80"/>
                  </a:cubicBezTo>
                  <a:cubicBezTo>
                    <a:pt x="24" y="61"/>
                    <a:pt x="12" y="41"/>
                    <a:pt x="3" y="21"/>
                  </a:cubicBezTo>
                  <a:cubicBezTo>
                    <a:pt x="0" y="20"/>
                    <a:pt x="7" y="11"/>
                    <a:pt x="19" y="11"/>
                  </a:cubicBezTo>
                  <a:cubicBezTo>
                    <a:pt x="20" y="12"/>
                    <a:pt x="14" y="26"/>
                    <a:pt x="14" y="26"/>
                  </a:cubicBezTo>
                  <a:cubicBezTo>
                    <a:pt x="14" y="26"/>
                    <a:pt x="29" y="8"/>
                    <a:pt x="30" y="8"/>
                  </a:cubicBezTo>
                  <a:cubicBezTo>
                    <a:pt x="44" y="0"/>
                    <a:pt x="53" y="0"/>
                    <a:pt x="67" y="3"/>
                  </a:cubicBezTo>
                  <a:cubicBezTo>
                    <a:pt x="80" y="6"/>
                    <a:pt x="89" y="18"/>
                    <a:pt x="86" y="27"/>
                  </a:cubicBezTo>
                  <a:cubicBezTo>
                    <a:pt x="77" y="40"/>
                    <a:pt x="65" y="61"/>
                    <a:pt x="65" y="75"/>
                  </a:cubicBezTo>
                  <a:close/>
                </a:path>
              </a:pathLst>
            </a:custGeom>
            <a:solidFill>
              <a:srgbClr val="474E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" name="Freeform 41111"/>
            <p:cNvSpPr>
              <a:spLocks/>
            </p:cNvSpPr>
            <p:nvPr/>
          </p:nvSpPr>
          <p:spPr bwMode="auto">
            <a:xfrm>
              <a:off x="3063" y="1894"/>
              <a:ext cx="385" cy="171"/>
            </a:xfrm>
            <a:custGeom>
              <a:avLst/>
              <a:gdLst>
                <a:gd name="T0" fmla="*/ 0 w 221"/>
                <a:gd name="T1" fmla="*/ 72 h 98"/>
                <a:gd name="T2" fmla="*/ 82 w 221"/>
                <a:gd name="T3" fmla="*/ 171 h 98"/>
                <a:gd name="T4" fmla="*/ 279 w 221"/>
                <a:gd name="T5" fmla="*/ 171 h 98"/>
                <a:gd name="T6" fmla="*/ 347 w 221"/>
                <a:gd name="T7" fmla="*/ 0 h 98"/>
                <a:gd name="T8" fmla="*/ 103 w 221"/>
                <a:gd name="T9" fmla="*/ 86 h 98"/>
                <a:gd name="T10" fmla="*/ 0 w 221"/>
                <a:gd name="T11" fmla="*/ 72 h 9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1" h="98">
                  <a:moveTo>
                    <a:pt x="0" y="41"/>
                  </a:moveTo>
                  <a:cubicBezTo>
                    <a:pt x="3" y="69"/>
                    <a:pt x="21" y="98"/>
                    <a:pt x="47" y="98"/>
                  </a:cubicBezTo>
                  <a:cubicBezTo>
                    <a:pt x="160" y="98"/>
                    <a:pt x="160" y="98"/>
                    <a:pt x="160" y="98"/>
                  </a:cubicBezTo>
                  <a:cubicBezTo>
                    <a:pt x="199" y="98"/>
                    <a:pt x="221" y="32"/>
                    <a:pt x="199" y="0"/>
                  </a:cubicBezTo>
                  <a:cubicBezTo>
                    <a:pt x="160" y="30"/>
                    <a:pt x="112" y="49"/>
                    <a:pt x="59" y="49"/>
                  </a:cubicBezTo>
                  <a:cubicBezTo>
                    <a:pt x="39" y="49"/>
                    <a:pt x="19" y="46"/>
                    <a:pt x="0" y="41"/>
                  </a:cubicBezTo>
                  <a:close/>
                </a:path>
              </a:pathLst>
            </a:custGeom>
            <a:solidFill>
              <a:srgbClr val="474E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0" name="Freeform 41112"/>
            <p:cNvSpPr>
              <a:spLocks/>
            </p:cNvSpPr>
            <p:nvPr/>
          </p:nvSpPr>
          <p:spPr bwMode="auto">
            <a:xfrm>
              <a:off x="3060" y="1793"/>
              <a:ext cx="348" cy="185"/>
            </a:xfrm>
            <a:custGeom>
              <a:avLst/>
              <a:gdLst>
                <a:gd name="T0" fmla="*/ 183 w 200"/>
                <a:gd name="T1" fmla="*/ 0 h 106"/>
                <a:gd name="T2" fmla="*/ 21 w 200"/>
                <a:gd name="T3" fmla="*/ 98 h 106"/>
                <a:gd name="T4" fmla="*/ 3 w 200"/>
                <a:gd name="T5" fmla="*/ 169 h 106"/>
                <a:gd name="T6" fmla="*/ 106 w 200"/>
                <a:gd name="T7" fmla="*/ 185 h 106"/>
                <a:gd name="T8" fmla="*/ 348 w 200"/>
                <a:gd name="T9" fmla="*/ 99 h 106"/>
                <a:gd name="T10" fmla="*/ 346 w 200"/>
                <a:gd name="T11" fmla="*/ 98 h 106"/>
                <a:gd name="T12" fmla="*/ 183 w 200"/>
                <a:gd name="T13" fmla="*/ 0 h 10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00" h="106">
                  <a:moveTo>
                    <a:pt x="105" y="0"/>
                  </a:moveTo>
                  <a:cubicBezTo>
                    <a:pt x="68" y="0"/>
                    <a:pt x="34" y="29"/>
                    <a:pt x="12" y="56"/>
                  </a:cubicBezTo>
                  <a:cubicBezTo>
                    <a:pt x="3" y="66"/>
                    <a:pt x="0" y="82"/>
                    <a:pt x="2" y="97"/>
                  </a:cubicBezTo>
                  <a:cubicBezTo>
                    <a:pt x="21" y="103"/>
                    <a:pt x="41" y="106"/>
                    <a:pt x="61" y="106"/>
                  </a:cubicBezTo>
                  <a:cubicBezTo>
                    <a:pt x="114" y="106"/>
                    <a:pt x="162" y="87"/>
                    <a:pt x="200" y="57"/>
                  </a:cubicBezTo>
                  <a:cubicBezTo>
                    <a:pt x="200" y="57"/>
                    <a:pt x="199" y="56"/>
                    <a:pt x="199" y="56"/>
                  </a:cubicBezTo>
                  <a:cubicBezTo>
                    <a:pt x="177" y="29"/>
                    <a:pt x="143" y="0"/>
                    <a:pt x="105" y="0"/>
                  </a:cubicBezTo>
                  <a:close/>
                </a:path>
              </a:pathLst>
            </a:custGeom>
            <a:solidFill>
              <a:srgbClr val="636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1" name="Freeform 41113"/>
            <p:cNvSpPr>
              <a:spLocks/>
            </p:cNvSpPr>
            <p:nvPr/>
          </p:nvSpPr>
          <p:spPr bwMode="auto">
            <a:xfrm>
              <a:off x="3063" y="1894"/>
              <a:ext cx="347" cy="86"/>
            </a:xfrm>
            <a:custGeom>
              <a:avLst/>
              <a:gdLst>
                <a:gd name="T0" fmla="*/ 103 w 199"/>
                <a:gd name="T1" fmla="*/ 84 h 49"/>
                <a:gd name="T2" fmla="*/ 0 w 199"/>
                <a:gd name="T3" fmla="*/ 70 h 49"/>
                <a:gd name="T4" fmla="*/ 0 w 199"/>
                <a:gd name="T5" fmla="*/ 72 h 49"/>
                <a:gd name="T6" fmla="*/ 103 w 199"/>
                <a:gd name="T7" fmla="*/ 86 h 49"/>
                <a:gd name="T8" fmla="*/ 347 w 199"/>
                <a:gd name="T9" fmla="*/ 0 h 49"/>
                <a:gd name="T10" fmla="*/ 345 w 199"/>
                <a:gd name="T11" fmla="*/ 0 h 49"/>
                <a:gd name="T12" fmla="*/ 103 w 199"/>
                <a:gd name="T13" fmla="*/ 84 h 4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9" h="49">
                  <a:moveTo>
                    <a:pt x="59" y="48"/>
                  </a:moveTo>
                  <a:cubicBezTo>
                    <a:pt x="39" y="48"/>
                    <a:pt x="19" y="45"/>
                    <a:pt x="0" y="4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9" y="46"/>
                    <a:pt x="39" y="49"/>
                    <a:pt x="59" y="49"/>
                  </a:cubicBezTo>
                  <a:cubicBezTo>
                    <a:pt x="112" y="49"/>
                    <a:pt x="160" y="30"/>
                    <a:pt x="19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60" y="30"/>
                    <a:pt x="112" y="48"/>
                    <a:pt x="59" y="48"/>
                  </a:cubicBezTo>
                  <a:close/>
                </a:path>
              </a:pathLst>
            </a:custGeom>
            <a:solidFill>
              <a:srgbClr val="474E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2" name="Freeform 41114"/>
            <p:cNvSpPr>
              <a:spLocks/>
            </p:cNvSpPr>
            <p:nvPr/>
          </p:nvSpPr>
          <p:spPr bwMode="auto">
            <a:xfrm>
              <a:off x="3063" y="1893"/>
              <a:ext cx="345" cy="85"/>
            </a:xfrm>
            <a:custGeom>
              <a:avLst/>
              <a:gdLst>
                <a:gd name="T0" fmla="*/ 345 w 198"/>
                <a:gd name="T1" fmla="*/ 2 h 49"/>
                <a:gd name="T2" fmla="*/ 345 w 198"/>
                <a:gd name="T3" fmla="*/ 0 h 49"/>
                <a:gd name="T4" fmla="*/ 103 w 198"/>
                <a:gd name="T5" fmla="*/ 85 h 49"/>
                <a:gd name="T6" fmla="*/ 0 w 198"/>
                <a:gd name="T7" fmla="*/ 69 h 49"/>
                <a:gd name="T8" fmla="*/ 0 w 198"/>
                <a:gd name="T9" fmla="*/ 71 h 49"/>
                <a:gd name="T10" fmla="*/ 103 w 198"/>
                <a:gd name="T11" fmla="*/ 85 h 49"/>
                <a:gd name="T12" fmla="*/ 345 w 198"/>
                <a:gd name="T13" fmla="*/ 2 h 4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8" h="49">
                  <a:moveTo>
                    <a:pt x="198" y="1"/>
                  </a:moveTo>
                  <a:cubicBezTo>
                    <a:pt x="198" y="0"/>
                    <a:pt x="198" y="0"/>
                    <a:pt x="198" y="0"/>
                  </a:cubicBezTo>
                  <a:cubicBezTo>
                    <a:pt x="160" y="30"/>
                    <a:pt x="112" y="49"/>
                    <a:pt x="59" y="49"/>
                  </a:cubicBezTo>
                  <a:cubicBezTo>
                    <a:pt x="39" y="49"/>
                    <a:pt x="19" y="46"/>
                    <a:pt x="0" y="4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9" y="46"/>
                    <a:pt x="39" y="49"/>
                    <a:pt x="59" y="49"/>
                  </a:cubicBezTo>
                  <a:cubicBezTo>
                    <a:pt x="112" y="49"/>
                    <a:pt x="160" y="31"/>
                    <a:pt x="198" y="1"/>
                  </a:cubicBezTo>
                  <a:close/>
                </a:path>
              </a:pathLst>
            </a:custGeom>
            <a:solidFill>
              <a:srgbClr val="474E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3" name="Freeform 41115"/>
            <p:cNvSpPr>
              <a:spLocks/>
            </p:cNvSpPr>
            <p:nvPr/>
          </p:nvSpPr>
          <p:spPr bwMode="auto">
            <a:xfrm>
              <a:off x="3213" y="1868"/>
              <a:ext cx="61" cy="120"/>
            </a:xfrm>
            <a:custGeom>
              <a:avLst/>
              <a:gdLst>
                <a:gd name="T0" fmla="*/ 26 w 35"/>
                <a:gd name="T1" fmla="*/ 106 h 69"/>
                <a:gd name="T2" fmla="*/ 26 w 35"/>
                <a:gd name="T3" fmla="*/ 106 h 69"/>
                <a:gd name="T4" fmla="*/ 17 w 35"/>
                <a:gd name="T5" fmla="*/ 106 h 69"/>
                <a:gd name="T6" fmla="*/ 12 w 35"/>
                <a:gd name="T7" fmla="*/ 104 h 69"/>
                <a:gd name="T8" fmla="*/ 7 w 35"/>
                <a:gd name="T9" fmla="*/ 104 h 69"/>
                <a:gd name="T10" fmla="*/ 0 w 35"/>
                <a:gd name="T11" fmla="*/ 101 h 69"/>
                <a:gd name="T12" fmla="*/ 2 w 35"/>
                <a:gd name="T13" fmla="*/ 94 h 69"/>
                <a:gd name="T14" fmla="*/ 3 w 35"/>
                <a:gd name="T15" fmla="*/ 87 h 69"/>
                <a:gd name="T16" fmla="*/ 14 w 35"/>
                <a:gd name="T17" fmla="*/ 89 h 69"/>
                <a:gd name="T18" fmla="*/ 24 w 35"/>
                <a:gd name="T19" fmla="*/ 90 h 69"/>
                <a:gd name="T20" fmla="*/ 37 w 35"/>
                <a:gd name="T21" fmla="*/ 87 h 69"/>
                <a:gd name="T22" fmla="*/ 40 w 35"/>
                <a:gd name="T23" fmla="*/ 78 h 69"/>
                <a:gd name="T24" fmla="*/ 38 w 35"/>
                <a:gd name="T25" fmla="*/ 75 h 69"/>
                <a:gd name="T26" fmla="*/ 37 w 35"/>
                <a:gd name="T27" fmla="*/ 71 h 69"/>
                <a:gd name="T28" fmla="*/ 31 w 35"/>
                <a:gd name="T29" fmla="*/ 68 h 69"/>
                <a:gd name="T30" fmla="*/ 28 w 35"/>
                <a:gd name="T31" fmla="*/ 66 h 69"/>
                <a:gd name="T32" fmla="*/ 21 w 35"/>
                <a:gd name="T33" fmla="*/ 64 h 69"/>
                <a:gd name="T34" fmla="*/ 14 w 35"/>
                <a:gd name="T35" fmla="*/ 61 h 69"/>
                <a:gd name="T36" fmla="*/ 7 w 35"/>
                <a:gd name="T37" fmla="*/ 56 h 69"/>
                <a:gd name="T38" fmla="*/ 3 w 35"/>
                <a:gd name="T39" fmla="*/ 49 h 69"/>
                <a:gd name="T40" fmla="*/ 2 w 35"/>
                <a:gd name="T41" fmla="*/ 40 h 69"/>
                <a:gd name="T42" fmla="*/ 9 w 35"/>
                <a:gd name="T43" fmla="*/ 23 h 69"/>
                <a:gd name="T44" fmla="*/ 26 w 35"/>
                <a:gd name="T45" fmla="*/ 14 h 69"/>
                <a:gd name="T46" fmla="*/ 26 w 35"/>
                <a:gd name="T47" fmla="*/ 2 h 69"/>
                <a:gd name="T48" fmla="*/ 31 w 35"/>
                <a:gd name="T49" fmla="*/ 0 h 69"/>
                <a:gd name="T50" fmla="*/ 38 w 35"/>
                <a:gd name="T51" fmla="*/ 2 h 69"/>
                <a:gd name="T52" fmla="*/ 38 w 35"/>
                <a:gd name="T53" fmla="*/ 14 h 69"/>
                <a:gd name="T54" fmla="*/ 47 w 35"/>
                <a:gd name="T55" fmla="*/ 16 h 69"/>
                <a:gd name="T56" fmla="*/ 58 w 35"/>
                <a:gd name="T57" fmla="*/ 19 h 69"/>
                <a:gd name="T58" fmla="*/ 52 w 35"/>
                <a:gd name="T59" fmla="*/ 33 h 69"/>
                <a:gd name="T60" fmla="*/ 49 w 35"/>
                <a:gd name="T61" fmla="*/ 31 h 69"/>
                <a:gd name="T62" fmla="*/ 45 w 35"/>
                <a:gd name="T63" fmla="*/ 30 h 69"/>
                <a:gd name="T64" fmla="*/ 40 w 35"/>
                <a:gd name="T65" fmla="*/ 30 h 69"/>
                <a:gd name="T66" fmla="*/ 33 w 35"/>
                <a:gd name="T67" fmla="*/ 30 h 69"/>
                <a:gd name="T68" fmla="*/ 30 w 35"/>
                <a:gd name="T69" fmla="*/ 30 h 69"/>
                <a:gd name="T70" fmla="*/ 26 w 35"/>
                <a:gd name="T71" fmla="*/ 31 h 69"/>
                <a:gd name="T72" fmla="*/ 23 w 35"/>
                <a:gd name="T73" fmla="*/ 33 h 69"/>
                <a:gd name="T74" fmla="*/ 21 w 35"/>
                <a:gd name="T75" fmla="*/ 38 h 69"/>
                <a:gd name="T76" fmla="*/ 23 w 35"/>
                <a:gd name="T77" fmla="*/ 42 h 69"/>
                <a:gd name="T78" fmla="*/ 24 w 35"/>
                <a:gd name="T79" fmla="*/ 45 h 69"/>
                <a:gd name="T80" fmla="*/ 28 w 35"/>
                <a:gd name="T81" fmla="*/ 47 h 69"/>
                <a:gd name="T82" fmla="*/ 31 w 35"/>
                <a:gd name="T83" fmla="*/ 49 h 69"/>
                <a:gd name="T84" fmla="*/ 40 w 35"/>
                <a:gd name="T85" fmla="*/ 52 h 69"/>
                <a:gd name="T86" fmla="*/ 49 w 35"/>
                <a:gd name="T87" fmla="*/ 56 h 69"/>
                <a:gd name="T88" fmla="*/ 54 w 35"/>
                <a:gd name="T89" fmla="*/ 61 h 69"/>
                <a:gd name="T90" fmla="*/ 59 w 35"/>
                <a:gd name="T91" fmla="*/ 68 h 69"/>
                <a:gd name="T92" fmla="*/ 61 w 35"/>
                <a:gd name="T93" fmla="*/ 78 h 69"/>
                <a:gd name="T94" fmla="*/ 54 w 35"/>
                <a:gd name="T95" fmla="*/ 96 h 69"/>
                <a:gd name="T96" fmla="*/ 38 w 35"/>
                <a:gd name="T97" fmla="*/ 104 h 69"/>
                <a:gd name="T98" fmla="*/ 38 w 35"/>
                <a:gd name="T99" fmla="*/ 120 h 69"/>
                <a:gd name="T100" fmla="*/ 31 w 35"/>
                <a:gd name="T101" fmla="*/ 120 h 69"/>
                <a:gd name="T102" fmla="*/ 26 w 35"/>
                <a:gd name="T103" fmla="*/ 120 h 69"/>
                <a:gd name="T104" fmla="*/ 26 w 35"/>
                <a:gd name="T105" fmla="*/ 106 h 69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35" h="69">
                  <a:moveTo>
                    <a:pt x="15" y="61"/>
                  </a:moveTo>
                  <a:cubicBezTo>
                    <a:pt x="15" y="61"/>
                    <a:pt x="15" y="61"/>
                    <a:pt x="15" y="61"/>
                  </a:cubicBezTo>
                  <a:cubicBezTo>
                    <a:pt x="13" y="61"/>
                    <a:pt x="12" y="61"/>
                    <a:pt x="10" y="61"/>
                  </a:cubicBezTo>
                  <a:cubicBezTo>
                    <a:pt x="9" y="61"/>
                    <a:pt x="8" y="61"/>
                    <a:pt x="7" y="60"/>
                  </a:cubicBezTo>
                  <a:cubicBezTo>
                    <a:pt x="6" y="60"/>
                    <a:pt x="5" y="60"/>
                    <a:pt x="4" y="60"/>
                  </a:cubicBezTo>
                  <a:cubicBezTo>
                    <a:pt x="2" y="59"/>
                    <a:pt x="1" y="59"/>
                    <a:pt x="0" y="58"/>
                  </a:cubicBezTo>
                  <a:cubicBezTo>
                    <a:pt x="0" y="57"/>
                    <a:pt x="0" y="56"/>
                    <a:pt x="1" y="54"/>
                  </a:cubicBezTo>
                  <a:cubicBezTo>
                    <a:pt x="1" y="53"/>
                    <a:pt x="2" y="51"/>
                    <a:pt x="2" y="50"/>
                  </a:cubicBezTo>
                  <a:cubicBezTo>
                    <a:pt x="4" y="51"/>
                    <a:pt x="6" y="51"/>
                    <a:pt x="8" y="51"/>
                  </a:cubicBezTo>
                  <a:cubicBezTo>
                    <a:pt x="10" y="52"/>
                    <a:pt x="12" y="52"/>
                    <a:pt x="14" y="52"/>
                  </a:cubicBezTo>
                  <a:cubicBezTo>
                    <a:pt x="17" y="52"/>
                    <a:pt x="19" y="51"/>
                    <a:pt x="21" y="50"/>
                  </a:cubicBezTo>
                  <a:cubicBezTo>
                    <a:pt x="22" y="49"/>
                    <a:pt x="23" y="48"/>
                    <a:pt x="23" y="45"/>
                  </a:cubicBezTo>
                  <a:cubicBezTo>
                    <a:pt x="23" y="44"/>
                    <a:pt x="23" y="43"/>
                    <a:pt x="22" y="43"/>
                  </a:cubicBezTo>
                  <a:cubicBezTo>
                    <a:pt x="22" y="42"/>
                    <a:pt x="21" y="41"/>
                    <a:pt x="21" y="41"/>
                  </a:cubicBezTo>
                  <a:cubicBezTo>
                    <a:pt x="20" y="40"/>
                    <a:pt x="19" y="40"/>
                    <a:pt x="18" y="39"/>
                  </a:cubicBezTo>
                  <a:cubicBezTo>
                    <a:pt x="17" y="39"/>
                    <a:pt x="17" y="39"/>
                    <a:pt x="16" y="38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0" y="36"/>
                    <a:pt x="9" y="35"/>
                    <a:pt x="8" y="35"/>
                  </a:cubicBezTo>
                  <a:cubicBezTo>
                    <a:pt x="6" y="34"/>
                    <a:pt x="5" y="33"/>
                    <a:pt x="4" y="32"/>
                  </a:cubicBezTo>
                  <a:cubicBezTo>
                    <a:pt x="3" y="31"/>
                    <a:pt x="3" y="30"/>
                    <a:pt x="2" y="28"/>
                  </a:cubicBezTo>
                  <a:cubicBezTo>
                    <a:pt x="2" y="27"/>
                    <a:pt x="1" y="25"/>
                    <a:pt x="1" y="23"/>
                  </a:cubicBezTo>
                  <a:cubicBezTo>
                    <a:pt x="1" y="19"/>
                    <a:pt x="3" y="15"/>
                    <a:pt x="5" y="13"/>
                  </a:cubicBezTo>
                  <a:cubicBezTo>
                    <a:pt x="8" y="10"/>
                    <a:pt x="11" y="9"/>
                    <a:pt x="15" y="8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0"/>
                    <a:pt x="17" y="0"/>
                    <a:pt x="18" y="0"/>
                  </a:cubicBezTo>
                  <a:cubicBezTo>
                    <a:pt x="19" y="0"/>
                    <a:pt x="20" y="0"/>
                    <a:pt x="22" y="1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8"/>
                    <a:pt x="25" y="9"/>
                    <a:pt x="27" y="9"/>
                  </a:cubicBezTo>
                  <a:cubicBezTo>
                    <a:pt x="29" y="9"/>
                    <a:pt x="31" y="10"/>
                    <a:pt x="33" y="11"/>
                  </a:cubicBezTo>
                  <a:cubicBezTo>
                    <a:pt x="32" y="13"/>
                    <a:pt x="32" y="16"/>
                    <a:pt x="30" y="19"/>
                  </a:cubicBezTo>
                  <a:cubicBezTo>
                    <a:pt x="30" y="19"/>
                    <a:pt x="29" y="18"/>
                    <a:pt x="28" y="18"/>
                  </a:cubicBezTo>
                  <a:cubicBezTo>
                    <a:pt x="27" y="18"/>
                    <a:pt x="27" y="17"/>
                    <a:pt x="26" y="17"/>
                  </a:cubicBezTo>
                  <a:cubicBezTo>
                    <a:pt x="25" y="17"/>
                    <a:pt x="24" y="17"/>
                    <a:pt x="23" y="17"/>
                  </a:cubicBezTo>
                  <a:cubicBezTo>
                    <a:pt x="22" y="17"/>
                    <a:pt x="21" y="17"/>
                    <a:pt x="19" y="17"/>
                  </a:cubicBezTo>
                  <a:cubicBezTo>
                    <a:pt x="19" y="17"/>
                    <a:pt x="18" y="17"/>
                    <a:pt x="17" y="17"/>
                  </a:cubicBezTo>
                  <a:cubicBezTo>
                    <a:pt x="16" y="17"/>
                    <a:pt x="15" y="17"/>
                    <a:pt x="15" y="18"/>
                  </a:cubicBezTo>
                  <a:cubicBezTo>
                    <a:pt x="14" y="18"/>
                    <a:pt x="13" y="18"/>
                    <a:pt x="13" y="19"/>
                  </a:cubicBezTo>
                  <a:cubicBezTo>
                    <a:pt x="13" y="20"/>
                    <a:pt x="12" y="21"/>
                    <a:pt x="12" y="22"/>
                  </a:cubicBezTo>
                  <a:cubicBezTo>
                    <a:pt x="12" y="23"/>
                    <a:pt x="12" y="24"/>
                    <a:pt x="13" y="24"/>
                  </a:cubicBezTo>
                  <a:cubicBezTo>
                    <a:pt x="13" y="25"/>
                    <a:pt x="14" y="26"/>
                    <a:pt x="14" y="26"/>
                  </a:cubicBezTo>
                  <a:cubicBezTo>
                    <a:pt x="15" y="26"/>
                    <a:pt x="15" y="27"/>
                    <a:pt x="16" y="27"/>
                  </a:cubicBezTo>
                  <a:cubicBezTo>
                    <a:pt x="17" y="28"/>
                    <a:pt x="18" y="28"/>
                    <a:pt x="18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4" y="31"/>
                    <a:pt x="26" y="31"/>
                    <a:pt x="28" y="32"/>
                  </a:cubicBezTo>
                  <a:cubicBezTo>
                    <a:pt x="29" y="33"/>
                    <a:pt x="30" y="34"/>
                    <a:pt x="31" y="35"/>
                  </a:cubicBezTo>
                  <a:cubicBezTo>
                    <a:pt x="32" y="36"/>
                    <a:pt x="33" y="37"/>
                    <a:pt x="34" y="39"/>
                  </a:cubicBezTo>
                  <a:cubicBezTo>
                    <a:pt x="34" y="41"/>
                    <a:pt x="35" y="42"/>
                    <a:pt x="35" y="45"/>
                  </a:cubicBezTo>
                  <a:cubicBezTo>
                    <a:pt x="35" y="49"/>
                    <a:pt x="34" y="52"/>
                    <a:pt x="31" y="55"/>
                  </a:cubicBezTo>
                  <a:cubicBezTo>
                    <a:pt x="29" y="58"/>
                    <a:pt x="26" y="59"/>
                    <a:pt x="22" y="60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1" y="69"/>
                    <a:pt x="19" y="69"/>
                    <a:pt x="18" y="69"/>
                  </a:cubicBezTo>
                  <a:cubicBezTo>
                    <a:pt x="17" y="69"/>
                    <a:pt x="16" y="69"/>
                    <a:pt x="15" y="69"/>
                  </a:cubicBezTo>
                  <a:lnTo>
                    <a:pt x="15" y="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4" name="Freeform 41116"/>
            <p:cNvSpPr>
              <a:spLocks/>
            </p:cNvSpPr>
            <p:nvPr/>
          </p:nvSpPr>
          <p:spPr bwMode="auto">
            <a:xfrm>
              <a:off x="3187" y="1778"/>
              <a:ext cx="106" cy="24"/>
            </a:xfrm>
            <a:custGeom>
              <a:avLst/>
              <a:gdLst>
                <a:gd name="T0" fmla="*/ 7 w 61"/>
                <a:gd name="T1" fmla="*/ 24 h 14"/>
                <a:gd name="T2" fmla="*/ 2 w 61"/>
                <a:gd name="T3" fmla="*/ 21 h 14"/>
                <a:gd name="T4" fmla="*/ 5 w 61"/>
                <a:gd name="T5" fmla="*/ 14 h 14"/>
                <a:gd name="T6" fmla="*/ 101 w 61"/>
                <a:gd name="T7" fmla="*/ 12 h 14"/>
                <a:gd name="T8" fmla="*/ 106 w 61"/>
                <a:gd name="T9" fmla="*/ 19 h 14"/>
                <a:gd name="T10" fmla="*/ 99 w 61"/>
                <a:gd name="T11" fmla="*/ 22 h 14"/>
                <a:gd name="T12" fmla="*/ 9 w 61"/>
                <a:gd name="T13" fmla="*/ 24 h 14"/>
                <a:gd name="T14" fmla="*/ 7 w 61"/>
                <a:gd name="T15" fmla="*/ 24 h 1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1" h="14">
                  <a:moveTo>
                    <a:pt x="4" y="14"/>
                  </a:moveTo>
                  <a:cubicBezTo>
                    <a:pt x="2" y="14"/>
                    <a:pt x="1" y="13"/>
                    <a:pt x="1" y="12"/>
                  </a:cubicBezTo>
                  <a:cubicBezTo>
                    <a:pt x="0" y="11"/>
                    <a:pt x="1" y="9"/>
                    <a:pt x="3" y="8"/>
                  </a:cubicBezTo>
                  <a:cubicBezTo>
                    <a:pt x="4" y="8"/>
                    <a:pt x="27" y="0"/>
                    <a:pt x="58" y="7"/>
                  </a:cubicBezTo>
                  <a:cubicBezTo>
                    <a:pt x="60" y="7"/>
                    <a:pt x="61" y="9"/>
                    <a:pt x="61" y="11"/>
                  </a:cubicBezTo>
                  <a:cubicBezTo>
                    <a:pt x="60" y="12"/>
                    <a:pt x="59" y="13"/>
                    <a:pt x="57" y="13"/>
                  </a:cubicBezTo>
                  <a:cubicBezTo>
                    <a:pt x="28" y="6"/>
                    <a:pt x="5" y="14"/>
                    <a:pt x="5" y="14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25" name="Group 41148"/>
          <p:cNvGrpSpPr>
            <a:grpSpLocks/>
          </p:cNvGrpSpPr>
          <p:nvPr userDrawn="1"/>
        </p:nvGrpSpPr>
        <p:grpSpPr bwMode="auto">
          <a:xfrm>
            <a:off x="6989234" y="2481792"/>
            <a:ext cx="5202767" cy="349251"/>
            <a:chOff x="3304" y="1057"/>
            <a:chExt cx="2458" cy="16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6" name="Rectangle 41017"/>
            <p:cNvSpPr>
              <a:spLocks noChangeArrowheads="1"/>
            </p:cNvSpPr>
            <p:nvPr/>
          </p:nvSpPr>
          <p:spPr bwMode="auto">
            <a:xfrm>
              <a:off x="5586" y="1175"/>
              <a:ext cx="176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Rectangle 41019"/>
            <p:cNvSpPr>
              <a:spLocks noChangeArrowheads="1"/>
            </p:cNvSpPr>
            <p:nvPr/>
          </p:nvSpPr>
          <p:spPr bwMode="auto">
            <a:xfrm>
              <a:off x="5005" y="1175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8" name="Freeform 41120"/>
            <p:cNvSpPr>
              <a:spLocks/>
            </p:cNvSpPr>
            <p:nvPr/>
          </p:nvSpPr>
          <p:spPr bwMode="auto">
            <a:xfrm>
              <a:off x="3304" y="1057"/>
              <a:ext cx="365" cy="47"/>
            </a:xfrm>
            <a:custGeom>
              <a:avLst/>
              <a:gdLst>
                <a:gd name="T0" fmla="*/ 365 w 210"/>
                <a:gd name="T1" fmla="*/ 0 h 27"/>
                <a:gd name="T2" fmla="*/ 0 w 210"/>
                <a:gd name="T3" fmla="*/ 0 h 27"/>
                <a:gd name="T4" fmla="*/ 0 w 210"/>
                <a:gd name="T5" fmla="*/ 47 h 27"/>
                <a:gd name="T6" fmla="*/ 351 w 210"/>
                <a:gd name="T7" fmla="*/ 47 h 27"/>
                <a:gd name="T8" fmla="*/ 365 w 210"/>
                <a:gd name="T9" fmla="*/ 0 h 2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27">
                  <a:moveTo>
                    <a:pt x="2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202" y="27"/>
                    <a:pt x="202" y="27"/>
                    <a:pt x="202" y="27"/>
                  </a:cubicBezTo>
                  <a:cubicBezTo>
                    <a:pt x="204" y="18"/>
                    <a:pt x="207" y="9"/>
                    <a:pt x="2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29" name="Group 41147"/>
          <p:cNvGrpSpPr>
            <a:grpSpLocks/>
          </p:cNvGrpSpPr>
          <p:nvPr userDrawn="1"/>
        </p:nvGrpSpPr>
        <p:grpSpPr bwMode="auto">
          <a:xfrm>
            <a:off x="7711017" y="1893359"/>
            <a:ext cx="1761067" cy="1761067"/>
            <a:chOff x="3645" y="779"/>
            <a:chExt cx="832" cy="832"/>
          </a:xfrm>
        </p:grpSpPr>
        <p:sp>
          <p:nvSpPr>
            <p:cNvPr id="30" name="Oval 41021"/>
            <p:cNvSpPr>
              <a:spLocks noChangeArrowheads="1"/>
            </p:cNvSpPr>
            <p:nvPr/>
          </p:nvSpPr>
          <p:spPr bwMode="auto">
            <a:xfrm>
              <a:off x="3645" y="779"/>
              <a:ext cx="832" cy="832"/>
            </a:xfrm>
            <a:prstGeom prst="ellipse">
              <a:avLst/>
            </a:pr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1" name="Oval 41022"/>
            <p:cNvSpPr>
              <a:spLocks noChangeArrowheads="1"/>
            </p:cNvSpPr>
            <p:nvPr/>
          </p:nvSpPr>
          <p:spPr bwMode="auto">
            <a:xfrm>
              <a:off x="3645" y="779"/>
              <a:ext cx="832" cy="8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2" name="Freeform 41023"/>
            <p:cNvSpPr>
              <a:spLocks/>
            </p:cNvSpPr>
            <p:nvPr/>
          </p:nvSpPr>
          <p:spPr bwMode="auto">
            <a:xfrm>
              <a:off x="4146" y="1047"/>
              <a:ext cx="6" cy="5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2 h 3"/>
                <a:gd name="T4" fmla="*/ 4 w 3"/>
                <a:gd name="T5" fmla="*/ 2 h 3"/>
                <a:gd name="T6" fmla="*/ 4 w 3"/>
                <a:gd name="T7" fmla="*/ 5 h 3"/>
                <a:gd name="T8" fmla="*/ 6 w 3"/>
                <a:gd name="T9" fmla="*/ 5 h 3"/>
                <a:gd name="T10" fmla="*/ 6 w 3"/>
                <a:gd name="T11" fmla="*/ 2 h 3"/>
                <a:gd name="T12" fmla="*/ 6 w 3"/>
                <a:gd name="T13" fmla="*/ 0 h 3"/>
                <a:gd name="T14" fmla="*/ 4 w 3"/>
                <a:gd name="T15" fmla="*/ 0 h 3"/>
                <a:gd name="T16" fmla="*/ 0 w 3"/>
                <a:gd name="T17" fmla="*/ 0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3" name="Freeform 41024"/>
            <p:cNvSpPr>
              <a:spLocks/>
            </p:cNvSpPr>
            <p:nvPr/>
          </p:nvSpPr>
          <p:spPr bwMode="auto">
            <a:xfrm>
              <a:off x="4152" y="1029"/>
              <a:ext cx="13" cy="5"/>
            </a:xfrm>
            <a:custGeom>
              <a:avLst/>
              <a:gdLst>
                <a:gd name="T0" fmla="*/ 7 w 8"/>
                <a:gd name="T1" fmla="*/ 5 h 3"/>
                <a:gd name="T2" fmla="*/ 8 w 8"/>
                <a:gd name="T3" fmla="*/ 5 h 3"/>
                <a:gd name="T4" fmla="*/ 11 w 8"/>
                <a:gd name="T5" fmla="*/ 5 h 3"/>
                <a:gd name="T6" fmla="*/ 13 w 8"/>
                <a:gd name="T7" fmla="*/ 5 h 3"/>
                <a:gd name="T8" fmla="*/ 13 w 8"/>
                <a:gd name="T9" fmla="*/ 3 h 3"/>
                <a:gd name="T10" fmla="*/ 11 w 8"/>
                <a:gd name="T11" fmla="*/ 3 h 3"/>
                <a:gd name="T12" fmla="*/ 11 w 8"/>
                <a:gd name="T13" fmla="*/ 0 h 3"/>
                <a:gd name="T14" fmla="*/ 8 w 8"/>
                <a:gd name="T15" fmla="*/ 0 h 3"/>
                <a:gd name="T16" fmla="*/ 8 w 8"/>
                <a:gd name="T17" fmla="*/ 3 h 3"/>
                <a:gd name="T18" fmla="*/ 7 w 8"/>
                <a:gd name="T19" fmla="*/ 3 h 3"/>
                <a:gd name="T20" fmla="*/ 3 w 8"/>
                <a:gd name="T21" fmla="*/ 3 h 3"/>
                <a:gd name="T22" fmla="*/ 0 w 8"/>
                <a:gd name="T23" fmla="*/ 3 h 3"/>
                <a:gd name="T24" fmla="*/ 0 w 8"/>
                <a:gd name="T25" fmla="*/ 5 h 3"/>
                <a:gd name="T26" fmla="*/ 3 w 8"/>
                <a:gd name="T27" fmla="*/ 5 h 3"/>
                <a:gd name="T28" fmla="*/ 7 w 8"/>
                <a:gd name="T29" fmla="*/ 5 h 3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8" h="3">
                  <a:moveTo>
                    <a:pt x="4" y="3"/>
                  </a:moveTo>
                  <a:cubicBezTo>
                    <a:pt x="4" y="3"/>
                    <a:pt x="5" y="3"/>
                    <a:pt x="5" y="3"/>
                  </a:cubicBezTo>
                  <a:cubicBezTo>
                    <a:pt x="6" y="3"/>
                    <a:pt x="6" y="3"/>
                    <a:pt x="7" y="3"/>
                  </a:cubicBezTo>
                  <a:cubicBezTo>
                    <a:pt x="7" y="3"/>
                    <a:pt x="8" y="3"/>
                    <a:pt x="8" y="3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1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3" y="3"/>
                    <a:pt x="3" y="3"/>
                    <a:pt x="4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4" name="Freeform 41025"/>
            <p:cNvSpPr>
              <a:spLocks/>
            </p:cNvSpPr>
            <p:nvPr/>
          </p:nvSpPr>
          <p:spPr bwMode="auto">
            <a:xfrm>
              <a:off x="4179" y="991"/>
              <a:ext cx="20" cy="14"/>
            </a:xfrm>
            <a:custGeom>
              <a:avLst/>
              <a:gdLst>
                <a:gd name="T0" fmla="*/ 4 w 11"/>
                <a:gd name="T1" fmla="*/ 5 h 8"/>
                <a:gd name="T2" fmla="*/ 4 w 11"/>
                <a:gd name="T3" fmla="*/ 7 h 8"/>
                <a:gd name="T4" fmla="*/ 4 w 11"/>
                <a:gd name="T5" fmla="*/ 11 h 8"/>
                <a:gd name="T6" fmla="*/ 5 w 11"/>
                <a:gd name="T7" fmla="*/ 11 h 8"/>
                <a:gd name="T8" fmla="*/ 5 w 11"/>
                <a:gd name="T9" fmla="*/ 14 h 8"/>
                <a:gd name="T10" fmla="*/ 9 w 11"/>
                <a:gd name="T11" fmla="*/ 14 h 8"/>
                <a:gd name="T12" fmla="*/ 11 w 11"/>
                <a:gd name="T13" fmla="*/ 14 h 8"/>
                <a:gd name="T14" fmla="*/ 11 w 11"/>
                <a:gd name="T15" fmla="*/ 11 h 8"/>
                <a:gd name="T16" fmla="*/ 9 w 11"/>
                <a:gd name="T17" fmla="*/ 11 h 8"/>
                <a:gd name="T18" fmla="*/ 9 w 11"/>
                <a:gd name="T19" fmla="*/ 7 h 8"/>
                <a:gd name="T20" fmla="*/ 9 w 11"/>
                <a:gd name="T21" fmla="*/ 5 h 8"/>
                <a:gd name="T22" fmla="*/ 11 w 11"/>
                <a:gd name="T23" fmla="*/ 5 h 8"/>
                <a:gd name="T24" fmla="*/ 15 w 11"/>
                <a:gd name="T25" fmla="*/ 5 h 8"/>
                <a:gd name="T26" fmla="*/ 15 w 11"/>
                <a:gd name="T27" fmla="*/ 7 h 8"/>
                <a:gd name="T28" fmla="*/ 18 w 11"/>
                <a:gd name="T29" fmla="*/ 7 h 8"/>
                <a:gd name="T30" fmla="*/ 20 w 11"/>
                <a:gd name="T31" fmla="*/ 7 h 8"/>
                <a:gd name="T32" fmla="*/ 20 w 11"/>
                <a:gd name="T33" fmla="*/ 5 h 8"/>
                <a:gd name="T34" fmla="*/ 20 w 11"/>
                <a:gd name="T35" fmla="*/ 2 h 8"/>
                <a:gd name="T36" fmla="*/ 18 w 11"/>
                <a:gd name="T37" fmla="*/ 2 h 8"/>
                <a:gd name="T38" fmla="*/ 15 w 11"/>
                <a:gd name="T39" fmla="*/ 2 h 8"/>
                <a:gd name="T40" fmla="*/ 11 w 11"/>
                <a:gd name="T41" fmla="*/ 2 h 8"/>
                <a:gd name="T42" fmla="*/ 9 w 11"/>
                <a:gd name="T43" fmla="*/ 2 h 8"/>
                <a:gd name="T44" fmla="*/ 5 w 11"/>
                <a:gd name="T45" fmla="*/ 2 h 8"/>
                <a:gd name="T46" fmla="*/ 5 w 11"/>
                <a:gd name="T47" fmla="*/ 0 h 8"/>
                <a:gd name="T48" fmla="*/ 4 w 11"/>
                <a:gd name="T49" fmla="*/ 0 h 8"/>
                <a:gd name="T50" fmla="*/ 0 w 11"/>
                <a:gd name="T51" fmla="*/ 0 h 8"/>
                <a:gd name="T52" fmla="*/ 0 w 11"/>
                <a:gd name="T53" fmla="*/ 2 h 8"/>
                <a:gd name="T54" fmla="*/ 4 w 11"/>
                <a:gd name="T55" fmla="*/ 2 h 8"/>
                <a:gd name="T56" fmla="*/ 4 w 11"/>
                <a:gd name="T57" fmla="*/ 5 h 8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1" h="8">
                  <a:moveTo>
                    <a:pt x="2" y="3"/>
                  </a:move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4" y="8"/>
                    <a:pt x="4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5" y="6"/>
                    <a:pt x="5" y="5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ubicBezTo>
                    <a:pt x="5" y="3"/>
                    <a:pt x="6" y="3"/>
                    <a:pt x="6" y="3"/>
                  </a:cubicBezTo>
                  <a:cubicBezTo>
                    <a:pt x="7" y="3"/>
                    <a:pt x="7" y="3"/>
                    <a:pt x="8" y="3"/>
                  </a:cubicBezTo>
                  <a:cubicBezTo>
                    <a:pt x="8" y="3"/>
                    <a:pt x="8" y="4"/>
                    <a:pt x="8" y="4"/>
                  </a:cubicBezTo>
                  <a:cubicBezTo>
                    <a:pt x="8" y="4"/>
                    <a:pt x="9" y="4"/>
                    <a:pt x="10" y="4"/>
                  </a:cubicBezTo>
                  <a:cubicBezTo>
                    <a:pt x="10" y="4"/>
                    <a:pt x="11" y="4"/>
                    <a:pt x="11" y="4"/>
                  </a:cubicBezTo>
                  <a:cubicBezTo>
                    <a:pt x="11" y="4"/>
                    <a:pt x="11" y="3"/>
                    <a:pt x="11" y="3"/>
                  </a:cubicBezTo>
                  <a:cubicBezTo>
                    <a:pt x="11" y="2"/>
                    <a:pt x="11" y="2"/>
                    <a:pt x="11" y="1"/>
                  </a:cubicBezTo>
                  <a:cubicBezTo>
                    <a:pt x="11" y="1"/>
                    <a:pt x="10" y="1"/>
                    <a:pt x="10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2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5" name="Freeform 41026"/>
            <p:cNvSpPr>
              <a:spLocks/>
            </p:cNvSpPr>
            <p:nvPr/>
          </p:nvSpPr>
          <p:spPr bwMode="auto">
            <a:xfrm>
              <a:off x="4174" y="1111"/>
              <a:ext cx="52" cy="28"/>
            </a:xfrm>
            <a:custGeom>
              <a:avLst/>
              <a:gdLst>
                <a:gd name="T0" fmla="*/ 3 w 30"/>
                <a:gd name="T1" fmla="*/ 28 h 16"/>
                <a:gd name="T2" fmla="*/ 5 w 30"/>
                <a:gd name="T3" fmla="*/ 28 h 16"/>
                <a:gd name="T4" fmla="*/ 9 w 30"/>
                <a:gd name="T5" fmla="*/ 28 h 16"/>
                <a:gd name="T6" fmla="*/ 10 w 30"/>
                <a:gd name="T7" fmla="*/ 28 h 16"/>
                <a:gd name="T8" fmla="*/ 10 w 30"/>
                <a:gd name="T9" fmla="*/ 26 h 16"/>
                <a:gd name="T10" fmla="*/ 14 w 30"/>
                <a:gd name="T11" fmla="*/ 26 h 16"/>
                <a:gd name="T12" fmla="*/ 16 w 30"/>
                <a:gd name="T13" fmla="*/ 26 h 16"/>
                <a:gd name="T14" fmla="*/ 19 w 30"/>
                <a:gd name="T15" fmla="*/ 26 h 16"/>
                <a:gd name="T16" fmla="*/ 19 w 30"/>
                <a:gd name="T17" fmla="*/ 23 h 16"/>
                <a:gd name="T18" fmla="*/ 23 w 30"/>
                <a:gd name="T19" fmla="*/ 23 h 16"/>
                <a:gd name="T20" fmla="*/ 24 w 30"/>
                <a:gd name="T21" fmla="*/ 23 h 16"/>
                <a:gd name="T22" fmla="*/ 28 w 30"/>
                <a:gd name="T23" fmla="*/ 23 h 16"/>
                <a:gd name="T24" fmla="*/ 29 w 30"/>
                <a:gd name="T25" fmla="*/ 23 h 16"/>
                <a:gd name="T26" fmla="*/ 33 w 30"/>
                <a:gd name="T27" fmla="*/ 23 h 16"/>
                <a:gd name="T28" fmla="*/ 33 w 30"/>
                <a:gd name="T29" fmla="*/ 26 h 16"/>
                <a:gd name="T30" fmla="*/ 35 w 30"/>
                <a:gd name="T31" fmla="*/ 26 h 16"/>
                <a:gd name="T32" fmla="*/ 38 w 30"/>
                <a:gd name="T33" fmla="*/ 26 h 16"/>
                <a:gd name="T34" fmla="*/ 40 w 30"/>
                <a:gd name="T35" fmla="*/ 26 h 16"/>
                <a:gd name="T36" fmla="*/ 43 w 30"/>
                <a:gd name="T37" fmla="*/ 26 h 16"/>
                <a:gd name="T38" fmla="*/ 47 w 30"/>
                <a:gd name="T39" fmla="*/ 26 h 16"/>
                <a:gd name="T40" fmla="*/ 49 w 30"/>
                <a:gd name="T41" fmla="*/ 26 h 16"/>
                <a:gd name="T42" fmla="*/ 52 w 30"/>
                <a:gd name="T43" fmla="*/ 26 h 16"/>
                <a:gd name="T44" fmla="*/ 52 w 30"/>
                <a:gd name="T45" fmla="*/ 23 h 16"/>
                <a:gd name="T46" fmla="*/ 49 w 30"/>
                <a:gd name="T47" fmla="*/ 23 h 16"/>
                <a:gd name="T48" fmla="*/ 49 w 30"/>
                <a:gd name="T49" fmla="*/ 19 h 16"/>
                <a:gd name="T50" fmla="*/ 49 w 30"/>
                <a:gd name="T51" fmla="*/ 18 h 16"/>
                <a:gd name="T52" fmla="*/ 47 w 30"/>
                <a:gd name="T53" fmla="*/ 18 h 16"/>
                <a:gd name="T54" fmla="*/ 43 w 30"/>
                <a:gd name="T55" fmla="*/ 18 h 16"/>
                <a:gd name="T56" fmla="*/ 43 w 30"/>
                <a:gd name="T57" fmla="*/ 14 h 16"/>
                <a:gd name="T58" fmla="*/ 40 w 30"/>
                <a:gd name="T59" fmla="*/ 14 h 16"/>
                <a:gd name="T60" fmla="*/ 38 w 30"/>
                <a:gd name="T61" fmla="*/ 14 h 16"/>
                <a:gd name="T62" fmla="*/ 38 w 30"/>
                <a:gd name="T63" fmla="*/ 11 h 16"/>
                <a:gd name="T64" fmla="*/ 35 w 30"/>
                <a:gd name="T65" fmla="*/ 11 h 16"/>
                <a:gd name="T66" fmla="*/ 33 w 30"/>
                <a:gd name="T67" fmla="*/ 11 h 16"/>
                <a:gd name="T68" fmla="*/ 33 w 30"/>
                <a:gd name="T69" fmla="*/ 9 h 16"/>
                <a:gd name="T70" fmla="*/ 29 w 30"/>
                <a:gd name="T71" fmla="*/ 9 h 16"/>
                <a:gd name="T72" fmla="*/ 28 w 30"/>
                <a:gd name="T73" fmla="*/ 9 h 16"/>
                <a:gd name="T74" fmla="*/ 24 w 30"/>
                <a:gd name="T75" fmla="*/ 9 h 16"/>
                <a:gd name="T76" fmla="*/ 24 w 30"/>
                <a:gd name="T77" fmla="*/ 11 h 16"/>
                <a:gd name="T78" fmla="*/ 23 w 30"/>
                <a:gd name="T79" fmla="*/ 11 h 16"/>
                <a:gd name="T80" fmla="*/ 19 w 30"/>
                <a:gd name="T81" fmla="*/ 11 h 16"/>
                <a:gd name="T82" fmla="*/ 16 w 30"/>
                <a:gd name="T83" fmla="*/ 11 h 16"/>
                <a:gd name="T84" fmla="*/ 16 w 30"/>
                <a:gd name="T85" fmla="*/ 9 h 16"/>
                <a:gd name="T86" fmla="*/ 16 w 30"/>
                <a:gd name="T87" fmla="*/ 5 h 16"/>
                <a:gd name="T88" fmla="*/ 14 w 30"/>
                <a:gd name="T89" fmla="*/ 5 h 16"/>
                <a:gd name="T90" fmla="*/ 14 w 30"/>
                <a:gd name="T91" fmla="*/ 4 h 16"/>
                <a:gd name="T92" fmla="*/ 14 w 30"/>
                <a:gd name="T93" fmla="*/ 0 h 16"/>
                <a:gd name="T94" fmla="*/ 10 w 30"/>
                <a:gd name="T95" fmla="*/ 0 h 16"/>
                <a:gd name="T96" fmla="*/ 9 w 30"/>
                <a:gd name="T97" fmla="*/ 0 h 16"/>
                <a:gd name="T98" fmla="*/ 9 w 30"/>
                <a:gd name="T99" fmla="*/ 4 h 16"/>
                <a:gd name="T100" fmla="*/ 9 w 30"/>
                <a:gd name="T101" fmla="*/ 5 h 16"/>
                <a:gd name="T102" fmla="*/ 5 w 30"/>
                <a:gd name="T103" fmla="*/ 5 h 16"/>
                <a:gd name="T104" fmla="*/ 5 w 30"/>
                <a:gd name="T105" fmla="*/ 9 h 16"/>
                <a:gd name="T106" fmla="*/ 5 w 30"/>
                <a:gd name="T107" fmla="*/ 11 h 16"/>
                <a:gd name="T108" fmla="*/ 3 w 30"/>
                <a:gd name="T109" fmla="*/ 11 h 16"/>
                <a:gd name="T110" fmla="*/ 3 w 30"/>
                <a:gd name="T111" fmla="*/ 14 h 16"/>
                <a:gd name="T112" fmla="*/ 3 w 30"/>
                <a:gd name="T113" fmla="*/ 18 h 16"/>
                <a:gd name="T114" fmla="*/ 3 w 30"/>
                <a:gd name="T115" fmla="*/ 19 h 16"/>
                <a:gd name="T116" fmla="*/ 0 w 30"/>
                <a:gd name="T117" fmla="*/ 19 h 16"/>
                <a:gd name="T118" fmla="*/ 0 w 30"/>
                <a:gd name="T119" fmla="*/ 23 h 16"/>
                <a:gd name="T120" fmla="*/ 0 w 30"/>
                <a:gd name="T121" fmla="*/ 26 h 16"/>
                <a:gd name="T122" fmla="*/ 3 w 30"/>
                <a:gd name="T123" fmla="*/ 26 h 16"/>
                <a:gd name="T124" fmla="*/ 3 w 30"/>
                <a:gd name="T125" fmla="*/ 28 h 1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0" h="16">
                  <a:moveTo>
                    <a:pt x="2" y="16"/>
                  </a:moveTo>
                  <a:cubicBezTo>
                    <a:pt x="2" y="16"/>
                    <a:pt x="3" y="16"/>
                    <a:pt x="3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5" y="16"/>
                    <a:pt x="6" y="16"/>
                    <a:pt x="6" y="16"/>
                  </a:cubicBezTo>
                  <a:cubicBezTo>
                    <a:pt x="6" y="16"/>
                    <a:pt x="6" y="15"/>
                    <a:pt x="6" y="15"/>
                  </a:cubicBezTo>
                  <a:cubicBezTo>
                    <a:pt x="7" y="15"/>
                    <a:pt x="7" y="15"/>
                    <a:pt x="8" y="15"/>
                  </a:cubicBezTo>
                  <a:cubicBezTo>
                    <a:pt x="8" y="15"/>
                    <a:pt x="9" y="15"/>
                    <a:pt x="9" y="15"/>
                  </a:cubicBezTo>
                  <a:cubicBezTo>
                    <a:pt x="10" y="15"/>
                    <a:pt x="10" y="15"/>
                    <a:pt x="11" y="15"/>
                  </a:cubicBezTo>
                  <a:cubicBezTo>
                    <a:pt x="11" y="14"/>
                    <a:pt x="11" y="13"/>
                    <a:pt x="11" y="13"/>
                  </a:cubicBezTo>
                  <a:cubicBezTo>
                    <a:pt x="11" y="13"/>
                    <a:pt x="12" y="13"/>
                    <a:pt x="13" y="13"/>
                  </a:cubicBezTo>
                  <a:cubicBezTo>
                    <a:pt x="13" y="13"/>
                    <a:pt x="14" y="13"/>
                    <a:pt x="14" y="13"/>
                  </a:cubicBezTo>
                  <a:cubicBezTo>
                    <a:pt x="15" y="13"/>
                    <a:pt x="15" y="13"/>
                    <a:pt x="16" y="13"/>
                  </a:cubicBezTo>
                  <a:cubicBezTo>
                    <a:pt x="16" y="13"/>
                    <a:pt x="17" y="13"/>
                    <a:pt x="17" y="13"/>
                  </a:cubicBezTo>
                  <a:cubicBezTo>
                    <a:pt x="18" y="13"/>
                    <a:pt x="18" y="13"/>
                    <a:pt x="19" y="13"/>
                  </a:cubicBezTo>
                  <a:cubicBezTo>
                    <a:pt x="19" y="13"/>
                    <a:pt x="19" y="14"/>
                    <a:pt x="19" y="15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5"/>
                    <a:pt x="22" y="15"/>
                  </a:cubicBezTo>
                  <a:cubicBezTo>
                    <a:pt x="22" y="15"/>
                    <a:pt x="23" y="15"/>
                    <a:pt x="23" y="15"/>
                  </a:cubicBezTo>
                  <a:cubicBezTo>
                    <a:pt x="24" y="15"/>
                    <a:pt x="25" y="15"/>
                    <a:pt x="25" y="15"/>
                  </a:cubicBezTo>
                  <a:cubicBezTo>
                    <a:pt x="26" y="15"/>
                    <a:pt x="26" y="15"/>
                    <a:pt x="27" y="15"/>
                  </a:cubicBezTo>
                  <a:cubicBezTo>
                    <a:pt x="27" y="15"/>
                    <a:pt x="28" y="15"/>
                    <a:pt x="28" y="15"/>
                  </a:cubicBezTo>
                  <a:cubicBezTo>
                    <a:pt x="29" y="15"/>
                    <a:pt x="29" y="15"/>
                    <a:pt x="30" y="15"/>
                  </a:cubicBezTo>
                  <a:cubicBezTo>
                    <a:pt x="30" y="14"/>
                    <a:pt x="30" y="13"/>
                    <a:pt x="30" y="13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8" y="12"/>
                    <a:pt x="28" y="12"/>
                    <a:pt x="28" y="11"/>
                  </a:cubicBezTo>
                  <a:cubicBezTo>
                    <a:pt x="28" y="11"/>
                    <a:pt x="28" y="10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9"/>
                    <a:pt x="25" y="8"/>
                    <a:pt x="25" y="8"/>
                  </a:cubicBezTo>
                  <a:cubicBezTo>
                    <a:pt x="25" y="8"/>
                    <a:pt x="24" y="8"/>
                    <a:pt x="23" y="8"/>
                  </a:cubicBezTo>
                  <a:cubicBezTo>
                    <a:pt x="23" y="8"/>
                    <a:pt x="22" y="8"/>
                    <a:pt x="22" y="8"/>
                  </a:cubicBezTo>
                  <a:cubicBezTo>
                    <a:pt x="22" y="7"/>
                    <a:pt x="22" y="7"/>
                    <a:pt x="22" y="6"/>
                  </a:cubicBezTo>
                  <a:cubicBezTo>
                    <a:pt x="21" y="6"/>
                    <a:pt x="21" y="6"/>
                    <a:pt x="20" y="6"/>
                  </a:cubicBezTo>
                  <a:cubicBezTo>
                    <a:pt x="20" y="6"/>
                    <a:pt x="19" y="6"/>
                    <a:pt x="19" y="6"/>
                  </a:cubicBezTo>
                  <a:cubicBezTo>
                    <a:pt x="19" y="6"/>
                    <a:pt x="19" y="5"/>
                    <a:pt x="19" y="5"/>
                  </a:cubicBezTo>
                  <a:cubicBezTo>
                    <a:pt x="18" y="5"/>
                    <a:pt x="18" y="5"/>
                    <a:pt x="17" y="5"/>
                  </a:cubicBezTo>
                  <a:cubicBezTo>
                    <a:pt x="17" y="5"/>
                    <a:pt x="16" y="5"/>
                    <a:pt x="16" y="5"/>
                  </a:cubicBezTo>
                  <a:cubicBezTo>
                    <a:pt x="15" y="5"/>
                    <a:pt x="15" y="5"/>
                    <a:pt x="14" y="5"/>
                  </a:cubicBezTo>
                  <a:cubicBezTo>
                    <a:pt x="14" y="5"/>
                    <a:pt x="14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9" y="6"/>
                    <a:pt x="9" y="5"/>
                    <a:pt x="9" y="5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1"/>
                    <a:pt x="8" y="0"/>
                    <a:pt x="8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5" y="0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9"/>
                    <a:pt x="2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1" y="11"/>
                    <a:pt x="1" y="11"/>
                    <a:pt x="0" y="11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5"/>
                    <a:pt x="1" y="15"/>
                    <a:pt x="2" y="15"/>
                  </a:cubicBezTo>
                  <a:cubicBezTo>
                    <a:pt x="2" y="15"/>
                    <a:pt x="2" y="16"/>
                    <a:pt x="2" y="16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6" name="Freeform 41027"/>
            <p:cNvSpPr>
              <a:spLocks noEditPoints="1"/>
            </p:cNvSpPr>
            <p:nvPr/>
          </p:nvSpPr>
          <p:spPr bwMode="auto">
            <a:xfrm>
              <a:off x="4049" y="1120"/>
              <a:ext cx="158" cy="73"/>
            </a:xfrm>
            <a:custGeom>
              <a:avLst/>
              <a:gdLst>
                <a:gd name="T0" fmla="*/ 155 w 91"/>
                <a:gd name="T1" fmla="*/ 45 h 42"/>
                <a:gd name="T2" fmla="*/ 153 w 91"/>
                <a:gd name="T3" fmla="*/ 52 h 42"/>
                <a:gd name="T4" fmla="*/ 148 w 91"/>
                <a:gd name="T5" fmla="*/ 47 h 42"/>
                <a:gd name="T6" fmla="*/ 141 w 91"/>
                <a:gd name="T7" fmla="*/ 42 h 42"/>
                <a:gd name="T8" fmla="*/ 130 w 91"/>
                <a:gd name="T9" fmla="*/ 47 h 42"/>
                <a:gd name="T10" fmla="*/ 120 w 91"/>
                <a:gd name="T11" fmla="*/ 52 h 42"/>
                <a:gd name="T12" fmla="*/ 115 w 91"/>
                <a:gd name="T13" fmla="*/ 47 h 42"/>
                <a:gd name="T14" fmla="*/ 125 w 91"/>
                <a:gd name="T15" fmla="*/ 42 h 42"/>
                <a:gd name="T16" fmla="*/ 120 w 91"/>
                <a:gd name="T17" fmla="*/ 30 h 42"/>
                <a:gd name="T18" fmla="*/ 111 w 91"/>
                <a:gd name="T19" fmla="*/ 28 h 42"/>
                <a:gd name="T20" fmla="*/ 115 w 91"/>
                <a:gd name="T21" fmla="*/ 37 h 42"/>
                <a:gd name="T22" fmla="*/ 106 w 91"/>
                <a:gd name="T23" fmla="*/ 45 h 42"/>
                <a:gd name="T24" fmla="*/ 101 w 91"/>
                <a:gd name="T25" fmla="*/ 33 h 42"/>
                <a:gd name="T26" fmla="*/ 92 w 91"/>
                <a:gd name="T27" fmla="*/ 24 h 42"/>
                <a:gd name="T28" fmla="*/ 87 w 91"/>
                <a:gd name="T29" fmla="*/ 14 h 42"/>
                <a:gd name="T30" fmla="*/ 76 w 91"/>
                <a:gd name="T31" fmla="*/ 9 h 42"/>
                <a:gd name="T32" fmla="*/ 68 w 91"/>
                <a:gd name="T33" fmla="*/ 0 h 42"/>
                <a:gd name="T34" fmla="*/ 71 w 91"/>
                <a:gd name="T35" fmla="*/ 9 h 42"/>
                <a:gd name="T36" fmla="*/ 78 w 91"/>
                <a:gd name="T37" fmla="*/ 17 h 42"/>
                <a:gd name="T38" fmla="*/ 90 w 91"/>
                <a:gd name="T39" fmla="*/ 23 h 42"/>
                <a:gd name="T40" fmla="*/ 87 w 91"/>
                <a:gd name="T41" fmla="*/ 30 h 42"/>
                <a:gd name="T42" fmla="*/ 78 w 91"/>
                <a:gd name="T43" fmla="*/ 38 h 42"/>
                <a:gd name="T44" fmla="*/ 71 w 91"/>
                <a:gd name="T45" fmla="*/ 42 h 42"/>
                <a:gd name="T46" fmla="*/ 71 w 91"/>
                <a:gd name="T47" fmla="*/ 37 h 42"/>
                <a:gd name="T48" fmla="*/ 78 w 91"/>
                <a:gd name="T49" fmla="*/ 28 h 42"/>
                <a:gd name="T50" fmla="*/ 68 w 91"/>
                <a:gd name="T51" fmla="*/ 23 h 42"/>
                <a:gd name="T52" fmla="*/ 59 w 91"/>
                <a:gd name="T53" fmla="*/ 14 h 42"/>
                <a:gd name="T54" fmla="*/ 49 w 91"/>
                <a:gd name="T55" fmla="*/ 9 h 42"/>
                <a:gd name="T56" fmla="*/ 38 w 91"/>
                <a:gd name="T57" fmla="*/ 14 h 42"/>
                <a:gd name="T58" fmla="*/ 33 w 91"/>
                <a:gd name="T59" fmla="*/ 19 h 42"/>
                <a:gd name="T60" fmla="*/ 23 w 91"/>
                <a:gd name="T61" fmla="*/ 24 h 42"/>
                <a:gd name="T62" fmla="*/ 23 w 91"/>
                <a:gd name="T63" fmla="*/ 37 h 42"/>
                <a:gd name="T64" fmla="*/ 14 w 91"/>
                <a:gd name="T65" fmla="*/ 45 h 42"/>
                <a:gd name="T66" fmla="*/ 0 w 91"/>
                <a:gd name="T67" fmla="*/ 47 h 42"/>
                <a:gd name="T68" fmla="*/ 14 w 91"/>
                <a:gd name="T69" fmla="*/ 50 h 42"/>
                <a:gd name="T70" fmla="*/ 24 w 91"/>
                <a:gd name="T71" fmla="*/ 45 h 42"/>
                <a:gd name="T72" fmla="*/ 38 w 91"/>
                <a:gd name="T73" fmla="*/ 42 h 42"/>
                <a:gd name="T74" fmla="*/ 54 w 91"/>
                <a:gd name="T75" fmla="*/ 42 h 42"/>
                <a:gd name="T76" fmla="*/ 59 w 91"/>
                <a:gd name="T77" fmla="*/ 47 h 42"/>
                <a:gd name="T78" fmla="*/ 66 w 91"/>
                <a:gd name="T79" fmla="*/ 59 h 42"/>
                <a:gd name="T80" fmla="*/ 78 w 91"/>
                <a:gd name="T81" fmla="*/ 61 h 42"/>
                <a:gd name="T82" fmla="*/ 87 w 91"/>
                <a:gd name="T83" fmla="*/ 70 h 42"/>
                <a:gd name="T84" fmla="*/ 97 w 91"/>
                <a:gd name="T85" fmla="*/ 70 h 42"/>
                <a:gd name="T86" fmla="*/ 102 w 91"/>
                <a:gd name="T87" fmla="*/ 61 h 42"/>
                <a:gd name="T88" fmla="*/ 116 w 91"/>
                <a:gd name="T89" fmla="*/ 64 h 42"/>
                <a:gd name="T90" fmla="*/ 130 w 91"/>
                <a:gd name="T91" fmla="*/ 68 h 42"/>
                <a:gd name="T92" fmla="*/ 144 w 91"/>
                <a:gd name="T93" fmla="*/ 64 h 42"/>
                <a:gd name="T94" fmla="*/ 155 w 91"/>
                <a:gd name="T95" fmla="*/ 64 h 42"/>
                <a:gd name="T96" fmla="*/ 158 w 91"/>
                <a:gd name="T97" fmla="*/ 50 h 42"/>
                <a:gd name="T98" fmla="*/ 28 w 91"/>
                <a:gd name="T99" fmla="*/ 30 h 42"/>
                <a:gd name="T100" fmla="*/ 57 w 91"/>
                <a:gd name="T101" fmla="*/ 24 h 42"/>
                <a:gd name="T102" fmla="*/ 49 w 91"/>
                <a:gd name="T103" fmla="*/ 33 h 42"/>
                <a:gd name="T104" fmla="*/ 52 w 91"/>
                <a:gd name="T105" fmla="*/ 19 h 42"/>
                <a:gd name="T106" fmla="*/ 54 w 91"/>
                <a:gd name="T107" fmla="*/ 23 h 4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91" h="42">
                  <a:moveTo>
                    <a:pt x="91" y="29"/>
                  </a:moveTo>
                  <a:cubicBezTo>
                    <a:pt x="91" y="28"/>
                    <a:pt x="91" y="28"/>
                    <a:pt x="91" y="27"/>
                  </a:cubicBezTo>
                  <a:cubicBezTo>
                    <a:pt x="91" y="27"/>
                    <a:pt x="91" y="26"/>
                    <a:pt x="91" y="26"/>
                  </a:cubicBezTo>
                  <a:cubicBezTo>
                    <a:pt x="91" y="25"/>
                    <a:pt x="91" y="25"/>
                    <a:pt x="91" y="24"/>
                  </a:cubicBezTo>
                  <a:cubicBezTo>
                    <a:pt x="90" y="24"/>
                    <a:pt x="90" y="24"/>
                    <a:pt x="89" y="24"/>
                  </a:cubicBezTo>
                  <a:cubicBezTo>
                    <a:pt x="89" y="25"/>
                    <a:pt x="89" y="25"/>
                    <a:pt x="89" y="26"/>
                  </a:cubicBezTo>
                  <a:cubicBezTo>
                    <a:pt x="89" y="26"/>
                    <a:pt x="88" y="26"/>
                    <a:pt x="88" y="26"/>
                  </a:cubicBezTo>
                  <a:cubicBezTo>
                    <a:pt x="88" y="26"/>
                    <a:pt x="88" y="27"/>
                    <a:pt x="88" y="27"/>
                  </a:cubicBezTo>
                  <a:cubicBezTo>
                    <a:pt x="88" y="27"/>
                    <a:pt x="89" y="27"/>
                    <a:pt x="89" y="27"/>
                  </a:cubicBezTo>
                  <a:cubicBezTo>
                    <a:pt x="89" y="28"/>
                    <a:pt x="89" y="28"/>
                    <a:pt x="89" y="29"/>
                  </a:cubicBezTo>
                  <a:cubicBezTo>
                    <a:pt x="89" y="29"/>
                    <a:pt x="88" y="29"/>
                    <a:pt x="88" y="29"/>
                  </a:cubicBezTo>
                  <a:cubicBezTo>
                    <a:pt x="88" y="29"/>
                    <a:pt x="88" y="30"/>
                    <a:pt x="88" y="30"/>
                  </a:cubicBezTo>
                  <a:cubicBezTo>
                    <a:pt x="87" y="30"/>
                    <a:pt x="87" y="30"/>
                    <a:pt x="86" y="30"/>
                  </a:cubicBezTo>
                  <a:cubicBezTo>
                    <a:pt x="86" y="30"/>
                    <a:pt x="85" y="30"/>
                    <a:pt x="85" y="30"/>
                  </a:cubicBezTo>
                  <a:cubicBezTo>
                    <a:pt x="84" y="30"/>
                    <a:pt x="83" y="30"/>
                    <a:pt x="83" y="30"/>
                  </a:cubicBezTo>
                  <a:cubicBezTo>
                    <a:pt x="83" y="30"/>
                    <a:pt x="83" y="29"/>
                    <a:pt x="83" y="29"/>
                  </a:cubicBezTo>
                  <a:cubicBezTo>
                    <a:pt x="83" y="28"/>
                    <a:pt x="83" y="28"/>
                    <a:pt x="83" y="27"/>
                  </a:cubicBezTo>
                  <a:cubicBezTo>
                    <a:pt x="83" y="27"/>
                    <a:pt x="84" y="27"/>
                    <a:pt x="85" y="27"/>
                  </a:cubicBezTo>
                  <a:cubicBezTo>
                    <a:pt x="85" y="27"/>
                    <a:pt x="86" y="27"/>
                    <a:pt x="86" y="27"/>
                  </a:cubicBezTo>
                  <a:cubicBezTo>
                    <a:pt x="86" y="27"/>
                    <a:pt x="86" y="26"/>
                    <a:pt x="86" y="26"/>
                  </a:cubicBezTo>
                  <a:cubicBezTo>
                    <a:pt x="86" y="26"/>
                    <a:pt x="85" y="26"/>
                    <a:pt x="85" y="26"/>
                  </a:cubicBezTo>
                  <a:cubicBezTo>
                    <a:pt x="84" y="26"/>
                    <a:pt x="83" y="26"/>
                    <a:pt x="83" y="26"/>
                  </a:cubicBezTo>
                  <a:cubicBezTo>
                    <a:pt x="82" y="26"/>
                    <a:pt x="82" y="26"/>
                    <a:pt x="81" y="26"/>
                  </a:cubicBezTo>
                  <a:cubicBezTo>
                    <a:pt x="81" y="25"/>
                    <a:pt x="81" y="25"/>
                    <a:pt x="81" y="24"/>
                  </a:cubicBezTo>
                  <a:cubicBezTo>
                    <a:pt x="81" y="24"/>
                    <a:pt x="80" y="24"/>
                    <a:pt x="80" y="24"/>
                  </a:cubicBezTo>
                  <a:cubicBezTo>
                    <a:pt x="80" y="25"/>
                    <a:pt x="80" y="25"/>
                    <a:pt x="80" y="26"/>
                  </a:cubicBezTo>
                  <a:cubicBezTo>
                    <a:pt x="79" y="26"/>
                    <a:pt x="79" y="26"/>
                    <a:pt x="78" y="26"/>
                  </a:cubicBezTo>
                  <a:cubicBezTo>
                    <a:pt x="78" y="26"/>
                    <a:pt x="77" y="26"/>
                    <a:pt x="77" y="26"/>
                  </a:cubicBezTo>
                  <a:cubicBezTo>
                    <a:pt x="76" y="26"/>
                    <a:pt x="76" y="26"/>
                    <a:pt x="75" y="26"/>
                  </a:cubicBezTo>
                  <a:cubicBezTo>
                    <a:pt x="75" y="26"/>
                    <a:pt x="75" y="27"/>
                    <a:pt x="75" y="27"/>
                  </a:cubicBezTo>
                  <a:cubicBezTo>
                    <a:pt x="75" y="27"/>
                    <a:pt x="74" y="27"/>
                    <a:pt x="74" y="27"/>
                  </a:cubicBezTo>
                  <a:cubicBezTo>
                    <a:pt x="73" y="27"/>
                    <a:pt x="73" y="27"/>
                    <a:pt x="72" y="27"/>
                  </a:cubicBezTo>
                  <a:cubicBezTo>
                    <a:pt x="72" y="28"/>
                    <a:pt x="72" y="28"/>
                    <a:pt x="72" y="29"/>
                  </a:cubicBezTo>
                  <a:cubicBezTo>
                    <a:pt x="72" y="29"/>
                    <a:pt x="71" y="29"/>
                    <a:pt x="71" y="29"/>
                  </a:cubicBezTo>
                  <a:cubicBezTo>
                    <a:pt x="71" y="29"/>
                    <a:pt x="71" y="30"/>
                    <a:pt x="71" y="30"/>
                  </a:cubicBezTo>
                  <a:cubicBezTo>
                    <a:pt x="70" y="30"/>
                    <a:pt x="69" y="30"/>
                    <a:pt x="69" y="30"/>
                  </a:cubicBezTo>
                  <a:cubicBezTo>
                    <a:pt x="68" y="30"/>
                    <a:pt x="68" y="30"/>
                    <a:pt x="67" y="30"/>
                  </a:cubicBezTo>
                  <a:cubicBezTo>
                    <a:pt x="67" y="30"/>
                    <a:pt x="66" y="30"/>
                    <a:pt x="66" y="30"/>
                  </a:cubicBezTo>
                  <a:cubicBezTo>
                    <a:pt x="65" y="30"/>
                    <a:pt x="65" y="30"/>
                    <a:pt x="64" y="30"/>
                  </a:cubicBezTo>
                  <a:cubicBezTo>
                    <a:pt x="64" y="30"/>
                    <a:pt x="64" y="29"/>
                    <a:pt x="64" y="29"/>
                  </a:cubicBezTo>
                  <a:cubicBezTo>
                    <a:pt x="64" y="28"/>
                    <a:pt x="64" y="28"/>
                    <a:pt x="64" y="27"/>
                  </a:cubicBezTo>
                  <a:cubicBezTo>
                    <a:pt x="65" y="27"/>
                    <a:pt x="65" y="27"/>
                    <a:pt x="66" y="27"/>
                  </a:cubicBezTo>
                  <a:cubicBezTo>
                    <a:pt x="66" y="27"/>
                    <a:pt x="67" y="27"/>
                    <a:pt x="67" y="27"/>
                  </a:cubicBezTo>
                  <a:cubicBezTo>
                    <a:pt x="68" y="27"/>
                    <a:pt x="68" y="27"/>
                    <a:pt x="69" y="27"/>
                  </a:cubicBezTo>
                  <a:cubicBezTo>
                    <a:pt x="69" y="27"/>
                    <a:pt x="70" y="27"/>
                    <a:pt x="71" y="27"/>
                  </a:cubicBezTo>
                  <a:cubicBezTo>
                    <a:pt x="71" y="27"/>
                    <a:pt x="72" y="27"/>
                    <a:pt x="72" y="27"/>
                  </a:cubicBezTo>
                  <a:cubicBezTo>
                    <a:pt x="72" y="27"/>
                    <a:pt x="72" y="26"/>
                    <a:pt x="72" y="26"/>
                  </a:cubicBezTo>
                  <a:cubicBezTo>
                    <a:pt x="72" y="25"/>
                    <a:pt x="72" y="25"/>
                    <a:pt x="72" y="24"/>
                  </a:cubicBezTo>
                  <a:cubicBezTo>
                    <a:pt x="72" y="24"/>
                    <a:pt x="71" y="24"/>
                    <a:pt x="71" y="24"/>
                  </a:cubicBezTo>
                  <a:cubicBezTo>
                    <a:pt x="71" y="23"/>
                    <a:pt x="71" y="23"/>
                    <a:pt x="71" y="22"/>
                  </a:cubicBezTo>
                  <a:cubicBezTo>
                    <a:pt x="71" y="22"/>
                    <a:pt x="71" y="21"/>
                    <a:pt x="71" y="21"/>
                  </a:cubicBezTo>
                  <a:cubicBezTo>
                    <a:pt x="70" y="21"/>
                    <a:pt x="69" y="21"/>
                    <a:pt x="69" y="21"/>
                  </a:cubicBezTo>
                  <a:cubicBezTo>
                    <a:pt x="69" y="20"/>
                    <a:pt x="69" y="20"/>
                    <a:pt x="69" y="19"/>
                  </a:cubicBezTo>
                  <a:cubicBezTo>
                    <a:pt x="69" y="19"/>
                    <a:pt x="69" y="18"/>
                    <a:pt x="69" y="17"/>
                  </a:cubicBezTo>
                  <a:cubicBezTo>
                    <a:pt x="68" y="17"/>
                    <a:pt x="68" y="17"/>
                    <a:pt x="67" y="17"/>
                  </a:cubicBezTo>
                  <a:cubicBezTo>
                    <a:pt x="67" y="17"/>
                    <a:pt x="67" y="16"/>
                    <a:pt x="67" y="16"/>
                  </a:cubicBezTo>
                  <a:cubicBezTo>
                    <a:pt x="67" y="15"/>
                    <a:pt x="67" y="15"/>
                    <a:pt x="67" y="14"/>
                  </a:cubicBezTo>
                  <a:cubicBezTo>
                    <a:pt x="67" y="14"/>
                    <a:pt x="66" y="14"/>
                    <a:pt x="66" y="14"/>
                  </a:cubicBezTo>
                  <a:cubicBezTo>
                    <a:pt x="65" y="14"/>
                    <a:pt x="65" y="14"/>
                    <a:pt x="64" y="14"/>
                  </a:cubicBezTo>
                  <a:cubicBezTo>
                    <a:pt x="64" y="15"/>
                    <a:pt x="64" y="15"/>
                    <a:pt x="64" y="16"/>
                  </a:cubicBezTo>
                  <a:cubicBezTo>
                    <a:pt x="64" y="16"/>
                    <a:pt x="63" y="16"/>
                    <a:pt x="63" y="16"/>
                  </a:cubicBezTo>
                  <a:cubicBezTo>
                    <a:pt x="63" y="16"/>
                    <a:pt x="63" y="17"/>
                    <a:pt x="63" y="17"/>
                  </a:cubicBezTo>
                  <a:cubicBezTo>
                    <a:pt x="63" y="17"/>
                    <a:pt x="64" y="17"/>
                    <a:pt x="64" y="17"/>
                  </a:cubicBezTo>
                  <a:cubicBezTo>
                    <a:pt x="64" y="18"/>
                    <a:pt x="64" y="19"/>
                    <a:pt x="64" y="19"/>
                  </a:cubicBezTo>
                  <a:cubicBezTo>
                    <a:pt x="65" y="19"/>
                    <a:pt x="65" y="19"/>
                    <a:pt x="66" y="19"/>
                  </a:cubicBezTo>
                  <a:cubicBezTo>
                    <a:pt x="66" y="20"/>
                    <a:pt x="66" y="20"/>
                    <a:pt x="66" y="21"/>
                  </a:cubicBezTo>
                  <a:cubicBezTo>
                    <a:pt x="65" y="21"/>
                    <a:pt x="65" y="21"/>
                    <a:pt x="64" y="21"/>
                  </a:cubicBezTo>
                  <a:cubicBezTo>
                    <a:pt x="64" y="21"/>
                    <a:pt x="64" y="22"/>
                    <a:pt x="64" y="22"/>
                  </a:cubicBezTo>
                  <a:cubicBezTo>
                    <a:pt x="64" y="22"/>
                    <a:pt x="63" y="22"/>
                    <a:pt x="63" y="22"/>
                  </a:cubicBezTo>
                  <a:cubicBezTo>
                    <a:pt x="63" y="23"/>
                    <a:pt x="63" y="23"/>
                    <a:pt x="63" y="24"/>
                  </a:cubicBezTo>
                  <a:cubicBezTo>
                    <a:pt x="63" y="25"/>
                    <a:pt x="63" y="25"/>
                    <a:pt x="63" y="26"/>
                  </a:cubicBezTo>
                  <a:cubicBezTo>
                    <a:pt x="62" y="26"/>
                    <a:pt x="62" y="26"/>
                    <a:pt x="61" y="26"/>
                  </a:cubicBezTo>
                  <a:cubicBezTo>
                    <a:pt x="61" y="26"/>
                    <a:pt x="60" y="26"/>
                    <a:pt x="59" y="26"/>
                  </a:cubicBezTo>
                  <a:cubicBezTo>
                    <a:pt x="59" y="25"/>
                    <a:pt x="59" y="25"/>
                    <a:pt x="59" y="24"/>
                  </a:cubicBezTo>
                  <a:cubicBezTo>
                    <a:pt x="59" y="24"/>
                    <a:pt x="58" y="24"/>
                    <a:pt x="58" y="24"/>
                  </a:cubicBezTo>
                  <a:cubicBezTo>
                    <a:pt x="58" y="23"/>
                    <a:pt x="58" y="23"/>
                    <a:pt x="58" y="22"/>
                  </a:cubicBezTo>
                  <a:cubicBezTo>
                    <a:pt x="58" y="22"/>
                    <a:pt x="58" y="21"/>
                    <a:pt x="58" y="21"/>
                  </a:cubicBezTo>
                  <a:cubicBezTo>
                    <a:pt x="58" y="20"/>
                    <a:pt x="58" y="20"/>
                    <a:pt x="58" y="19"/>
                  </a:cubicBezTo>
                  <a:cubicBezTo>
                    <a:pt x="57" y="19"/>
                    <a:pt x="57" y="19"/>
                    <a:pt x="56" y="19"/>
                  </a:cubicBezTo>
                  <a:cubicBezTo>
                    <a:pt x="56" y="19"/>
                    <a:pt x="56" y="18"/>
                    <a:pt x="56" y="17"/>
                  </a:cubicBez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6"/>
                    <a:pt x="55" y="16"/>
                  </a:cubicBezTo>
                  <a:cubicBezTo>
                    <a:pt x="55" y="15"/>
                    <a:pt x="55" y="15"/>
                    <a:pt x="55" y="14"/>
                  </a:cubicBezTo>
                  <a:cubicBezTo>
                    <a:pt x="54" y="14"/>
                    <a:pt x="54" y="14"/>
                    <a:pt x="53" y="14"/>
                  </a:cubicBezTo>
                  <a:cubicBezTo>
                    <a:pt x="53" y="14"/>
                    <a:pt x="53" y="13"/>
                    <a:pt x="53" y="13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ubicBezTo>
                    <a:pt x="53" y="10"/>
                    <a:pt x="52" y="10"/>
                    <a:pt x="52" y="10"/>
                  </a:cubicBezTo>
                  <a:cubicBezTo>
                    <a:pt x="51" y="10"/>
                    <a:pt x="51" y="10"/>
                    <a:pt x="50" y="10"/>
                  </a:cubicBezTo>
                  <a:cubicBezTo>
                    <a:pt x="50" y="9"/>
                    <a:pt x="50" y="8"/>
                    <a:pt x="50" y="8"/>
                  </a:cubicBezTo>
                  <a:cubicBezTo>
                    <a:pt x="50" y="8"/>
                    <a:pt x="49" y="8"/>
                    <a:pt x="49" y="8"/>
                  </a:cubicBezTo>
                  <a:cubicBezTo>
                    <a:pt x="48" y="8"/>
                    <a:pt x="48" y="8"/>
                    <a:pt x="47" y="8"/>
                  </a:cubicBezTo>
                  <a:cubicBezTo>
                    <a:pt x="46" y="8"/>
                    <a:pt x="46" y="8"/>
                    <a:pt x="45" y="8"/>
                  </a:cubicBezTo>
                  <a:cubicBezTo>
                    <a:pt x="45" y="7"/>
                    <a:pt x="45" y="7"/>
                    <a:pt x="45" y="6"/>
                  </a:cubicBezTo>
                  <a:cubicBezTo>
                    <a:pt x="45" y="6"/>
                    <a:pt x="44" y="6"/>
                    <a:pt x="44" y="6"/>
                  </a:cubicBezTo>
                  <a:cubicBezTo>
                    <a:pt x="44" y="6"/>
                    <a:pt x="44" y="5"/>
                    <a:pt x="44" y="5"/>
                  </a:cubicBezTo>
                  <a:cubicBezTo>
                    <a:pt x="43" y="5"/>
                    <a:pt x="43" y="5"/>
                    <a:pt x="42" y="5"/>
                  </a:cubicBezTo>
                  <a:cubicBezTo>
                    <a:pt x="42" y="4"/>
                    <a:pt x="42" y="3"/>
                    <a:pt x="42" y="3"/>
                  </a:cubicBezTo>
                  <a:cubicBezTo>
                    <a:pt x="42" y="3"/>
                    <a:pt x="41" y="3"/>
                    <a:pt x="41" y="3"/>
                  </a:cubicBezTo>
                  <a:cubicBezTo>
                    <a:pt x="41" y="2"/>
                    <a:pt x="41" y="2"/>
                    <a:pt x="41" y="1"/>
                  </a:cubicBezTo>
                  <a:cubicBezTo>
                    <a:pt x="40" y="1"/>
                    <a:pt x="40" y="1"/>
                    <a:pt x="39" y="1"/>
                  </a:cubicBezTo>
                  <a:cubicBezTo>
                    <a:pt x="39" y="1"/>
                    <a:pt x="39" y="0"/>
                    <a:pt x="39" y="0"/>
                  </a:cubicBezTo>
                  <a:cubicBezTo>
                    <a:pt x="39" y="0"/>
                    <a:pt x="38" y="0"/>
                    <a:pt x="38" y="0"/>
                  </a:cubicBezTo>
                  <a:cubicBezTo>
                    <a:pt x="38" y="0"/>
                    <a:pt x="38" y="1"/>
                    <a:pt x="38" y="1"/>
                  </a:cubicBezTo>
                  <a:cubicBezTo>
                    <a:pt x="38" y="2"/>
                    <a:pt x="38" y="2"/>
                    <a:pt x="38" y="3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3"/>
                    <a:pt x="39" y="4"/>
                    <a:pt x="39" y="5"/>
                  </a:cubicBezTo>
                  <a:cubicBezTo>
                    <a:pt x="40" y="5"/>
                    <a:pt x="40" y="5"/>
                    <a:pt x="41" y="5"/>
                  </a:cubicBezTo>
                  <a:cubicBezTo>
                    <a:pt x="41" y="5"/>
                    <a:pt x="41" y="6"/>
                    <a:pt x="41" y="6"/>
                  </a:cubicBezTo>
                  <a:cubicBezTo>
                    <a:pt x="41" y="6"/>
                    <a:pt x="42" y="6"/>
                    <a:pt x="42" y="6"/>
                  </a:cubicBezTo>
                  <a:cubicBezTo>
                    <a:pt x="42" y="7"/>
                    <a:pt x="42" y="7"/>
                    <a:pt x="42" y="8"/>
                  </a:cubicBezTo>
                  <a:cubicBezTo>
                    <a:pt x="42" y="8"/>
                    <a:pt x="42" y="9"/>
                    <a:pt x="42" y="10"/>
                  </a:cubicBezTo>
                  <a:cubicBezTo>
                    <a:pt x="43" y="10"/>
                    <a:pt x="43" y="10"/>
                    <a:pt x="44" y="10"/>
                  </a:cubicBezTo>
                  <a:cubicBezTo>
                    <a:pt x="44" y="10"/>
                    <a:pt x="45" y="10"/>
                    <a:pt x="45" y="10"/>
                  </a:cubicBez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8" y="11"/>
                    <a:pt x="48" y="11"/>
                    <a:pt x="49" y="11"/>
                  </a:cubicBezTo>
                  <a:cubicBezTo>
                    <a:pt x="49" y="12"/>
                    <a:pt x="49" y="12"/>
                    <a:pt x="49" y="13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2" y="13"/>
                  </a:cubicBezTo>
                  <a:cubicBezTo>
                    <a:pt x="52" y="13"/>
                    <a:pt x="52" y="14"/>
                    <a:pt x="52" y="14"/>
                  </a:cubicBezTo>
                  <a:cubicBezTo>
                    <a:pt x="52" y="15"/>
                    <a:pt x="52" y="15"/>
                    <a:pt x="52" y="16"/>
                  </a:cubicBezTo>
                  <a:cubicBezTo>
                    <a:pt x="51" y="16"/>
                    <a:pt x="51" y="16"/>
                    <a:pt x="50" y="16"/>
                  </a:cubicBezTo>
                  <a:cubicBezTo>
                    <a:pt x="50" y="16"/>
                    <a:pt x="49" y="16"/>
                    <a:pt x="49" y="16"/>
                  </a:cubicBezTo>
                  <a:cubicBezTo>
                    <a:pt x="49" y="16"/>
                    <a:pt x="49" y="17"/>
                    <a:pt x="49" y="17"/>
                  </a:cubicBezTo>
                  <a:cubicBezTo>
                    <a:pt x="49" y="17"/>
                    <a:pt x="50" y="17"/>
                    <a:pt x="50" y="17"/>
                  </a:cubicBezTo>
                  <a:cubicBezTo>
                    <a:pt x="50" y="18"/>
                    <a:pt x="50" y="19"/>
                    <a:pt x="50" y="19"/>
                  </a:cubicBezTo>
                  <a:cubicBezTo>
                    <a:pt x="50" y="19"/>
                    <a:pt x="49" y="19"/>
                    <a:pt x="49" y="19"/>
                  </a:cubicBezTo>
                  <a:cubicBezTo>
                    <a:pt x="49" y="20"/>
                    <a:pt x="49" y="20"/>
                    <a:pt x="49" y="21"/>
                  </a:cubicBezTo>
                  <a:cubicBezTo>
                    <a:pt x="49" y="21"/>
                    <a:pt x="49" y="22"/>
                    <a:pt x="49" y="22"/>
                  </a:cubicBezTo>
                  <a:cubicBezTo>
                    <a:pt x="48" y="22"/>
                    <a:pt x="48" y="22"/>
                    <a:pt x="47" y="22"/>
                  </a:cubicBezTo>
                  <a:cubicBezTo>
                    <a:pt x="46" y="22"/>
                    <a:pt x="46" y="22"/>
                    <a:pt x="45" y="22"/>
                  </a:cubicBezTo>
                  <a:cubicBezTo>
                    <a:pt x="45" y="23"/>
                    <a:pt x="45" y="23"/>
                    <a:pt x="45" y="24"/>
                  </a:cubicBezTo>
                  <a:cubicBezTo>
                    <a:pt x="45" y="25"/>
                    <a:pt x="45" y="25"/>
                    <a:pt x="45" y="26"/>
                  </a:cubicBezTo>
                  <a:cubicBezTo>
                    <a:pt x="45" y="26"/>
                    <a:pt x="44" y="26"/>
                    <a:pt x="44" y="26"/>
                  </a:cubicBezTo>
                  <a:cubicBezTo>
                    <a:pt x="43" y="26"/>
                    <a:pt x="43" y="26"/>
                    <a:pt x="42" y="26"/>
                  </a:cubicBezTo>
                  <a:cubicBezTo>
                    <a:pt x="42" y="25"/>
                    <a:pt x="42" y="25"/>
                    <a:pt x="42" y="24"/>
                  </a:cubicBezTo>
                  <a:cubicBezTo>
                    <a:pt x="42" y="24"/>
                    <a:pt x="41" y="24"/>
                    <a:pt x="41" y="24"/>
                  </a:cubicBezTo>
                  <a:cubicBezTo>
                    <a:pt x="40" y="24"/>
                    <a:pt x="40" y="24"/>
                    <a:pt x="39" y="24"/>
                  </a:cubicBezTo>
                  <a:cubicBezTo>
                    <a:pt x="39" y="23"/>
                    <a:pt x="39" y="23"/>
                    <a:pt x="39" y="22"/>
                  </a:cubicBezTo>
                  <a:cubicBezTo>
                    <a:pt x="39" y="22"/>
                    <a:pt x="38" y="22"/>
                    <a:pt x="38" y="22"/>
                  </a:cubicBezTo>
                  <a:cubicBezTo>
                    <a:pt x="38" y="22"/>
                    <a:pt x="38" y="21"/>
                    <a:pt x="38" y="21"/>
                  </a:cubicBezTo>
                  <a:cubicBezTo>
                    <a:pt x="38" y="21"/>
                    <a:pt x="39" y="21"/>
                    <a:pt x="39" y="21"/>
                  </a:cubicBezTo>
                  <a:cubicBezTo>
                    <a:pt x="40" y="21"/>
                    <a:pt x="40" y="21"/>
                    <a:pt x="41" y="21"/>
                  </a:cubicBezTo>
                  <a:cubicBezTo>
                    <a:pt x="41" y="21"/>
                    <a:pt x="42" y="21"/>
                    <a:pt x="42" y="21"/>
                  </a:cubicBezTo>
                  <a:cubicBezTo>
                    <a:pt x="43" y="21"/>
                    <a:pt x="43" y="21"/>
                    <a:pt x="44" y="21"/>
                  </a:cubicBezTo>
                  <a:cubicBezTo>
                    <a:pt x="44" y="20"/>
                    <a:pt x="44" y="20"/>
                    <a:pt x="44" y="19"/>
                  </a:cubicBezTo>
                  <a:cubicBezTo>
                    <a:pt x="44" y="19"/>
                    <a:pt x="45" y="19"/>
                    <a:pt x="45" y="19"/>
                  </a:cubicBezTo>
                  <a:cubicBezTo>
                    <a:pt x="45" y="19"/>
                    <a:pt x="45" y="18"/>
                    <a:pt x="45" y="17"/>
                  </a:cubicBezTo>
                  <a:cubicBezTo>
                    <a:pt x="45" y="17"/>
                    <a:pt x="45" y="16"/>
                    <a:pt x="45" y="16"/>
                  </a:cubicBezTo>
                  <a:cubicBezTo>
                    <a:pt x="45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4"/>
                  </a:cubicBezTo>
                  <a:cubicBezTo>
                    <a:pt x="43" y="14"/>
                    <a:pt x="43" y="14"/>
                    <a:pt x="42" y="14"/>
                  </a:cubicBezTo>
                  <a:cubicBezTo>
                    <a:pt x="42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3"/>
                  </a:cubicBezTo>
                  <a:cubicBezTo>
                    <a:pt x="40" y="13"/>
                    <a:pt x="40" y="13"/>
                    <a:pt x="39" y="13"/>
                  </a:cubicBezTo>
                  <a:cubicBezTo>
                    <a:pt x="39" y="13"/>
                    <a:pt x="38" y="13"/>
                    <a:pt x="38" y="13"/>
                  </a:cubicBezTo>
                  <a:cubicBezTo>
                    <a:pt x="38" y="12"/>
                    <a:pt x="38" y="12"/>
                    <a:pt x="38" y="11"/>
                  </a:cubicBezTo>
                  <a:cubicBezTo>
                    <a:pt x="37" y="11"/>
                    <a:pt x="37" y="11"/>
                    <a:pt x="36" y="11"/>
                  </a:cubicBezTo>
                  <a:cubicBezTo>
                    <a:pt x="36" y="11"/>
                    <a:pt x="36" y="10"/>
                    <a:pt x="36" y="10"/>
                  </a:cubicBezTo>
                  <a:cubicBezTo>
                    <a:pt x="35" y="10"/>
                    <a:pt x="35" y="10"/>
                    <a:pt x="34" y="10"/>
                  </a:cubicBezTo>
                  <a:cubicBezTo>
                    <a:pt x="34" y="9"/>
                    <a:pt x="34" y="8"/>
                    <a:pt x="34" y="8"/>
                  </a:cubicBezTo>
                  <a:cubicBezTo>
                    <a:pt x="34" y="8"/>
                    <a:pt x="33" y="8"/>
                    <a:pt x="33" y="8"/>
                  </a:cubicBezTo>
                  <a:cubicBezTo>
                    <a:pt x="33" y="7"/>
                    <a:pt x="33" y="7"/>
                    <a:pt x="33" y="6"/>
                  </a:cubicBezTo>
                  <a:cubicBezTo>
                    <a:pt x="32" y="6"/>
                    <a:pt x="32" y="6"/>
                    <a:pt x="31" y="6"/>
                  </a:cubicBezTo>
                  <a:cubicBezTo>
                    <a:pt x="31" y="6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29" y="5"/>
                    <a:pt x="29" y="5"/>
                    <a:pt x="28" y="5"/>
                  </a:cubicBezTo>
                  <a:cubicBezTo>
                    <a:pt x="28" y="5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7"/>
                    <a:pt x="27" y="7"/>
                    <a:pt x="27" y="8"/>
                  </a:cubicBezTo>
                  <a:cubicBezTo>
                    <a:pt x="26" y="8"/>
                    <a:pt x="26" y="8"/>
                    <a:pt x="25" y="8"/>
                  </a:cubicBezTo>
                  <a:cubicBezTo>
                    <a:pt x="25" y="8"/>
                    <a:pt x="24" y="8"/>
                    <a:pt x="24" y="8"/>
                  </a:cubicBezTo>
                  <a:cubicBezTo>
                    <a:pt x="23" y="8"/>
                    <a:pt x="22" y="8"/>
                    <a:pt x="22" y="8"/>
                  </a:cubicBezTo>
                  <a:cubicBezTo>
                    <a:pt x="22" y="7"/>
                    <a:pt x="22" y="7"/>
                    <a:pt x="22" y="6"/>
                  </a:cubicBezTo>
                  <a:cubicBezTo>
                    <a:pt x="21" y="6"/>
                    <a:pt x="21" y="6"/>
                    <a:pt x="20" y="6"/>
                  </a:cubicBezTo>
                  <a:cubicBezTo>
                    <a:pt x="20" y="6"/>
                    <a:pt x="19" y="6"/>
                    <a:pt x="19" y="6"/>
                  </a:cubicBezTo>
                  <a:cubicBezTo>
                    <a:pt x="19" y="7"/>
                    <a:pt x="19" y="7"/>
                    <a:pt x="19" y="8"/>
                  </a:cubicBezTo>
                  <a:cubicBezTo>
                    <a:pt x="19" y="8"/>
                    <a:pt x="19" y="9"/>
                    <a:pt x="19" y="10"/>
                  </a:cubicBezTo>
                  <a:cubicBezTo>
                    <a:pt x="19" y="10"/>
                    <a:pt x="19" y="11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8" y="13"/>
                    <a:pt x="18" y="13"/>
                    <a:pt x="17" y="13"/>
                  </a:cubicBezTo>
                  <a:cubicBezTo>
                    <a:pt x="17" y="13"/>
                    <a:pt x="16" y="13"/>
                    <a:pt x="16" y="13"/>
                  </a:cubicBezTo>
                  <a:cubicBezTo>
                    <a:pt x="16" y="13"/>
                    <a:pt x="16" y="14"/>
                    <a:pt x="16" y="14"/>
                  </a:cubicBezTo>
                  <a:cubicBezTo>
                    <a:pt x="15" y="14"/>
                    <a:pt x="15" y="14"/>
                    <a:pt x="14" y="14"/>
                  </a:cubicBezTo>
                  <a:cubicBezTo>
                    <a:pt x="14" y="14"/>
                    <a:pt x="13" y="14"/>
                    <a:pt x="13" y="14"/>
                  </a:cubicBezTo>
                  <a:cubicBezTo>
                    <a:pt x="13" y="15"/>
                    <a:pt x="13" y="15"/>
                    <a:pt x="13" y="16"/>
                  </a:cubicBezTo>
                  <a:cubicBezTo>
                    <a:pt x="12" y="16"/>
                    <a:pt x="12" y="16"/>
                    <a:pt x="11" y="16"/>
                  </a:cubicBezTo>
                  <a:cubicBezTo>
                    <a:pt x="11" y="16"/>
                    <a:pt x="11" y="17"/>
                    <a:pt x="11" y="17"/>
                  </a:cubicBezTo>
                  <a:cubicBezTo>
                    <a:pt x="11" y="18"/>
                    <a:pt x="11" y="19"/>
                    <a:pt x="11" y="19"/>
                  </a:cubicBezTo>
                  <a:cubicBezTo>
                    <a:pt x="12" y="19"/>
                    <a:pt x="12" y="19"/>
                    <a:pt x="13" y="19"/>
                  </a:cubicBezTo>
                  <a:cubicBezTo>
                    <a:pt x="13" y="20"/>
                    <a:pt x="13" y="20"/>
                    <a:pt x="13" y="21"/>
                  </a:cubicBezTo>
                  <a:cubicBezTo>
                    <a:pt x="12" y="21"/>
                    <a:pt x="12" y="21"/>
                    <a:pt x="11" y="21"/>
                  </a:cubicBezTo>
                  <a:cubicBezTo>
                    <a:pt x="11" y="21"/>
                    <a:pt x="11" y="22"/>
                    <a:pt x="11" y="22"/>
                  </a:cubicBezTo>
                  <a:cubicBezTo>
                    <a:pt x="11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4"/>
                  </a:cubicBezTo>
                  <a:cubicBezTo>
                    <a:pt x="9" y="24"/>
                    <a:pt x="8" y="24"/>
                    <a:pt x="8" y="24"/>
                  </a:cubicBezTo>
                  <a:cubicBezTo>
                    <a:pt x="8" y="25"/>
                    <a:pt x="8" y="25"/>
                    <a:pt x="8" y="26"/>
                  </a:cubicBezTo>
                  <a:cubicBezTo>
                    <a:pt x="7" y="26"/>
                    <a:pt x="7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5" y="26"/>
                    <a:pt x="5" y="27"/>
                    <a:pt x="5" y="27"/>
                  </a:cubicBezTo>
                  <a:cubicBezTo>
                    <a:pt x="4" y="27"/>
                    <a:pt x="4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1" y="27"/>
                    <a:pt x="1" y="27"/>
                    <a:pt x="0" y="27"/>
                  </a:cubicBezTo>
                  <a:cubicBezTo>
                    <a:pt x="0" y="28"/>
                    <a:pt x="0" y="28"/>
                    <a:pt x="0" y="29"/>
                  </a:cubicBezTo>
                  <a:cubicBezTo>
                    <a:pt x="1" y="29"/>
                    <a:pt x="1" y="29"/>
                    <a:pt x="2" y="29"/>
                  </a:cubicBezTo>
                  <a:cubicBezTo>
                    <a:pt x="2" y="29"/>
                    <a:pt x="3" y="29"/>
                    <a:pt x="3" y="29"/>
                  </a:cubicBezTo>
                  <a:cubicBezTo>
                    <a:pt x="4" y="29"/>
                    <a:pt x="4" y="29"/>
                    <a:pt x="5" y="29"/>
                  </a:cubicBezTo>
                  <a:cubicBezTo>
                    <a:pt x="5" y="29"/>
                    <a:pt x="6" y="29"/>
                    <a:pt x="6" y="29"/>
                  </a:cubicBezTo>
                  <a:cubicBezTo>
                    <a:pt x="7" y="29"/>
                    <a:pt x="7" y="29"/>
                    <a:pt x="8" y="29"/>
                  </a:cubicBezTo>
                  <a:cubicBezTo>
                    <a:pt x="8" y="28"/>
                    <a:pt x="8" y="28"/>
                    <a:pt x="8" y="27"/>
                  </a:cubicBezTo>
                  <a:cubicBezTo>
                    <a:pt x="8" y="27"/>
                    <a:pt x="9" y="27"/>
                    <a:pt x="10" y="27"/>
                  </a:cubicBezTo>
                  <a:cubicBezTo>
                    <a:pt x="10" y="27"/>
                    <a:pt x="11" y="27"/>
                    <a:pt x="11" y="27"/>
                  </a:cubicBezTo>
                  <a:cubicBezTo>
                    <a:pt x="11" y="27"/>
                    <a:pt x="11" y="26"/>
                    <a:pt x="11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4" y="26"/>
                    <a:pt x="14" y="26"/>
                  </a:cubicBezTo>
                  <a:cubicBezTo>
                    <a:pt x="15" y="26"/>
                    <a:pt x="15" y="26"/>
                    <a:pt x="16" y="26"/>
                  </a:cubicBezTo>
                  <a:cubicBezTo>
                    <a:pt x="16" y="26"/>
                    <a:pt x="17" y="26"/>
                    <a:pt x="17" y="26"/>
                  </a:cubicBezTo>
                  <a:cubicBezTo>
                    <a:pt x="18" y="26"/>
                    <a:pt x="18" y="26"/>
                    <a:pt x="19" y="26"/>
                  </a:cubicBezTo>
                  <a:cubicBezTo>
                    <a:pt x="19" y="25"/>
                    <a:pt x="19" y="25"/>
                    <a:pt x="19" y="24"/>
                  </a:cubicBezTo>
                  <a:cubicBezTo>
                    <a:pt x="19" y="24"/>
                    <a:pt x="20" y="24"/>
                    <a:pt x="20" y="24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2" y="24"/>
                    <a:pt x="23" y="24"/>
                    <a:pt x="24" y="24"/>
                  </a:cubicBezTo>
                  <a:cubicBezTo>
                    <a:pt x="24" y="24"/>
                    <a:pt x="25" y="24"/>
                    <a:pt x="25" y="24"/>
                  </a:cubicBezTo>
                  <a:cubicBezTo>
                    <a:pt x="26" y="24"/>
                    <a:pt x="26" y="24"/>
                    <a:pt x="27" y="24"/>
                  </a:cubicBezTo>
                  <a:cubicBezTo>
                    <a:pt x="27" y="24"/>
                    <a:pt x="28" y="24"/>
                    <a:pt x="28" y="24"/>
                  </a:cubicBezTo>
                  <a:cubicBezTo>
                    <a:pt x="29" y="24"/>
                    <a:pt x="29" y="24"/>
                    <a:pt x="30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2" y="24"/>
                    <a:pt x="32" y="24"/>
                    <a:pt x="33" y="24"/>
                  </a:cubicBezTo>
                  <a:cubicBezTo>
                    <a:pt x="33" y="24"/>
                    <a:pt x="34" y="24"/>
                    <a:pt x="34" y="24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6" y="25"/>
                    <a:pt x="36" y="25"/>
                    <a:pt x="36" y="26"/>
                  </a:cubicBezTo>
                  <a:cubicBezTo>
                    <a:pt x="35" y="26"/>
                    <a:pt x="35" y="26"/>
                    <a:pt x="34" y="26"/>
                  </a:cubicBezTo>
                  <a:cubicBezTo>
                    <a:pt x="34" y="26"/>
                    <a:pt x="34" y="27"/>
                    <a:pt x="34" y="27"/>
                  </a:cubicBezTo>
                  <a:cubicBezTo>
                    <a:pt x="35" y="27"/>
                    <a:pt x="35" y="27"/>
                    <a:pt x="36" y="27"/>
                  </a:cubicBezTo>
                  <a:cubicBezTo>
                    <a:pt x="36" y="28"/>
                    <a:pt x="36" y="28"/>
                    <a:pt x="36" y="29"/>
                  </a:cubicBezTo>
                  <a:cubicBezTo>
                    <a:pt x="36" y="29"/>
                    <a:pt x="36" y="30"/>
                    <a:pt x="36" y="30"/>
                  </a:cubicBezTo>
                  <a:cubicBezTo>
                    <a:pt x="36" y="31"/>
                    <a:pt x="36" y="31"/>
                    <a:pt x="36" y="32"/>
                  </a:cubicBezTo>
                  <a:cubicBezTo>
                    <a:pt x="36" y="33"/>
                    <a:pt x="36" y="33"/>
                    <a:pt x="36" y="34"/>
                  </a:cubicBezTo>
                  <a:cubicBezTo>
                    <a:pt x="37" y="34"/>
                    <a:pt x="37" y="34"/>
                    <a:pt x="38" y="34"/>
                  </a:cubicBezTo>
                  <a:cubicBezTo>
                    <a:pt x="38" y="34"/>
                    <a:pt x="38" y="35"/>
                    <a:pt x="38" y="35"/>
                  </a:cubicBezTo>
                  <a:cubicBezTo>
                    <a:pt x="38" y="35"/>
                    <a:pt x="39" y="35"/>
                    <a:pt x="39" y="35"/>
                  </a:cubicBezTo>
                  <a:cubicBezTo>
                    <a:pt x="40" y="35"/>
                    <a:pt x="40" y="35"/>
                    <a:pt x="41" y="35"/>
                  </a:cubicBezTo>
                  <a:cubicBezTo>
                    <a:pt x="41" y="35"/>
                    <a:pt x="42" y="35"/>
                    <a:pt x="42" y="35"/>
                  </a:cubicBezTo>
                  <a:cubicBezTo>
                    <a:pt x="43" y="35"/>
                    <a:pt x="43" y="35"/>
                    <a:pt x="44" y="35"/>
                  </a:cubicBezTo>
                  <a:cubicBezTo>
                    <a:pt x="44" y="35"/>
                    <a:pt x="45" y="35"/>
                    <a:pt x="45" y="35"/>
                  </a:cubicBezTo>
                  <a:cubicBezTo>
                    <a:pt x="45" y="36"/>
                    <a:pt x="45" y="36"/>
                    <a:pt x="45" y="37"/>
                  </a:cubicBezTo>
                  <a:cubicBezTo>
                    <a:pt x="46" y="37"/>
                    <a:pt x="46" y="37"/>
                    <a:pt x="47" y="37"/>
                  </a:cubicBezTo>
                  <a:cubicBezTo>
                    <a:pt x="47" y="37"/>
                    <a:pt x="47" y="38"/>
                    <a:pt x="47" y="39"/>
                  </a:cubicBezTo>
                  <a:cubicBezTo>
                    <a:pt x="47" y="39"/>
                    <a:pt x="47" y="40"/>
                    <a:pt x="47" y="40"/>
                  </a:cubicBezTo>
                  <a:cubicBezTo>
                    <a:pt x="48" y="40"/>
                    <a:pt x="48" y="40"/>
                    <a:pt x="49" y="40"/>
                  </a:cubicBezTo>
                  <a:cubicBezTo>
                    <a:pt x="49" y="40"/>
                    <a:pt x="50" y="40"/>
                    <a:pt x="50" y="40"/>
                  </a:cubicBezTo>
                  <a:cubicBezTo>
                    <a:pt x="51" y="40"/>
                    <a:pt x="51" y="40"/>
                    <a:pt x="52" y="40"/>
                  </a:cubicBezTo>
                  <a:cubicBezTo>
                    <a:pt x="52" y="40"/>
                    <a:pt x="53" y="40"/>
                    <a:pt x="53" y="40"/>
                  </a:cubicBezTo>
                  <a:cubicBezTo>
                    <a:pt x="53" y="41"/>
                    <a:pt x="53" y="41"/>
                    <a:pt x="53" y="42"/>
                  </a:cubicBezTo>
                  <a:cubicBezTo>
                    <a:pt x="54" y="42"/>
                    <a:pt x="54" y="42"/>
                    <a:pt x="55" y="42"/>
                  </a:cubicBezTo>
                  <a:cubicBezTo>
                    <a:pt x="55" y="41"/>
                    <a:pt x="55" y="41"/>
                    <a:pt x="55" y="40"/>
                  </a:cubicBezTo>
                  <a:cubicBezTo>
                    <a:pt x="55" y="40"/>
                    <a:pt x="56" y="40"/>
                    <a:pt x="56" y="40"/>
                  </a:cubicBezTo>
                  <a:cubicBezTo>
                    <a:pt x="56" y="40"/>
                    <a:pt x="56" y="39"/>
                    <a:pt x="56" y="39"/>
                  </a:cubicBezTo>
                  <a:cubicBezTo>
                    <a:pt x="56" y="38"/>
                    <a:pt x="56" y="37"/>
                    <a:pt x="56" y="37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7" y="35"/>
                    <a:pt x="57" y="35"/>
                    <a:pt x="58" y="35"/>
                  </a:cubicBezTo>
                  <a:cubicBezTo>
                    <a:pt x="58" y="35"/>
                    <a:pt x="59" y="35"/>
                    <a:pt x="59" y="35"/>
                  </a:cubicBezTo>
                  <a:cubicBezTo>
                    <a:pt x="60" y="35"/>
                    <a:pt x="61" y="35"/>
                    <a:pt x="61" y="35"/>
                  </a:cubicBezTo>
                  <a:cubicBezTo>
                    <a:pt x="62" y="35"/>
                    <a:pt x="62" y="35"/>
                    <a:pt x="63" y="35"/>
                  </a:cubicBezTo>
                  <a:cubicBezTo>
                    <a:pt x="63" y="35"/>
                    <a:pt x="64" y="35"/>
                    <a:pt x="64" y="35"/>
                  </a:cubicBezTo>
                  <a:cubicBezTo>
                    <a:pt x="64" y="36"/>
                    <a:pt x="64" y="36"/>
                    <a:pt x="64" y="37"/>
                  </a:cubicBezTo>
                  <a:cubicBezTo>
                    <a:pt x="65" y="37"/>
                    <a:pt x="65" y="37"/>
                    <a:pt x="66" y="37"/>
                  </a:cubicBezTo>
                  <a:cubicBezTo>
                    <a:pt x="66" y="37"/>
                    <a:pt x="67" y="37"/>
                    <a:pt x="67" y="37"/>
                  </a:cubicBezTo>
                  <a:cubicBezTo>
                    <a:pt x="68" y="37"/>
                    <a:pt x="68" y="37"/>
                    <a:pt x="69" y="37"/>
                  </a:cubicBezTo>
                  <a:cubicBezTo>
                    <a:pt x="69" y="37"/>
                    <a:pt x="69" y="38"/>
                    <a:pt x="69" y="39"/>
                  </a:cubicBezTo>
                  <a:cubicBezTo>
                    <a:pt x="69" y="39"/>
                    <a:pt x="70" y="39"/>
                    <a:pt x="71" y="39"/>
                  </a:cubicBezTo>
                  <a:cubicBezTo>
                    <a:pt x="71" y="39"/>
                    <a:pt x="72" y="39"/>
                    <a:pt x="72" y="39"/>
                  </a:cubicBezTo>
                  <a:cubicBezTo>
                    <a:pt x="73" y="39"/>
                    <a:pt x="73" y="39"/>
                    <a:pt x="74" y="39"/>
                  </a:cubicBezTo>
                  <a:cubicBezTo>
                    <a:pt x="74" y="39"/>
                    <a:pt x="75" y="39"/>
                    <a:pt x="75" y="39"/>
                  </a:cubicBezTo>
                  <a:cubicBezTo>
                    <a:pt x="76" y="39"/>
                    <a:pt x="76" y="39"/>
                    <a:pt x="77" y="39"/>
                  </a:cubicBezTo>
                  <a:cubicBezTo>
                    <a:pt x="77" y="39"/>
                    <a:pt x="78" y="39"/>
                    <a:pt x="78" y="39"/>
                  </a:cubicBezTo>
                  <a:cubicBezTo>
                    <a:pt x="79" y="39"/>
                    <a:pt x="79" y="39"/>
                    <a:pt x="80" y="39"/>
                  </a:cubicBezTo>
                  <a:cubicBezTo>
                    <a:pt x="80" y="38"/>
                    <a:pt x="80" y="37"/>
                    <a:pt x="80" y="37"/>
                  </a:cubicBezTo>
                  <a:cubicBezTo>
                    <a:pt x="80" y="37"/>
                    <a:pt x="81" y="37"/>
                    <a:pt x="81" y="37"/>
                  </a:cubicBezTo>
                  <a:cubicBezTo>
                    <a:pt x="82" y="37"/>
                    <a:pt x="82" y="37"/>
                    <a:pt x="83" y="37"/>
                  </a:cubicBezTo>
                  <a:cubicBezTo>
                    <a:pt x="83" y="37"/>
                    <a:pt x="83" y="38"/>
                    <a:pt x="83" y="39"/>
                  </a:cubicBezTo>
                  <a:cubicBezTo>
                    <a:pt x="83" y="39"/>
                    <a:pt x="84" y="39"/>
                    <a:pt x="85" y="39"/>
                  </a:cubicBezTo>
                  <a:cubicBezTo>
                    <a:pt x="85" y="39"/>
                    <a:pt x="86" y="39"/>
                    <a:pt x="86" y="39"/>
                  </a:cubicBezTo>
                  <a:cubicBezTo>
                    <a:pt x="87" y="39"/>
                    <a:pt x="87" y="39"/>
                    <a:pt x="88" y="39"/>
                  </a:cubicBezTo>
                  <a:cubicBezTo>
                    <a:pt x="88" y="38"/>
                    <a:pt x="88" y="37"/>
                    <a:pt x="88" y="37"/>
                  </a:cubicBezTo>
                  <a:cubicBezTo>
                    <a:pt x="88" y="37"/>
                    <a:pt x="89" y="37"/>
                    <a:pt x="89" y="37"/>
                  </a:cubicBezTo>
                  <a:cubicBezTo>
                    <a:pt x="89" y="36"/>
                    <a:pt x="89" y="36"/>
                    <a:pt x="89" y="35"/>
                  </a:cubicBezTo>
                  <a:cubicBezTo>
                    <a:pt x="89" y="35"/>
                    <a:pt x="89" y="34"/>
                    <a:pt x="89" y="34"/>
                  </a:cubicBezTo>
                  <a:cubicBezTo>
                    <a:pt x="89" y="33"/>
                    <a:pt x="89" y="33"/>
                    <a:pt x="89" y="32"/>
                  </a:cubicBezTo>
                  <a:cubicBezTo>
                    <a:pt x="89" y="31"/>
                    <a:pt x="89" y="31"/>
                    <a:pt x="89" y="30"/>
                  </a:cubicBezTo>
                  <a:cubicBezTo>
                    <a:pt x="90" y="30"/>
                    <a:pt x="90" y="30"/>
                    <a:pt x="91" y="30"/>
                  </a:cubicBezTo>
                  <a:cubicBezTo>
                    <a:pt x="91" y="30"/>
                    <a:pt x="91" y="29"/>
                    <a:pt x="91" y="29"/>
                  </a:cubicBezTo>
                  <a:close/>
                  <a:moveTo>
                    <a:pt x="20" y="17"/>
                  </a:moveTo>
                  <a:cubicBezTo>
                    <a:pt x="20" y="17"/>
                    <a:pt x="19" y="17"/>
                    <a:pt x="19" y="17"/>
                  </a:cubicBezTo>
                  <a:cubicBezTo>
                    <a:pt x="19" y="18"/>
                    <a:pt x="19" y="19"/>
                    <a:pt x="19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7" y="19"/>
                    <a:pt x="17" y="18"/>
                    <a:pt x="17" y="17"/>
                  </a:cubicBezTo>
                  <a:cubicBezTo>
                    <a:pt x="17" y="17"/>
                    <a:pt x="16" y="17"/>
                    <a:pt x="16" y="17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6" y="16"/>
                    <a:pt x="17" y="16"/>
                    <a:pt x="17" y="16"/>
                  </a:cubicBezTo>
                  <a:cubicBezTo>
                    <a:pt x="18" y="16"/>
                    <a:pt x="18" y="16"/>
                    <a:pt x="19" y="16"/>
                  </a:cubicBezTo>
                  <a:cubicBezTo>
                    <a:pt x="19" y="16"/>
                    <a:pt x="20" y="16"/>
                    <a:pt x="20" y="16"/>
                  </a:cubicBezTo>
                  <a:cubicBezTo>
                    <a:pt x="20" y="16"/>
                    <a:pt x="20" y="17"/>
                    <a:pt x="20" y="17"/>
                  </a:cubicBezTo>
                  <a:close/>
                  <a:moveTo>
                    <a:pt x="33" y="14"/>
                  </a:moveTo>
                  <a:cubicBezTo>
                    <a:pt x="33" y="15"/>
                    <a:pt x="33" y="15"/>
                    <a:pt x="33" y="16"/>
                  </a:cubicBezTo>
                  <a:cubicBezTo>
                    <a:pt x="33" y="16"/>
                    <a:pt x="33" y="17"/>
                    <a:pt x="33" y="17"/>
                  </a:cubicBezTo>
                  <a:cubicBezTo>
                    <a:pt x="33" y="18"/>
                    <a:pt x="33" y="19"/>
                    <a:pt x="33" y="19"/>
                  </a:cubicBezTo>
                  <a:cubicBezTo>
                    <a:pt x="32" y="19"/>
                    <a:pt x="32" y="19"/>
                    <a:pt x="31" y="19"/>
                  </a:cubicBezTo>
                  <a:cubicBezTo>
                    <a:pt x="31" y="19"/>
                    <a:pt x="30" y="19"/>
                    <a:pt x="30" y="19"/>
                  </a:cubicBezTo>
                  <a:cubicBezTo>
                    <a:pt x="29" y="19"/>
                    <a:pt x="29" y="19"/>
                    <a:pt x="28" y="19"/>
                  </a:cubicBezTo>
                  <a:cubicBezTo>
                    <a:pt x="28" y="19"/>
                    <a:pt x="28" y="18"/>
                    <a:pt x="28" y="17"/>
                  </a:cubicBezTo>
                  <a:cubicBezTo>
                    <a:pt x="28" y="17"/>
                    <a:pt x="28" y="16"/>
                    <a:pt x="28" y="16"/>
                  </a:cubicBezTo>
                  <a:cubicBezTo>
                    <a:pt x="28" y="15"/>
                    <a:pt x="28" y="15"/>
                    <a:pt x="28" y="14"/>
                  </a:cubicBezTo>
                  <a:cubicBezTo>
                    <a:pt x="29" y="14"/>
                    <a:pt x="29" y="14"/>
                    <a:pt x="30" y="14"/>
                  </a:cubicBezTo>
                  <a:cubicBezTo>
                    <a:pt x="30" y="14"/>
                    <a:pt x="30" y="13"/>
                    <a:pt x="30" y="13"/>
                  </a:cubicBezTo>
                  <a:cubicBezTo>
                    <a:pt x="30" y="12"/>
                    <a:pt x="30" y="12"/>
                    <a:pt x="30" y="11"/>
                  </a:cubicBezTo>
                  <a:cubicBezTo>
                    <a:pt x="30" y="11"/>
                    <a:pt x="30" y="10"/>
                    <a:pt x="30" y="10"/>
                  </a:cubicBezTo>
                  <a:cubicBezTo>
                    <a:pt x="30" y="9"/>
                    <a:pt x="30" y="8"/>
                    <a:pt x="30" y="8"/>
                  </a:cubicBezTo>
                  <a:cubicBezTo>
                    <a:pt x="30" y="8"/>
                    <a:pt x="31" y="8"/>
                    <a:pt x="31" y="8"/>
                  </a:cubicBezTo>
                  <a:cubicBezTo>
                    <a:pt x="31" y="8"/>
                    <a:pt x="31" y="9"/>
                    <a:pt x="31" y="10"/>
                  </a:cubicBezTo>
                  <a:cubicBezTo>
                    <a:pt x="31" y="10"/>
                    <a:pt x="31" y="11"/>
                    <a:pt x="31" y="11"/>
                  </a:cubicBezTo>
                  <a:cubicBezTo>
                    <a:pt x="31" y="12"/>
                    <a:pt x="31" y="12"/>
                    <a:pt x="31" y="13"/>
                  </a:cubicBezTo>
                  <a:cubicBezTo>
                    <a:pt x="32" y="13"/>
                    <a:pt x="32" y="13"/>
                    <a:pt x="33" y="13"/>
                  </a:cubicBezTo>
                  <a:cubicBezTo>
                    <a:pt x="33" y="13"/>
                    <a:pt x="33" y="14"/>
                    <a:pt x="33" y="1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7" name="Freeform 41028"/>
            <p:cNvSpPr>
              <a:spLocks/>
            </p:cNvSpPr>
            <p:nvPr/>
          </p:nvSpPr>
          <p:spPr bwMode="auto">
            <a:xfrm>
              <a:off x="4199" y="1108"/>
              <a:ext cx="8" cy="7"/>
            </a:xfrm>
            <a:custGeom>
              <a:avLst/>
              <a:gdLst>
                <a:gd name="T0" fmla="*/ 0 w 5"/>
                <a:gd name="T1" fmla="*/ 7 h 4"/>
                <a:gd name="T2" fmla="*/ 3 w 5"/>
                <a:gd name="T3" fmla="*/ 7 h 4"/>
                <a:gd name="T4" fmla="*/ 5 w 5"/>
                <a:gd name="T5" fmla="*/ 7 h 4"/>
                <a:gd name="T6" fmla="*/ 8 w 5"/>
                <a:gd name="T7" fmla="*/ 7 h 4"/>
                <a:gd name="T8" fmla="*/ 8 w 5"/>
                <a:gd name="T9" fmla="*/ 4 h 4"/>
                <a:gd name="T10" fmla="*/ 8 w 5"/>
                <a:gd name="T11" fmla="*/ 0 h 4"/>
                <a:gd name="T12" fmla="*/ 5 w 5"/>
                <a:gd name="T13" fmla="*/ 0 h 4"/>
                <a:gd name="T14" fmla="*/ 3 w 5"/>
                <a:gd name="T15" fmla="*/ 0 h 4"/>
                <a:gd name="T16" fmla="*/ 3 w 5"/>
                <a:gd name="T17" fmla="*/ 4 h 4"/>
                <a:gd name="T18" fmla="*/ 0 w 5"/>
                <a:gd name="T19" fmla="*/ 4 h 4"/>
                <a:gd name="T20" fmla="*/ 0 w 5"/>
                <a:gd name="T21" fmla="*/ 7 h 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8" name="Freeform 41029"/>
            <p:cNvSpPr>
              <a:spLocks/>
            </p:cNvSpPr>
            <p:nvPr/>
          </p:nvSpPr>
          <p:spPr bwMode="auto">
            <a:xfrm>
              <a:off x="4207" y="1207"/>
              <a:ext cx="39" cy="61"/>
            </a:xfrm>
            <a:custGeom>
              <a:avLst/>
              <a:gdLst>
                <a:gd name="T0" fmla="*/ 39 w 22"/>
                <a:gd name="T1" fmla="*/ 52 h 35"/>
                <a:gd name="T2" fmla="*/ 39 w 22"/>
                <a:gd name="T3" fmla="*/ 47 h 35"/>
                <a:gd name="T4" fmla="*/ 35 w 22"/>
                <a:gd name="T5" fmla="*/ 45 h 35"/>
                <a:gd name="T6" fmla="*/ 34 w 22"/>
                <a:gd name="T7" fmla="*/ 42 h 35"/>
                <a:gd name="T8" fmla="*/ 30 w 22"/>
                <a:gd name="T9" fmla="*/ 38 h 35"/>
                <a:gd name="T10" fmla="*/ 27 w 22"/>
                <a:gd name="T11" fmla="*/ 37 h 35"/>
                <a:gd name="T12" fmla="*/ 25 w 22"/>
                <a:gd name="T13" fmla="*/ 33 h 35"/>
                <a:gd name="T14" fmla="*/ 21 w 22"/>
                <a:gd name="T15" fmla="*/ 31 h 35"/>
                <a:gd name="T16" fmla="*/ 21 w 22"/>
                <a:gd name="T17" fmla="*/ 24 h 35"/>
                <a:gd name="T18" fmla="*/ 20 w 22"/>
                <a:gd name="T19" fmla="*/ 23 h 35"/>
                <a:gd name="T20" fmla="*/ 16 w 22"/>
                <a:gd name="T21" fmla="*/ 19 h 35"/>
                <a:gd name="T22" fmla="*/ 14 w 22"/>
                <a:gd name="T23" fmla="*/ 16 h 35"/>
                <a:gd name="T24" fmla="*/ 11 w 22"/>
                <a:gd name="T25" fmla="*/ 14 h 35"/>
                <a:gd name="T26" fmla="*/ 11 w 22"/>
                <a:gd name="T27" fmla="*/ 9 h 35"/>
                <a:gd name="T28" fmla="*/ 7 w 22"/>
                <a:gd name="T29" fmla="*/ 5 h 35"/>
                <a:gd name="T30" fmla="*/ 5 w 22"/>
                <a:gd name="T31" fmla="*/ 2 h 35"/>
                <a:gd name="T32" fmla="*/ 2 w 22"/>
                <a:gd name="T33" fmla="*/ 0 h 35"/>
                <a:gd name="T34" fmla="*/ 0 w 22"/>
                <a:gd name="T35" fmla="*/ 2 h 35"/>
                <a:gd name="T36" fmla="*/ 2 w 22"/>
                <a:gd name="T37" fmla="*/ 5 h 35"/>
                <a:gd name="T38" fmla="*/ 2 w 22"/>
                <a:gd name="T39" fmla="*/ 10 h 35"/>
                <a:gd name="T40" fmla="*/ 5 w 22"/>
                <a:gd name="T41" fmla="*/ 14 h 35"/>
                <a:gd name="T42" fmla="*/ 7 w 22"/>
                <a:gd name="T43" fmla="*/ 16 h 35"/>
                <a:gd name="T44" fmla="*/ 11 w 22"/>
                <a:gd name="T45" fmla="*/ 19 h 35"/>
                <a:gd name="T46" fmla="*/ 14 w 22"/>
                <a:gd name="T47" fmla="*/ 23 h 35"/>
                <a:gd name="T48" fmla="*/ 14 w 22"/>
                <a:gd name="T49" fmla="*/ 28 h 35"/>
                <a:gd name="T50" fmla="*/ 16 w 22"/>
                <a:gd name="T51" fmla="*/ 31 h 35"/>
                <a:gd name="T52" fmla="*/ 16 w 22"/>
                <a:gd name="T53" fmla="*/ 37 h 35"/>
                <a:gd name="T54" fmla="*/ 20 w 22"/>
                <a:gd name="T55" fmla="*/ 38 h 35"/>
                <a:gd name="T56" fmla="*/ 21 w 22"/>
                <a:gd name="T57" fmla="*/ 42 h 35"/>
                <a:gd name="T58" fmla="*/ 21 w 22"/>
                <a:gd name="T59" fmla="*/ 47 h 35"/>
                <a:gd name="T60" fmla="*/ 25 w 22"/>
                <a:gd name="T61" fmla="*/ 51 h 35"/>
                <a:gd name="T62" fmla="*/ 27 w 22"/>
                <a:gd name="T63" fmla="*/ 52 h 35"/>
                <a:gd name="T64" fmla="*/ 30 w 22"/>
                <a:gd name="T65" fmla="*/ 56 h 35"/>
                <a:gd name="T66" fmla="*/ 34 w 22"/>
                <a:gd name="T67" fmla="*/ 59 h 35"/>
                <a:gd name="T68" fmla="*/ 35 w 22"/>
                <a:gd name="T69" fmla="*/ 61 h 35"/>
                <a:gd name="T70" fmla="*/ 39 w 22"/>
                <a:gd name="T71" fmla="*/ 59 h 3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2" h="35">
                  <a:moveTo>
                    <a:pt x="22" y="32"/>
                  </a:moveTo>
                  <a:cubicBezTo>
                    <a:pt x="22" y="32"/>
                    <a:pt x="22" y="31"/>
                    <a:pt x="22" y="30"/>
                  </a:cubicBezTo>
                  <a:cubicBezTo>
                    <a:pt x="22" y="30"/>
                    <a:pt x="22" y="29"/>
                    <a:pt x="22" y="29"/>
                  </a:cubicBezTo>
                  <a:cubicBezTo>
                    <a:pt x="22" y="28"/>
                    <a:pt x="22" y="28"/>
                    <a:pt x="22" y="27"/>
                  </a:cubicBezTo>
                  <a:cubicBezTo>
                    <a:pt x="21" y="27"/>
                    <a:pt x="21" y="27"/>
                    <a:pt x="20" y="27"/>
                  </a:cubicBezTo>
                  <a:cubicBezTo>
                    <a:pt x="20" y="27"/>
                    <a:pt x="20" y="26"/>
                    <a:pt x="20" y="26"/>
                  </a:cubicBezTo>
                  <a:cubicBezTo>
                    <a:pt x="20" y="26"/>
                    <a:pt x="19" y="26"/>
                    <a:pt x="19" y="26"/>
                  </a:cubicBezTo>
                  <a:cubicBezTo>
                    <a:pt x="19" y="25"/>
                    <a:pt x="19" y="24"/>
                    <a:pt x="19" y="24"/>
                  </a:cubicBezTo>
                  <a:cubicBezTo>
                    <a:pt x="19" y="23"/>
                    <a:pt x="19" y="23"/>
                    <a:pt x="19" y="22"/>
                  </a:cubicBezTo>
                  <a:cubicBezTo>
                    <a:pt x="18" y="22"/>
                    <a:pt x="18" y="22"/>
                    <a:pt x="17" y="22"/>
                  </a:cubicBezTo>
                  <a:cubicBezTo>
                    <a:pt x="17" y="22"/>
                    <a:pt x="17" y="21"/>
                    <a:pt x="17" y="21"/>
                  </a:cubicBezTo>
                  <a:cubicBezTo>
                    <a:pt x="17" y="21"/>
                    <a:pt x="16" y="21"/>
                    <a:pt x="15" y="21"/>
                  </a:cubicBezTo>
                  <a:cubicBezTo>
                    <a:pt x="15" y="20"/>
                    <a:pt x="15" y="20"/>
                    <a:pt x="15" y="19"/>
                  </a:cubicBezTo>
                  <a:cubicBezTo>
                    <a:pt x="15" y="19"/>
                    <a:pt x="14" y="19"/>
                    <a:pt x="14" y="19"/>
                  </a:cubicBezTo>
                  <a:cubicBezTo>
                    <a:pt x="14" y="19"/>
                    <a:pt x="14" y="18"/>
                    <a:pt x="14" y="18"/>
                  </a:cubicBezTo>
                  <a:cubicBezTo>
                    <a:pt x="13" y="18"/>
                    <a:pt x="13" y="18"/>
                    <a:pt x="12" y="18"/>
                  </a:cubicBezTo>
                  <a:cubicBezTo>
                    <a:pt x="12" y="17"/>
                    <a:pt x="12" y="16"/>
                    <a:pt x="12" y="16"/>
                  </a:cubicBezTo>
                  <a:cubicBezTo>
                    <a:pt x="12" y="15"/>
                    <a:pt x="12" y="15"/>
                    <a:pt x="12" y="14"/>
                  </a:cubicBezTo>
                  <a:cubicBezTo>
                    <a:pt x="12" y="14"/>
                    <a:pt x="11" y="14"/>
                    <a:pt x="11" y="14"/>
                  </a:cubicBezTo>
                  <a:cubicBezTo>
                    <a:pt x="11" y="14"/>
                    <a:pt x="11" y="13"/>
                    <a:pt x="11" y="13"/>
                  </a:cubicBezTo>
                  <a:cubicBezTo>
                    <a:pt x="11" y="12"/>
                    <a:pt x="11" y="12"/>
                    <a:pt x="11" y="11"/>
                  </a:cubicBezTo>
                  <a:cubicBezTo>
                    <a:pt x="10" y="11"/>
                    <a:pt x="10" y="11"/>
                    <a:pt x="9" y="11"/>
                  </a:cubicBezTo>
                  <a:cubicBezTo>
                    <a:pt x="9" y="10"/>
                    <a:pt x="9" y="10"/>
                    <a:pt x="9" y="9"/>
                  </a:cubicBezTo>
                  <a:cubicBezTo>
                    <a:pt x="9" y="9"/>
                    <a:pt x="8" y="9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7" y="8"/>
                    <a:pt x="7" y="8"/>
                    <a:pt x="6" y="8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5" y="5"/>
                    <a:pt x="4" y="5"/>
                  </a:cubicBezTo>
                  <a:cubicBezTo>
                    <a:pt x="4" y="4"/>
                    <a:pt x="4" y="4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1" y="5"/>
                    <a:pt x="1" y="6"/>
                    <a:pt x="1" y="6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4" y="8"/>
                    <a:pt x="4" y="9"/>
                    <a:pt x="4" y="9"/>
                  </a:cubicBezTo>
                  <a:cubicBezTo>
                    <a:pt x="4" y="10"/>
                    <a:pt x="4" y="10"/>
                    <a:pt x="4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6" y="12"/>
                    <a:pt x="6" y="12"/>
                    <a:pt x="6" y="13"/>
                  </a:cubicBezTo>
                  <a:cubicBezTo>
                    <a:pt x="7" y="13"/>
                    <a:pt x="7" y="13"/>
                    <a:pt x="8" y="13"/>
                  </a:cubicBezTo>
                  <a:cubicBezTo>
                    <a:pt x="8" y="13"/>
                    <a:pt x="8" y="14"/>
                    <a:pt x="8" y="14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8" y="18"/>
                    <a:pt x="9" y="18"/>
                    <a:pt x="9" y="18"/>
                  </a:cubicBezTo>
                  <a:cubicBezTo>
                    <a:pt x="9" y="18"/>
                    <a:pt x="9" y="19"/>
                    <a:pt x="9" y="19"/>
                  </a:cubicBezTo>
                  <a:cubicBezTo>
                    <a:pt x="9" y="20"/>
                    <a:pt x="9" y="20"/>
                    <a:pt x="9" y="21"/>
                  </a:cubicBezTo>
                  <a:cubicBezTo>
                    <a:pt x="9" y="21"/>
                    <a:pt x="9" y="22"/>
                    <a:pt x="9" y="22"/>
                  </a:cubicBezTo>
                  <a:cubicBezTo>
                    <a:pt x="10" y="22"/>
                    <a:pt x="10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4"/>
                    <a:pt x="12" y="25"/>
                    <a:pt x="12" y="26"/>
                  </a:cubicBezTo>
                  <a:cubicBezTo>
                    <a:pt x="12" y="26"/>
                    <a:pt x="12" y="27"/>
                    <a:pt x="12" y="27"/>
                  </a:cubicBezTo>
                  <a:cubicBezTo>
                    <a:pt x="13" y="27"/>
                    <a:pt x="13" y="27"/>
                    <a:pt x="14" y="27"/>
                  </a:cubicBezTo>
                  <a:cubicBezTo>
                    <a:pt x="14" y="28"/>
                    <a:pt x="14" y="28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4" y="30"/>
                    <a:pt x="15" y="30"/>
                    <a:pt x="15" y="30"/>
                  </a:cubicBezTo>
                  <a:cubicBezTo>
                    <a:pt x="16" y="30"/>
                    <a:pt x="17" y="30"/>
                    <a:pt x="17" y="30"/>
                  </a:cubicBezTo>
                  <a:cubicBezTo>
                    <a:pt x="17" y="31"/>
                    <a:pt x="17" y="32"/>
                    <a:pt x="17" y="32"/>
                  </a:cubicBezTo>
                  <a:cubicBezTo>
                    <a:pt x="18" y="32"/>
                    <a:pt x="18" y="32"/>
                    <a:pt x="19" y="32"/>
                  </a:cubicBezTo>
                  <a:cubicBezTo>
                    <a:pt x="19" y="33"/>
                    <a:pt x="19" y="33"/>
                    <a:pt x="19" y="34"/>
                  </a:cubicBezTo>
                  <a:cubicBezTo>
                    <a:pt x="19" y="34"/>
                    <a:pt x="20" y="34"/>
                    <a:pt x="20" y="34"/>
                  </a:cubicBezTo>
                  <a:cubicBezTo>
                    <a:pt x="20" y="34"/>
                    <a:pt x="20" y="35"/>
                    <a:pt x="20" y="35"/>
                  </a:cubicBezTo>
                  <a:cubicBezTo>
                    <a:pt x="21" y="35"/>
                    <a:pt x="21" y="35"/>
                    <a:pt x="22" y="35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3"/>
                    <a:pt x="22" y="33"/>
                    <a:pt x="22" y="3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9" name="Freeform 41030"/>
            <p:cNvSpPr>
              <a:spLocks/>
            </p:cNvSpPr>
            <p:nvPr/>
          </p:nvSpPr>
          <p:spPr bwMode="auto">
            <a:xfrm>
              <a:off x="4117" y="998"/>
              <a:ext cx="33" cy="73"/>
            </a:xfrm>
            <a:custGeom>
              <a:avLst/>
              <a:gdLst>
                <a:gd name="T0" fmla="*/ 5 w 19"/>
                <a:gd name="T1" fmla="*/ 71 h 42"/>
                <a:gd name="T2" fmla="*/ 9 w 19"/>
                <a:gd name="T3" fmla="*/ 68 h 42"/>
                <a:gd name="T4" fmla="*/ 14 w 19"/>
                <a:gd name="T5" fmla="*/ 68 h 42"/>
                <a:gd name="T6" fmla="*/ 23 w 19"/>
                <a:gd name="T7" fmla="*/ 68 h 42"/>
                <a:gd name="T8" fmla="*/ 24 w 19"/>
                <a:gd name="T9" fmla="*/ 66 h 42"/>
                <a:gd name="T10" fmla="*/ 23 w 19"/>
                <a:gd name="T11" fmla="*/ 63 h 42"/>
                <a:gd name="T12" fmla="*/ 23 w 19"/>
                <a:gd name="T13" fmla="*/ 57 h 42"/>
                <a:gd name="T14" fmla="*/ 24 w 19"/>
                <a:gd name="T15" fmla="*/ 54 h 42"/>
                <a:gd name="T16" fmla="*/ 24 w 19"/>
                <a:gd name="T17" fmla="*/ 49 h 42"/>
                <a:gd name="T18" fmla="*/ 28 w 19"/>
                <a:gd name="T19" fmla="*/ 45 h 42"/>
                <a:gd name="T20" fmla="*/ 30 w 19"/>
                <a:gd name="T21" fmla="*/ 43 h 42"/>
                <a:gd name="T22" fmla="*/ 33 w 19"/>
                <a:gd name="T23" fmla="*/ 40 h 42"/>
                <a:gd name="T24" fmla="*/ 30 w 19"/>
                <a:gd name="T25" fmla="*/ 37 h 42"/>
                <a:gd name="T26" fmla="*/ 24 w 19"/>
                <a:gd name="T27" fmla="*/ 37 h 42"/>
                <a:gd name="T28" fmla="*/ 23 w 19"/>
                <a:gd name="T29" fmla="*/ 35 h 42"/>
                <a:gd name="T30" fmla="*/ 23 w 19"/>
                <a:gd name="T31" fmla="*/ 30 h 42"/>
                <a:gd name="T32" fmla="*/ 23 w 19"/>
                <a:gd name="T33" fmla="*/ 23 h 42"/>
                <a:gd name="T34" fmla="*/ 23 w 19"/>
                <a:gd name="T35" fmla="*/ 17 h 42"/>
                <a:gd name="T36" fmla="*/ 24 w 19"/>
                <a:gd name="T37" fmla="*/ 14 h 42"/>
                <a:gd name="T38" fmla="*/ 28 w 19"/>
                <a:gd name="T39" fmla="*/ 12 h 42"/>
                <a:gd name="T40" fmla="*/ 30 w 19"/>
                <a:gd name="T41" fmla="*/ 9 h 42"/>
                <a:gd name="T42" fmla="*/ 30 w 19"/>
                <a:gd name="T43" fmla="*/ 3 h 42"/>
                <a:gd name="T44" fmla="*/ 28 w 19"/>
                <a:gd name="T45" fmla="*/ 0 h 42"/>
                <a:gd name="T46" fmla="*/ 24 w 19"/>
                <a:gd name="T47" fmla="*/ 3 h 42"/>
                <a:gd name="T48" fmla="*/ 23 w 19"/>
                <a:gd name="T49" fmla="*/ 7 h 42"/>
                <a:gd name="T50" fmla="*/ 23 w 19"/>
                <a:gd name="T51" fmla="*/ 12 h 42"/>
                <a:gd name="T52" fmla="*/ 19 w 19"/>
                <a:gd name="T53" fmla="*/ 14 h 42"/>
                <a:gd name="T54" fmla="*/ 17 w 19"/>
                <a:gd name="T55" fmla="*/ 17 h 42"/>
                <a:gd name="T56" fmla="*/ 14 w 19"/>
                <a:gd name="T57" fmla="*/ 21 h 42"/>
                <a:gd name="T58" fmla="*/ 10 w 19"/>
                <a:gd name="T59" fmla="*/ 23 h 42"/>
                <a:gd name="T60" fmla="*/ 10 w 19"/>
                <a:gd name="T61" fmla="*/ 30 h 42"/>
                <a:gd name="T62" fmla="*/ 14 w 19"/>
                <a:gd name="T63" fmla="*/ 31 h 42"/>
                <a:gd name="T64" fmla="*/ 17 w 19"/>
                <a:gd name="T65" fmla="*/ 35 h 42"/>
                <a:gd name="T66" fmla="*/ 19 w 19"/>
                <a:gd name="T67" fmla="*/ 37 h 42"/>
                <a:gd name="T68" fmla="*/ 17 w 19"/>
                <a:gd name="T69" fmla="*/ 40 h 42"/>
                <a:gd name="T70" fmla="*/ 14 w 19"/>
                <a:gd name="T71" fmla="*/ 43 h 42"/>
                <a:gd name="T72" fmla="*/ 10 w 19"/>
                <a:gd name="T73" fmla="*/ 45 h 42"/>
                <a:gd name="T74" fmla="*/ 10 w 19"/>
                <a:gd name="T75" fmla="*/ 50 h 42"/>
                <a:gd name="T76" fmla="*/ 14 w 19"/>
                <a:gd name="T77" fmla="*/ 54 h 42"/>
                <a:gd name="T78" fmla="*/ 17 w 19"/>
                <a:gd name="T79" fmla="*/ 50 h 42"/>
                <a:gd name="T80" fmla="*/ 19 w 19"/>
                <a:gd name="T81" fmla="*/ 49 h 42"/>
                <a:gd name="T82" fmla="*/ 19 w 19"/>
                <a:gd name="T83" fmla="*/ 54 h 42"/>
                <a:gd name="T84" fmla="*/ 17 w 19"/>
                <a:gd name="T85" fmla="*/ 57 h 42"/>
                <a:gd name="T86" fmla="*/ 10 w 19"/>
                <a:gd name="T87" fmla="*/ 57 h 42"/>
                <a:gd name="T88" fmla="*/ 9 w 19"/>
                <a:gd name="T89" fmla="*/ 59 h 42"/>
                <a:gd name="T90" fmla="*/ 5 w 19"/>
                <a:gd name="T91" fmla="*/ 63 h 42"/>
                <a:gd name="T92" fmla="*/ 3 w 19"/>
                <a:gd name="T93" fmla="*/ 66 h 42"/>
                <a:gd name="T94" fmla="*/ 0 w 19"/>
                <a:gd name="T95" fmla="*/ 68 h 42"/>
                <a:gd name="T96" fmla="*/ 0 w 19"/>
                <a:gd name="T97" fmla="*/ 73 h 42"/>
                <a:gd name="T98" fmla="*/ 3 w 19"/>
                <a:gd name="T99" fmla="*/ 71 h 42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9" h="42">
                  <a:moveTo>
                    <a:pt x="2" y="41"/>
                  </a:moveTo>
                  <a:cubicBezTo>
                    <a:pt x="2" y="41"/>
                    <a:pt x="3" y="41"/>
                    <a:pt x="3" y="41"/>
                  </a:cubicBezTo>
                  <a:cubicBezTo>
                    <a:pt x="4" y="41"/>
                    <a:pt x="4" y="41"/>
                    <a:pt x="5" y="41"/>
                  </a:cubicBezTo>
                  <a:cubicBezTo>
                    <a:pt x="5" y="40"/>
                    <a:pt x="5" y="40"/>
                    <a:pt x="5" y="39"/>
                  </a:cubicBezTo>
                  <a:cubicBezTo>
                    <a:pt x="5" y="39"/>
                    <a:pt x="6" y="39"/>
                    <a:pt x="6" y="39"/>
                  </a:cubicBezTo>
                  <a:cubicBezTo>
                    <a:pt x="7" y="39"/>
                    <a:pt x="7" y="39"/>
                    <a:pt x="8" y="39"/>
                  </a:cubicBezTo>
                  <a:cubicBezTo>
                    <a:pt x="9" y="39"/>
                    <a:pt x="9" y="39"/>
                    <a:pt x="10" y="39"/>
                  </a:cubicBezTo>
                  <a:cubicBezTo>
                    <a:pt x="11" y="39"/>
                    <a:pt x="12" y="39"/>
                    <a:pt x="13" y="39"/>
                  </a:cubicBezTo>
                  <a:cubicBezTo>
                    <a:pt x="13" y="39"/>
                    <a:pt x="13" y="38"/>
                    <a:pt x="13" y="38"/>
                  </a:cubicBezTo>
                  <a:cubicBezTo>
                    <a:pt x="13" y="38"/>
                    <a:pt x="14" y="38"/>
                    <a:pt x="14" y="38"/>
                  </a:cubicBezTo>
                  <a:cubicBezTo>
                    <a:pt x="14" y="37"/>
                    <a:pt x="14" y="36"/>
                    <a:pt x="14" y="36"/>
                  </a:cubicBezTo>
                  <a:cubicBezTo>
                    <a:pt x="14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4"/>
                  </a:cubicBezTo>
                  <a:cubicBezTo>
                    <a:pt x="13" y="34"/>
                    <a:pt x="13" y="33"/>
                    <a:pt x="13" y="33"/>
                  </a:cubicBezTo>
                  <a:cubicBezTo>
                    <a:pt x="13" y="32"/>
                    <a:pt x="13" y="32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cubicBezTo>
                    <a:pt x="14" y="31"/>
                    <a:pt x="14" y="30"/>
                    <a:pt x="14" y="29"/>
                  </a:cubicBezTo>
                  <a:cubicBezTo>
                    <a:pt x="14" y="29"/>
                    <a:pt x="14" y="28"/>
                    <a:pt x="14" y="28"/>
                  </a:cubicBezTo>
                  <a:cubicBezTo>
                    <a:pt x="14" y="27"/>
                    <a:pt x="14" y="27"/>
                    <a:pt x="14" y="26"/>
                  </a:cubicBezTo>
                  <a:cubicBezTo>
                    <a:pt x="15" y="26"/>
                    <a:pt x="15" y="26"/>
                    <a:pt x="16" y="26"/>
                  </a:cubicBezTo>
                  <a:cubicBezTo>
                    <a:pt x="16" y="26"/>
                    <a:pt x="16" y="25"/>
                    <a:pt x="16" y="25"/>
                  </a:cubicBezTo>
                  <a:cubicBezTo>
                    <a:pt x="16" y="25"/>
                    <a:pt x="17" y="25"/>
                    <a:pt x="17" y="25"/>
                  </a:cubicBezTo>
                  <a:cubicBezTo>
                    <a:pt x="17" y="24"/>
                    <a:pt x="17" y="23"/>
                    <a:pt x="17" y="23"/>
                  </a:cubicBezTo>
                  <a:cubicBezTo>
                    <a:pt x="18" y="23"/>
                    <a:pt x="18" y="23"/>
                    <a:pt x="19" y="23"/>
                  </a:cubicBezTo>
                  <a:cubicBezTo>
                    <a:pt x="19" y="22"/>
                    <a:pt x="19" y="22"/>
                    <a:pt x="19" y="21"/>
                  </a:cubicBezTo>
                  <a:cubicBezTo>
                    <a:pt x="18" y="21"/>
                    <a:pt x="18" y="21"/>
                    <a:pt x="17" y="21"/>
                  </a:cubicBezTo>
                  <a:cubicBezTo>
                    <a:pt x="17" y="21"/>
                    <a:pt x="16" y="21"/>
                    <a:pt x="16" y="21"/>
                  </a:cubicBezTo>
                  <a:cubicBezTo>
                    <a:pt x="15" y="21"/>
                    <a:pt x="15" y="21"/>
                    <a:pt x="14" y="21"/>
                  </a:cubicBezTo>
                  <a:cubicBezTo>
                    <a:pt x="14" y="21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19"/>
                    <a:pt x="13" y="19"/>
                    <a:pt x="13" y="18"/>
                  </a:cubicBezTo>
                  <a:cubicBezTo>
                    <a:pt x="13" y="18"/>
                    <a:pt x="13" y="17"/>
                    <a:pt x="13" y="17"/>
                  </a:cubicBezTo>
                  <a:cubicBezTo>
                    <a:pt x="13" y="16"/>
                    <a:pt x="13" y="15"/>
                    <a:pt x="13" y="15"/>
                  </a:cubicBezTo>
                  <a:cubicBezTo>
                    <a:pt x="13" y="14"/>
                    <a:pt x="13" y="14"/>
                    <a:pt x="13" y="13"/>
                  </a:cubicBezTo>
                  <a:cubicBezTo>
                    <a:pt x="13" y="13"/>
                    <a:pt x="13" y="12"/>
                    <a:pt x="13" y="12"/>
                  </a:cubicBezTo>
                  <a:cubicBezTo>
                    <a:pt x="13" y="11"/>
                    <a:pt x="13" y="11"/>
                    <a:pt x="13" y="10"/>
                  </a:cubicBezTo>
                  <a:cubicBezTo>
                    <a:pt x="13" y="10"/>
                    <a:pt x="13" y="9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4" y="8"/>
                    <a:pt x="14" y="7"/>
                    <a:pt x="14" y="7"/>
                  </a:cubicBezTo>
                  <a:cubicBezTo>
                    <a:pt x="15" y="7"/>
                    <a:pt x="15" y="7"/>
                    <a:pt x="16" y="7"/>
                  </a:cubicBezTo>
                  <a:cubicBezTo>
                    <a:pt x="16" y="6"/>
                    <a:pt x="16" y="6"/>
                    <a:pt x="16" y="5"/>
                  </a:cubicBezTo>
                  <a:cubicBezTo>
                    <a:pt x="16" y="5"/>
                    <a:pt x="17" y="5"/>
                    <a:pt x="17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7" y="2"/>
                    <a:pt x="17" y="1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4" y="1"/>
                    <a:pt x="14" y="2"/>
                    <a:pt x="14" y="2"/>
                  </a:cubicBezTo>
                  <a:cubicBezTo>
                    <a:pt x="14" y="2"/>
                    <a:pt x="13" y="2"/>
                    <a:pt x="13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3" y="6"/>
                    <a:pt x="13" y="6"/>
                    <a:pt x="13" y="7"/>
                  </a:cubicBezTo>
                  <a:cubicBezTo>
                    <a:pt x="12" y="7"/>
                    <a:pt x="12" y="7"/>
                    <a:pt x="11" y="7"/>
                  </a:cubicBezTo>
                  <a:cubicBezTo>
                    <a:pt x="11" y="7"/>
                    <a:pt x="11" y="8"/>
                    <a:pt x="11" y="8"/>
                  </a:cubicBezTo>
                  <a:cubicBezTo>
                    <a:pt x="11" y="9"/>
                    <a:pt x="11" y="10"/>
                    <a:pt x="11" y="10"/>
                  </a:cubicBezTo>
                  <a:cubicBezTo>
                    <a:pt x="11" y="10"/>
                    <a:pt x="10" y="10"/>
                    <a:pt x="10" y="10"/>
                  </a:cubicBezTo>
                  <a:cubicBezTo>
                    <a:pt x="9" y="10"/>
                    <a:pt x="9" y="10"/>
                    <a:pt x="8" y="10"/>
                  </a:cubicBezTo>
                  <a:cubicBezTo>
                    <a:pt x="8" y="11"/>
                    <a:pt x="8" y="11"/>
                    <a:pt x="8" y="12"/>
                  </a:cubicBezTo>
                  <a:cubicBezTo>
                    <a:pt x="7" y="12"/>
                    <a:pt x="7" y="12"/>
                    <a:pt x="6" y="12"/>
                  </a:cubicBezTo>
                  <a:cubicBezTo>
                    <a:pt x="6" y="12"/>
                    <a:pt x="6" y="13"/>
                    <a:pt x="6" y="13"/>
                  </a:cubicBezTo>
                  <a:cubicBezTo>
                    <a:pt x="6" y="14"/>
                    <a:pt x="6" y="14"/>
                    <a:pt x="6" y="15"/>
                  </a:cubicBezTo>
                  <a:cubicBezTo>
                    <a:pt x="6" y="15"/>
                    <a:pt x="6" y="16"/>
                    <a:pt x="6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7" y="18"/>
                    <a:pt x="7" y="18"/>
                    <a:pt x="8" y="18"/>
                  </a:cubicBezTo>
                  <a:cubicBezTo>
                    <a:pt x="8" y="19"/>
                    <a:pt x="8" y="19"/>
                    <a:pt x="8" y="20"/>
                  </a:cubicBezTo>
                  <a:cubicBezTo>
                    <a:pt x="9" y="20"/>
                    <a:pt x="9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11" y="21"/>
                    <a:pt x="11" y="21"/>
                  </a:cubicBezTo>
                  <a:cubicBezTo>
                    <a:pt x="11" y="22"/>
                    <a:pt x="11" y="22"/>
                    <a:pt x="11" y="23"/>
                  </a:cubicBezTo>
                  <a:cubicBezTo>
                    <a:pt x="11" y="23"/>
                    <a:pt x="10" y="23"/>
                    <a:pt x="10" y="23"/>
                  </a:cubicBezTo>
                  <a:cubicBezTo>
                    <a:pt x="10" y="23"/>
                    <a:pt x="10" y="24"/>
                    <a:pt x="10" y="25"/>
                  </a:cubicBezTo>
                  <a:cubicBezTo>
                    <a:pt x="9" y="25"/>
                    <a:pt x="9" y="25"/>
                    <a:pt x="8" y="25"/>
                  </a:cubicBezTo>
                  <a:cubicBezTo>
                    <a:pt x="8" y="25"/>
                    <a:pt x="8" y="26"/>
                    <a:pt x="8" y="26"/>
                  </a:cubicBezTo>
                  <a:cubicBezTo>
                    <a:pt x="7" y="26"/>
                    <a:pt x="7" y="26"/>
                    <a:pt x="6" y="26"/>
                  </a:cubicBezTo>
                  <a:cubicBezTo>
                    <a:pt x="6" y="27"/>
                    <a:pt x="6" y="27"/>
                    <a:pt x="6" y="28"/>
                  </a:cubicBezTo>
                  <a:cubicBezTo>
                    <a:pt x="6" y="28"/>
                    <a:pt x="6" y="29"/>
                    <a:pt x="6" y="29"/>
                  </a:cubicBezTo>
                  <a:cubicBezTo>
                    <a:pt x="6" y="30"/>
                    <a:pt x="6" y="31"/>
                    <a:pt x="6" y="31"/>
                  </a:cubicBezTo>
                  <a:cubicBezTo>
                    <a:pt x="7" y="31"/>
                    <a:pt x="7" y="31"/>
                    <a:pt x="8" y="31"/>
                  </a:cubicBezTo>
                  <a:cubicBezTo>
                    <a:pt x="8" y="31"/>
                    <a:pt x="8" y="30"/>
                    <a:pt x="8" y="29"/>
                  </a:cubicBezTo>
                  <a:cubicBezTo>
                    <a:pt x="9" y="29"/>
                    <a:pt x="9" y="29"/>
                    <a:pt x="10" y="29"/>
                  </a:cubicBezTo>
                  <a:cubicBezTo>
                    <a:pt x="10" y="29"/>
                    <a:pt x="10" y="28"/>
                    <a:pt x="10" y="28"/>
                  </a:cubicBezTo>
                  <a:cubicBezTo>
                    <a:pt x="10" y="28"/>
                    <a:pt x="11" y="28"/>
                    <a:pt x="11" y="28"/>
                  </a:cubicBezTo>
                  <a:cubicBezTo>
                    <a:pt x="11" y="28"/>
                    <a:pt x="11" y="29"/>
                    <a:pt x="11" y="29"/>
                  </a:cubicBezTo>
                  <a:cubicBezTo>
                    <a:pt x="11" y="30"/>
                    <a:pt x="11" y="31"/>
                    <a:pt x="11" y="31"/>
                  </a:cubicBezTo>
                  <a:cubicBezTo>
                    <a:pt x="11" y="32"/>
                    <a:pt x="11" y="32"/>
                    <a:pt x="11" y="33"/>
                  </a:cubicBezTo>
                  <a:cubicBezTo>
                    <a:pt x="11" y="33"/>
                    <a:pt x="10" y="33"/>
                    <a:pt x="10" y="33"/>
                  </a:cubicBezTo>
                  <a:cubicBezTo>
                    <a:pt x="9" y="33"/>
                    <a:pt x="9" y="33"/>
                    <a:pt x="8" y="33"/>
                  </a:cubicBezTo>
                  <a:cubicBezTo>
                    <a:pt x="7" y="33"/>
                    <a:pt x="7" y="33"/>
                    <a:pt x="6" y="33"/>
                  </a:cubicBezTo>
                  <a:cubicBezTo>
                    <a:pt x="6" y="33"/>
                    <a:pt x="6" y="34"/>
                    <a:pt x="6" y="34"/>
                  </a:cubicBezTo>
                  <a:cubicBezTo>
                    <a:pt x="6" y="34"/>
                    <a:pt x="5" y="34"/>
                    <a:pt x="5" y="34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4" y="36"/>
                    <a:pt x="4" y="36"/>
                    <a:pt x="3" y="36"/>
                  </a:cubicBezTo>
                  <a:cubicBezTo>
                    <a:pt x="3" y="36"/>
                    <a:pt x="2" y="36"/>
                    <a:pt x="2" y="36"/>
                  </a:cubicBezTo>
                  <a:cubicBezTo>
                    <a:pt x="2" y="36"/>
                    <a:pt x="2" y="37"/>
                    <a:pt x="2" y="38"/>
                  </a:cubicBezTo>
                  <a:cubicBezTo>
                    <a:pt x="2" y="38"/>
                    <a:pt x="2" y="39"/>
                    <a:pt x="2" y="39"/>
                  </a:cubicBezTo>
                  <a:cubicBezTo>
                    <a:pt x="1" y="39"/>
                    <a:pt x="1" y="39"/>
                    <a:pt x="0" y="39"/>
                  </a:cubicBezTo>
                  <a:cubicBezTo>
                    <a:pt x="0" y="40"/>
                    <a:pt x="0" y="40"/>
                    <a:pt x="0" y="41"/>
                  </a:cubicBezTo>
                  <a:cubicBezTo>
                    <a:pt x="0" y="41"/>
                    <a:pt x="0" y="42"/>
                    <a:pt x="0" y="42"/>
                  </a:cubicBezTo>
                  <a:cubicBezTo>
                    <a:pt x="1" y="42"/>
                    <a:pt x="1" y="42"/>
                    <a:pt x="2" y="42"/>
                  </a:cubicBezTo>
                  <a:cubicBezTo>
                    <a:pt x="2" y="42"/>
                    <a:pt x="2" y="41"/>
                    <a:pt x="2" y="4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0" name="Freeform 41031"/>
            <p:cNvSpPr>
              <a:spLocks/>
            </p:cNvSpPr>
            <p:nvPr/>
          </p:nvSpPr>
          <p:spPr bwMode="auto">
            <a:xfrm>
              <a:off x="4265" y="1193"/>
              <a:ext cx="29" cy="24"/>
            </a:xfrm>
            <a:custGeom>
              <a:avLst/>
              <a:gdLst>
                <a:gd name="T0" fmla="*/ 24 w 17"/>
                <a:gd name="T1" fmla="*/ 14 h 14"/>
                <a:gd name="T2" fmla="*/ 20 w 17"/>
                <a:gd name="T3" fmla="*/ 14 h 14"/>
                <a:gd name="T4" fmla="*/ 19 w 17"/>
                <a:gd name="T5" fmla="*/ 14 h 14"/>
                <a:gd name="T6" fmla="*/ 19 w 17"/>
                <a:gd name="T7" fmla="*/ 10 h 14"/>
                <a:gd name="T8" fmla="*/ 15 w 17"/>
                <a:gd name="T9" fmla="*/ 10 h 14"/>
                <a:gd name="T10" fmla="*/ 14 w 17"/>
                <a:gd name="T11" fmla="*/ 10 h 14"/>
                <a:gd name="T12" fmla="*/ 10 w 17"/>
                <a:gd name="T13" fmla="*/ 10 h 14"/>
                <a:gd name="T14" fmla="*/ 10 w 17"/>
                <a:gd name="T15" fmla="*/ 7 h 14"/>
                <a:gd name="T16" fmla="*/ 7 w 17"/>
                <a:gd name="T17" fmla="*/ 7 h 14"/>
                <a:gd name="T18" fmla="*/ 7 w 17"/>
                <a:gd name="T19" fmla="*/ 5 h 14"/>
                <a:gd name="T20" fmla="*/ 7 w 17"/>
                <a:gd name="T21" fmla="*/ 2 h 14"/>
                <a:gd name="T22" fmla="*/ 5 w 17"/>
                <a:gd name="T23" fmla="*/ 2 h 14"/>
                <a:gd name="T24" fmla="*/ 5 w 17"/>
                <a:gd name="T25" fmla="*/ 0 h 14"/>
                <a:gd name="T26" fmla="*/ 2 w 17"/>
                <a:gd name="T27" fmla="*/ 0 h 14"/>
                <a:gd name="T28" fmla="*/ 0 w 17"/>
                <a:gd name="T29" fmla="*/ 0 h 14"/>
                <a:gd name="T30" fmla="*/ 0 w 17"/>
                <a:gd name="T31" fmla="*/ 2 h 14"/>
                <a:gd name="T32" fmla="*/ 0 w 17"/>
                <a:gd name="T33" fmla="*/ 5 h 14"/>
                <a:gd name="T34" fmla="*/ 0 w 17"/>
                <a:gd name="T35" fmla="*/ 7 h 14"/>
                <a:gd name="T36" fmla="*/ 2 w 17"/>
                <a:gd name="T37" fmla="*/ 7 h 14"/>
                <a:gd name="T38" fmla="*/ 2 w 17"/>
                <a:gd name="T39" fmla="*/ 10 h 14"/>
                <a:gd name="T40" fmla="*/ 5 w 17"/>
                <a:gd name="T41" fmla="*/ 10 h 14"/>
                <a:gd name="T42" fmla="*/ 5 w 17"/>
                <a:gd name="T43" fmla="*/ 14 h 14"/>
                <a:gd name="T44" fmla="*/ 7 w 17"/>
                <a:gd name="T45" fmla="*/ 14 h 14"/>
                <a:gd name="T46" fmla="*/ 7 w 17"/>
                <a:gd name="T47" fmla="*/ 15 h 14"/>
                <a:gd name="T48" fmla="*/ 10 w 17"/>
                <a:gd name="T49" fmla="*/ 15 h 14"/>
                <a:gd name="T50" fmla="*/ 14 w 17"/>
                <a:gd name="T51" fmla="*/ 15 h 14"/>
                <a:gd name="T52" fmla="*/ 15 w 17"/>
                <a:gd name="T53" fmla="*/ 15 h 14"/>
                <a:gd name="T54" fmla="*/ 15 w 17"/>
                <a:gd name="T55" fmla="*/ 19 h 14"/>
                <a:gd name="T56" fmla="*/ 15 w 17"/>
                <a:gd name="T57" fmla="*/ 22 h 14"/>
                <a:gd name="T58" fmla="*/ 15 w 17"/>
                <a:gd name="T59" fmla="*/ 24 h 14"/>
                <a:gd name="T60" fmla="*/ 19 w 17"/>
                <a:gd name="T61" fmla="*/ 24 h 14"/>
                <a:gd name="T62" fmla="*/ 20 w 17"/>
                <a:gd name="T63" fmla="*/ 24 h 14"/>
                <a:gd name="T64" fmla="*/ 24 w 17"/>
                <a:gd name="T65" fmla="*/ 24 h 14"/>
                <a:gd name="T66" fmla="*/ 24 w 17"/>
                <a:gd name="T67" fmla="*/ 22 h 14"/>
                <a:gd name="T68" fmla="*/ 24 w 17"/>
                <a:gd name="T69" fmla="*/ 19 h 14"/>
                <a:gd name="T70" fmla="*/ 26 w 17"/>
                <a:gd name="T71" fmla="*/ 19 h 14"/>
                <a:gd name="T72" fmla="*/ 26 w 17"/>
                <a:gd name="T73" fmla="*/ 15 h 14"/>
                <a:gd name="T74" fmla="*/ 29 w 17"/>
                <a:gd name="T75" fmla="*/ 15 h 14"/>
                <a:gd name="T76" fmla="*/ 29 w 17"/>
                <a:gd name="T77" fmla="*/ 14 h 14"/>
                <a:gd name="T78" fmla="*/ 26 w 17"/>
                <a:gd name="T79" fmla="*/ 14 h 14"/>
                <a:gd name="T80" fmla="*/ 24 w 17"/>
                <a:gd name="T81" fmla="*/ 14 h 1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7" h="14">
                  <a:moveTo>
                    <a:pt x="14" y="8"/>
                  </a:move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1" y="8"/>
                    <a:pt x="11" y="8"/>
                  </a:cubicBezTo>
                  <a:cubicBezTo>
                    <a:pt x="11" y="7"/>
                    <a:pt x="11" y="7"/>
                    <a:pt x="11" y="6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7" y="6"/>
                    <a:pt x="6" y="6"/>
                    <a:pt x="6" y="6"/>
                  </a:cubicBezTo>
                  <a:cubicBezTo>
                    <a:pt x="6" y="6"/>
                    <a:pt x="6" y="5"/>
                    <a:pt x="6" y="4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3"/>
                    <a:pt x="4" y="3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5"/>
                    <a:pt x="1" y="6"/>
                    <a:pt x="1" y="6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4" y="8"/>
                    <a:pt x="4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10"/>
                    <a:pt x="9" y="10"/>
                    <a:pt x="9" y="11"/>
                  </a:cubicBezTo>
                  <a:cubicBezTo>
                    <a:pt x="9" y="12"/>
                    <a:pt x="9" y="12"/>
                    <a:pt x="9" y="13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10" y="14"/>
                    <a:pt x="10" y="14"/>
                    <a:pt x="11" y="14"/>
                  </a:cubicBezTo>
                  <a:cubicBezTo>
                    <a:pt x="11" y="14"/>
                    <a:pt x="12" y="14"/>
                    <a:pt x="12" y="14"/>
                  </a:cubicBezTo>
                  <a:cubicBezTo>
                    <a:pt x="13" y="14"/>
                    <a:pt x="13" y="14"/>
                    <a:pt x="14" y="14"/>
                  </a:cubicBezTo>
                  <a:cubicBezTo>
                    <a:pt x="14" y="14"/>
                    <a:pt x="14" y="13"/>
                    <a:pt x="14" y="13"/>
                  </a:cubicBez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9"/>
                  </a:cubicBezTo>
                  <a:cubicBezTo>
                    <a:pt x="16" y="9"/>
                    <a:pt x="16" y="9"/>
                    <a:pt x="17" y="9"/>
                  </a:cubicBezTo>
                  <a:cubicBezTo>
                    <a:pt x="17" y="9"/>
                    <a:pt x="17" y="8"/>
                    <a:pt x="17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1" name="Freeform 41032"/>
            <p:cNvSpPr>
              <a:spLocks/>
            </p:cNvSpPr>
            <p:nvPr/>
          </p:nvSpPr>
          <p:spPr bwMode="auto">
            <a:xfrm>
              <a:off x="4111" y="1066"/>
              <a:ext cx="4" cy="3"/>
            </a:xfrm>
            <a:custGeom>
              <a:avLst/>
              <a:gdLst>
                <a:gd name="T0" fmla="*/ 0 w 2"/>
                <a:gd name="T1" fmla="*/ 3 h 2"/>
                <a:gd name="T2" fmla="*/ 4 w 2"/>
                <a:gd name="T3" fmla="*/ 3 h 2"/>
                <a:gd name="T4" fmla="*/ 4 w 2"/>
                <a:gd name="T5" fmla="*/ 0 h 2"/>
                <a:gd name="T6" fmla="*/ 0 w 2"/>
                <a:gd name="T7" fmla="*/ 0 h 2"/>
                <a:gd name="T8" fmla="*/ 0 w 2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2" name="Freeform 41033"/>
            <p:cNvSpPr>
              <a:spLocks/>
            </p:cNvSpPr>
            <p:nvPr/>
          </p:nvSpPr>
          <p:spPr bwMode="auto">
            <a:xfrm>
              <a:off x="4103" y="1043"/>
              <a:ext cx="3" cy="5"/>
            </a:xfrm>
            <a:custGeom>
              <a:avLst/>
              <a:gdLst>
                <a:gd name="T0" fmla="*/ 3 w 2"/>
                <a:gd name="T1" fmla="*/ 3 h 3"/>
                <a:gd name="T2" fmla="*/ 3 w 2"/>
                <a:gd name="T3" fmla="*/ 0 h 3"/>
                <a:gd name="T4" fmla="*/ 0 w 2"/>
                <a:gd name="T5" fmla="*/ 0 h 3"/>
                <a:gd name="T6" fmla="*/ 0 w 2"/>
                <a:gd name="T7" fmla="*/ 3 h 3"/>
                <a:gd name="T8" fmla="*/ 0 w 2"/>
                <a:gd name="T9" fmla="*/ 5 h 3"/>
                <a:gd name="T10" fmla="*/ 3 w 2"/>
                <a:gd name="T11" fmla="*/ 5 h 3"/>
                <a:gd name="T12" fmla="*/ 3 w 2"/>
                <a:gd name="T13" fmla="*/ 3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3" name="Freeform 41034"/>
            <p:cNvSpPr>
              <a:spLocks/>
            </p:cNvSpPr>
            <p:nvPr/>
          </p:nvSpPr>
          <p:spPr bwMode="auto">
            <a:xfrm>
              <a:off x="4106" y="1048"/>
              <a:ext cx="5" cy="13"/>
            </a:xfrm>
            <a:custGeom>
              <a:avLst/>
              <a:gdLst>
                <a:gd name="T0" fmla="*/ 0 w 3"/>
                <a:gd name="T1" fmla="*/ 7 h 7"/>
                <a:gd name="T2" fmla="*/ 0 w 3"/>
                <a:gd name="T3" fmla="*/ 9 h 7"/>
                <a:gd name="T4" fmla="*/ 2 w 3"/>
                <a:gd name="T5" fmla="*/ 9 h 7"/>
                <a:gd name="T6" fmla="*/ 2 w 3"/>
                <a:gd name="T7" fmla="*/ 13 h 7"/>
                <a:gd name="T8" fmla="*/ 5 w 3"/>
                <a:gd name="T9" fmla="*/ 13 h 7"/>
                <a:gd name="T10" fmla="*/ 5 w 3"/>
                <a:gd name="T11" fmla="*/ 9 h 7"/>
                <a:gd name="T12" fmla="*/ 5 w 3"/>
                <a:gd name="T13" fmla="*/ 7 h 7"/>
                <a:gd name="T14" fmla="*/ 2 w 3"/>
                <a:gd name="T15" fmla="*/ 7 h 7"/>
                <a:gd name="T16" fmla="*/ 2 w 3"/>
                <a:gd name="T17" fmla="*/ 4 h 7"/>
                <a:gd name="T18" fmla="*/ 2 w 3"/>
                <a:gd name="T19" fmla="*/ 0 h 7"/>
                <a:gd name="T20" fmla="*/ 0 w 3"/>
                <a:gd name="T21" fmla="*/ 0 h 7"/>
                <a:gd name="T22" fmla="*/ 0 w 3"/>
                <a:gd name="T23" fmla="*/ 4 h 7"/>
                <a:gd name="T24" fmla="*/ 0 w 3"/>
                <a:gd name="T25" fmla="*/ 7 h 7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" h="7">
                  <a:moveTo>
                    <a:pt x="0" y="4"/>
                  </a:move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1" y="6"/>
                    <a:pt x="1" y="6"/>
                    <a:pt x="1" y="7"/>
                  </a:cubicBezTo>
                  <a:cubicBezTo>
                    <a:pt x="2" y="7"/>
                    <a:pt x="2" y="7"/>
                    <a:pt x="3" y="7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4" name="Freeform 41035"/>
            <p:cNvSpPr>
              <a:spLocks/>
            </p:cNvSpPr>
            <p:nvPr/>
          </p:nvSpPr>
          <p:spPr bwMode="auto">
            <a:xfrm>
              <a:off x="3782" y="1395"/>
              <a:ext cx="2" cy="3"/>
            </a:xfrm>
            <a:custGeom>
              <a:avLst/>
              <a:gdLst>
                <a:gd name="T0" fmla="*/ 0 w 1"/>
                <a:gd name="T1" fmla="*/ 3 h 2"/>
                <a:gd name="T2" fmla="*/ 2 w 1"/>
                <a:gd name="T3" fmla="*/ 3 h 2"/>
                <a:gd name="T4" fmla="*/ 2 w 1"/>
                <a:gd name="T5" fmla="*/ 0 h 2"/>
                <a:gd name="T6" fmla="*/ 0 w 1"/>
                <a:gd name="T7" fmla="*/ 0 h 2"/>
                <a:gd name="T8" fmla="*/ 0 w 1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5" name="Freeform 41036"/>
            <p:cNvSpPr>
              <a:spLocks/>
            </p:cNvSpPr>
            <p:nvPr/>
          </p:nvSpPr>
          <p:spPr bwMode="auto">
            <a:xfrm>
              <a:off x="3739" y="937"/>
              <a:ext cx="21" cy="10"/>
            </a:xfrm>
            <a:custGeom>
              <a:avLst/>
              <a:gdLst>
                <a:gd name="T0" fmla="*/ 2 w 12"/>
                <a:gd name="T1" fmla="*/ 5 h 6"/>
                <a:gd name="T2" fmla="*/ 5 w 12"/>
                <a:gd name="T3" fmla="*/ 5 h 6"/>
                <a:gd name="T4" fmla="*/ 7 w 12"/>
                <a:gd name="T5" fmla="*/ 5 h 6"/>
                <a:gd name="T6" fmla="*/ 7 w 12"/>
                <a:gd name="T7" fmla="*/ 8 h 6"/>
                <a:gd name="T8" fmla="*/ 11 w 12"/>
                <a:gd name="T9" fmla="*/ 8 h 6"/>
                <a:gd name="T10" fmla="*/ 12 w 12"/>
                <a:gd name="T11" fmla="*/ 8 h 6"/>
                <a:gd name="T12" fmla="*/ 12 w 12"/>
                <a:gd name="T13" fmla="*/ 10 h 6"/>
                <a:gd name="T14" fmla="*/ 16 w 12"/>
                <a:gd name="T15" fmla="*/ 10 h 6"/>
                <a:gd name="T16" fmla="*/ 19 w 12"/>
                <a:gd name="T17" fmla="*/ 10 h 6"/>
                <a:gd name="T18" fmla="*/ 19 w 12"/>
                <a:gd name="T19" fmla="*/ 8 h 6"/>
                <a:gd name="T20" fmla="*/ 21 w 12"/>
                <a:gd name="T21" fmla="*/ 8 h 6"/>
                <a:gd name="T22" fmla="*/ 21 w 12"/>
                <a:gd name="T23" fmla="*/ 5 h 6"/>
                <a:gd name="T24" fmla="*/ 19 w 12"/>
                <a:gd name="T25" fmla="*/ 5 h 6"/>
                <a:gd name="T26" fmla="*/ 19 w 12"/>
                <a:gd name="T27" fmla="*/ 2 h 6"/>
                <a:gd name="T28" fmla="*/ 16 w 12"/>
                <a:gd name="T29" fmla="*/ 2 h 6"/>
                <a:gd name="T30" fmla="*/ 12 w 12"/>
                <a:gd name="T31" fmla="*/ 2 h 6"/>
                <a:gd name="T32" fmla="*/ 11 w 12"/>
                <a:gd name="T33" fmla="*/ 2 h 6"/>
                <a:gd name="T34" fmla="*/ 7 w 12"/>
                <a:gd name="T35" fmla="*/ 2 h 6"/>
                <a:gd name="T36" fmla="*/ 5 w 12"/>
                <a:gd name="T37" fmla="*/ 2 h 6"/>
                <a:gd name="T38" fmla="*/ 5 w 12"/>
                <a:gd name="T39" fmla="*/ 0 h 6"/>
                <a:gd name="T40" fmla="*/ 2 w 12"/>
                <a:gd name="T41" fmla="*/ 0 h 6"/>
                <a:gd name="T42" fmla="*/ 0 w 12"/>
                <a:gd name="T43" fmla="*/ 0 h 6"/>
                <a:gd name="T44" fmla="*/ 0 w 12"/>
                <a:gd name="T45" fmla="*/ 2 h 6"/>
                <a:gd name="T46" fmla="*/ 2 w 12"/>
                <a:gd name="T47" fmla="*/ 2 h 6"/>
                <a:gd name="T48" fmla="*/ 2 w 12"/>
                <a:gd name="T49" fmla="*/ 5 h 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2" h="6">
                  <a:moveTo>
                    <a:pt x="1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5" y="5"/>
                    <a:pt x="5" y="5"/>
                    <a:pt x="6" y="5"/>
                  </a:cubicBezTo>
                  <a:cubicBezTo>
                    <a:pt x="6" y="5"/>
                    <a:pt x="7" y="5"/>
                    <a:pt x="7" y="5"/>
                  </a:cubicBezTo>
                  <a:cubicBezTo>
                    <a:pt x="7" y="5"/>
                    <a:pt x="7" y="6"/>
                    <a:pt x="7" y="6"/>
                  </a:cubicBezTo>
                  <a:cubicBezTo>
                    <a:pt x="8" y="6"/>
                    <a:pt x="9" y="6"/>
                    <a:pt x="9" y="6"/>
                  </a:cubicBezTo>
                  <a:cubicBezTo>
                    <a:pt x="10" y="6"/>
                    <a:pt x="10" y="6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12" y="5"/>
                    <a:pt x="12" y="5"/>
                  </a:cubicBezTo>
                  <a:cubicBezTo>
                    <a:pt x="12" y="4"/>
                    <a:pt x="12" y="4"/>
                    <a:pt x="12" y="3"/>
                  </a:cubicBezTo>
                  <a:cubicBezTo>
                    <a:pt x="12" y="3"/>
                    <a:pt x="11" y="3"/>
                    <a:pt x="11" y="3"/>
                  </a:cubicBezTo>
                  <a:cubicBezTo>
                    <a:pt x="11" y="3"/>
                    <a:pt x="11" y="2"/>
                    <a:pt x="11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2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6" name="Freeform 41037"/>
            <p:cNvSpPr>
              <a:spLocks/>
            </p:cNvSpPr>
            <p:nvPr/>
          </p:nvSpPr>
          <p:spPr bwMode="auto">
            <a:xfrm>
              <a:off x="3765" y="939"/>
              <a:ext cx="9" cy="12"/>
            </a:xfrm>
            <a:custGeom>
              <a:avLst/>
              <a:gdLst>
                <a:gd name="T0" fmla="*/ 4 w 5"/>
                <a:gd name="T1" fmla="*/ 9 h 7"/>
                <a:gd name="T2" fmla="*/ 7 w 5"/>
                <a:gd name="T3" fmla="*/ 9 h 7"/>
                <a:gd name="T4" fmla="*/ 9 w 5"/>
                <a:gd name="T5" fmla="*/ 9 h 7"/>
                <a:gd name="T6" fmla="*/ 9 w 5"/>
                <a:gd name="T7" fmla="*/ 7 h 7"/>
                <a:gd name="T8" fmla="*/ 9 w 5"/>
                <a:gd name="T9" fmla="*/ 3 h 7"/>
                <a:gd name="T10" fmla="*/ 9 w 5"/>
                <a:gd name="T11" fmla="*/ 0 h 7"/>
                <a:gd name="T12" fmla="*/ 7 w 5"/>
                <a:gd name="T13" fmla="*/ 0 h 7"/>
                <a:gd name="T14" fmla="*/ 7 w 5"/>
                <a:gd name="T15" fmla="*/ 3 h 7"/>
                <a:gd name="T16" fmla="*/ 7 w 5"/>
                <a:gd name="T17" fmla="*/ 7 h 7"/>
                <a:gd name="T18" fmla="*/ 4 w 5"/>
                <a:gd name="T19" fmla="*/ 7 h 7"/>
                <a:gd name="T20" fmla="*/ 0 w 5"/>
                <a:gd name="T21" fmla="*/ 7 h 7"/>
                <a:gd name="T22" fmla="*/ 0 w 5"/>
                <a:gd name="T23" fmla="*/ 9 h 7"/>
                <a:gd name="T24" fmla="*/ 0 w 5"/>
                <a:gd name="T25" fmla="*/ 12 h 7"/>
                <a:gd name="T26" fmla="*/ 4 w 5"/>
                <a:gd name="T27" fmla="*/ 12 h 7"/>
                <a:gd name="T28" fmla="*/ 4 w 5"/>
                <a:gd name="T29" fmla="*/ 9 h 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5" h="7">
                  <a:moveTo>
                    <a:pt x="2" y="5"/>
                  </a:moveTo>
                  <a:cubicBezTo>
                    <a:pt x="2" y="5"/>
                    <a:pt x="3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5" y="1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2" y="6"/>
                    <a:pt x="2" y="6"/>
                    <a:pt x="2" y="5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7" name="Freeform 41038"/>
            <p:cNvSpPr>
              <a:spLocks/>
            </p:cNvSpPr>
            <p:nvPr/>
          </p:nvSpPr>
          <p:spPr bwMode="auto">
            <a:xfrm>
              <a:off x="3828" y="860"/>
              <a:ext cx="14" cy="13"/>
            </a:xfrm>
            <a:custGeom>
              <a:avLst/>
              <a:gdLst>
                <a:gd name="T0" fmla="*/ 4 w 8"/>
                <a:gd name="T1" fmla="*/ 7 h 7"/>
                <a:gd name="T2" fmla="*/ 4 w 8"/>
                <a:gd name="T3" fmla="*/ 9 h 7"/>
                <a:gd name="T4" fmla="*/ 4 w 8"/>
                <a:gd name="T5" fmla="*/ 13 h 7"/>
                <a:gd name="T6" fmla="*/ 5 w 8"/>
                <a:gd name="T7" fmla="*/ 13 h 7"/>
                <a:gd name="T8" fmla="*/ 9 w 8"/>
                <a:gd name="T9" fmla="*/ 13 h 7"/>
                <a:gd name="T10" fmla="*/ 9 w 8"/>
                <a:gd name="T11" fmla="*/ 9 h 7"/>
                <a:gd name="T12" fmla="*/ 5 w 8"/>
                <a:gd name="T13" fmla="*/ 9 h 7"/>
                <a:gd name="T14" fmla="*/ 5 w 8"/>
                <a:gd name="T15" fmla="*/ 7 h 7"/>
                <a:gd name="T16" fmla="*/ 5 w 8"/>
                <a:gd name="T17" fmla="*/ 4 h 7"/>
                <a:gd name="T18" fmla="*/ 9 w 8"/>
                <a:gd name="T19" fmla="*/ 4 h 7"/>
                <a:gd name="T20" fmla="*/ 12 w 8"/>
                <a:gd name="T21" fmla="*/ 4 h 7"/>
                <a:gd name="T22" fmla="*/ 14 w 8"/>
                <a:gd name="T23" fmla="*/ 4 h 7"/>
                <a:gd name="T24" fmla="*/ 14 w 8"/>
                <a:gd name="T25" fmla="*/ 0 h 7"/>
                <a:gd name="T26" fmla="*/ 12 w 8"/>
                <a:gd name="T27" fmla="*/ 0 h 7"/>
                <a:gd name="T28" fmla="*/ 9 w 8"/>
                <a:gd name="T29" fmla="*/ 0 h 7"/>
                <a:gd name="T30" fmla="*/ 5 w 8"/>
                <a:gd name="T31" fmla="*/ 0 h 7"/>
                <a:gd name="T32" fmla="*/ 4 w 8"/>
                <a:gd name="T33" fmla="*/ 0 h 7"/>
                <a:gd name="T34" fmla="*/ 0 w 8"/>
                <a:gd name="T35" fmla="*/ 0 h 7"/>
                <a:gd name="T36" fmla="*/ 0 w 8"/>
                <a:gd name="T37" fmla="*/ 4 h 7"/>
                <a:gd name="T38" fmla="*/ 4 w 8"/>
                <a:gd name="T39" fmla="*/ 4 h 7"/>
                <a:gd name="T40" fmla="*/ 4 w 8"/>
                <a:gd name="T41" fmla="*/ 7 h 7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8" h="7">
                  <a:moveTo>
                    <a:pt x="2" y="4"/>
                  </a:moveTo>
                  <a:cubicBezTo>
                    <a:pt x="2" y="4"/>
                    <a:pt x="2" y="5"/>
                    <a:pt x="2" y="5"/>
                  </a:cubicBezTo>
                  <a:cubicBezTo>
                    <a:pt x="2" y="6"/>
                    <a:pt x="2" y="6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4" y="7"/>
                    <a:pt x="5" y="7"/>
                    <a:pt x="5" y="7"/>
                  </a:cubicBezTo>
                  <a:cubicBezTo>
                    <a:pt x="5" y="6"/>
                    <a:pt x="5" y="6"/>
                    <a:pt x="5" y="5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3"/>
                    <a:pt x="2" y="3"/>
                    <a:pt x="2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8" name="Freeform 41039"/>
            <p:cNvSpPr>
              <a:spLocks/>
            </p:cNvSpPr>
            <p:nvPr/>
          </p:nvSpPr>
          <p:spPr bwMode="auto">
            <a:xfrm>
              <a:off x="4045" y="1069"/>
              <a:ext cx="9" cy="14"/>
            </a:xfrm>
            <a:custGeom>
              <a:avLst/>
              <a:gdLst>
                <a:gd name="T0" fmla="*/ 4 w 5"/>
                <a:gd name="T1" fmla="*/ 11 h 8"/>
                <a:gd name="T2" fmla="*/ 4 w 5"/>
                <a:gd name="T3" fmla="*/ 9 h 8"/>
                <a:gd name="T4" fmla="*/ 4 w 5"/>
                <a:gd name="T5" fmla="*/ 5 h 8"/>
                <a:gd name="T6" fmla="*/ 7 w 5"/>
                <a:gd name="T7" fmla="*/ 5 h 8"/>
                <a:gd name="T8" fmla="*/ 9 w 5"/>
                <a:gd name="T9" fmla="*/ 5 h 8"/>
                <a:gd name="T10" fmla="*/ 9 w 5"/>
                <a:gd name="T11" fmla="*/ 2 h 8"/>
                <a:gd name="T12" fmla="*/ 7 w 5"/>
                <a:gd name="T13" fmla="*/ 2 h 8"/>
                <a:gd name="T14" fmla="*/ 7 w 5"/>
                <a:gd name="T15" fmla="*/ 0 h 8"/>
                <a:gd name="T16" fmla="*/ 4 w 5"/>
                <a:gd name="T17" fmla="*/ 0 h 8"/>
                <a:gd name="T18" fmla="*/ 4 w 5"/>
                <a:gd name="T19" fmla="*/ 2 h 8"/>
                <a:gd name="T20" fmla="*/ 0 w 5"/>
                <a:gd name="T21" fmla="*/ 2 h 8"/>
                <a:gd name="T22" fmla="*/ 0 w 5"/>
                <a:gd name="T23" fmla="*/ 5 h 8"/>
                <a:gd name="T24" fmla="*/ 0 w 5"/>
                <a:gd name="T25" fmla="*/ 9 h 8"/>
                <a:gd name="T26" fmla="*/ 0 w 5"/>
                <a:gd name="T27" fmla="*/ 11 h 8"/>
                <a:gd name="T28" fmla="*/ 0 w 5"/>
                <a:gd name="T29" fmla="*/ 14 h 8"/>
                <a:gd name="T30" fmla="*/ 4 w 5"/>
                <a:gd name="T31" fmla="*/ 14 h 8"/>
                <a:gd name="T32" fmla="*/ 4 w 5"/>
                <a:gd name="T33" fmla="*/ 11 h 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" h="8">
                  <a:moveTo>
                    <a:pt x="2" y="6"/>
                  </a:moveTo>
                  <a:cubicBezTo>
                    <a:pt x="2" y="6"/>
                    <a:pt x="2" y="5"/>
                    <a:pt x="2" y="5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2" y="7"/>
                    <a:pt x="2" y="7"/>
                    <a:pt x="2" y="6"/>
                  </a:cubicBezTo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9" name="Freeform 41040"/>
            <p:cNvSpPr>
              <a:spLocks/>
            </p:cNvSpPr>
            <p:nvPr/>
          </p:nvSpPr>
          <p:spPr bwMode="auto">
            <a:xfrm>
              <a:off x="3751" y="909"/>
              <a:ext cx="26" cy="28"/>
            </a:xfrm>
            <a:custGeom>
              <a:avLst/>
              <a:gdLst>
                <a:gd name="T0" fmla="*/ 0 w 15"/>
                <a:gd name="T1" fmla="*/ 11 h 16"/>
                <a:gd name="T2" fmla="*/ 0 w 15"/>
                <a:gd name="T3" fmla="*/ 14 h 16"/>
                <a:gd name="T4" fmla="*/ 3 w 15"/>
                <a:gd name="T5" fmla="*/ 14 h 16"/>
                <a:gd name="T6" fmla="*/ 3 w 15"/>
                <a:gd name="T7" fmla="*/ 18 h 16"/>
                <a:gd name="T8" fmla="*/ 7 w 15"/>
                <a:gd name="T9" fmla="*/ 18 h 16"/>
                <a:gd name="T10" fmla="*/ 7 w 15"/>
                <a:gd name="T11" fmla="*/ 19 h 16"/>
                <a:gd name="T12" fmla="*/ 7 w 15"/>
                <a:gd name="T13" fmla="*/ 23 h 16"/>
                <a:gd name="T14" fmla="*/ 7 w 15"/>
                <a:gd name="T15" fmla="*/ 25 h 16"/>
                <a:gd name="T16" fmla="*/ 3 w 15"/>
                <a:gd name="T17" fmla="*/ 25 h 16"/>
                <a:gd name="T18" fmla="*/ 0 w 15"/>
                <a:gd name="T19" fmla="*/ 25 h 16"/>
                <a:gd name="T20" fmla="*/ 0 w 15"/>
                <a:gd name="T21" fmla="*/ 28 h 16"/>
                <a:gd name="T22" fmla="*/ 3 w 15"/>
                <a:gd name="T23" fmla="*/ 28 h 16"/>
                <a:gd name="T24" fmla="*/ 7 w 15"/>
                <a:gd name="T25" fmla="*/ 28 h 16"/>
                <a:gd name="T26" fmla="*/ 9 w 15"/>
                <a:gd name="T27" fmla="*/ 28 h 16"/>
                <a:gd name="T28" fmla="*/ 12 w 15"/>
                <a:gd name="T29" fmla="*/ 28 h 16"/>
                <a:gd name="T30" fmla="*/ 12 w 15"/>
                <a:gd name="T31" fmla="*/ 25 h 16"/>
                <a:gd name="T32" fmla="*/ 14 w 15"/>
                <a:gd name="T33" fmla="*/ 25 h 16"/>
                <a:gd name="T34" fmla="*/ 17 w 15"/>
                <a:gd name="T35" fmla="*/ 25 h 16"/>
                <a:gd name="T36" fmla="*/ 17 w 15"/>
                <a:gd name="T37" fmla="*/ 28 h 16"/>
                <a:gd name="T38" fmla="*/ 21 w 15"/>
                <a:gd name="T39" fmla="*/ 28 h 16"/>
                <a:gd name="T40" fmla="*/ 21 w 15"/>
                <a:gd name="T41" fmla="*/ 25 h 16"/>
                <a:gd name="T42" fmla="*/ 21 w 15"/>
                <a:gd name="T43" fmla="*/ 23 h 16"/>
                <a:gd name="T44" fmla="*/ 21 w 15"/>
                <a:gd name="T45" fmla="*/ 19 h 16"/>
                <a:gd name="T46" fmla="*/ 21 w 15"/>
                <a:gd name="T47" fmla="*/ 18 h 16"/>
                <a:gd name="T48" fmla="*/ 23 w 15"/>
                <a:gd name="T49" fmla="*/ 18 h 16"/>
                <a:gd name="T50" fmla="*/ 23 w 15"/>
                <a:gd name="T51" fmla="*/ 14 h 16"/>
                <a:gd name="T52" fmla="*/ 26 w 15"/>
                <a:gd name="T53" fmla="*/ 14 h 16"/>
                <a:gd name="T54" fmla="*/ 26 w 15"/>
                <a:gd name="T55" fmla="*/ 11 h 16"/>
                <a:gd name="T56" fmla="*/ 23 w 15"/>
                <a:gd name="T57" fmla="*/ 11 h 16"/>
                <a:gd name="T58" fmla="*/ 21 w 15"/>
                <a:gd name="T59" fmla="*/ 11 h 16"/>
                <a:gd name="T60" fmla="*/ 21 w 15"/>
                <a:gd name="T61" fmla="*/ 14 h 16"/>
                <a:gd name="T62" fmla="*/ 17 w 15"/>
                <a:gd name="T63" fmla="*/ 14 h 16"/>
                <a:gd name="T64" fmla="*/ 14 w 15"/>
                <a:gd name="T65" fmla="*/ 14 h 16"/>
                <a:gd name="T66" fmla="*/ 14 w 15"/>
                <a:gd name="T67" fmla="*/ 11 h 16"/>
                <a:gd name="T68" fmla="*/ 14 w 15"/>
                <a:gd name="T69" fmla="*/ 9 h 16"/>
                <a:gd name="T70" fmla="*/ 14 w 15"/>
                <a:gd name="T71" fmla="*/ 5 h 16"/>
                <a:gd name="T72" fmla="*/ 12 w 15"/>
                <a:gd name="T73" fmla="*/ 5 h 16"/>
                <a:gd name="T74" fmla="*/ 12 w 15"/>
                <a:gd name="T75" fmla="*/ 2 h 16"/>
                <a:gd name="T76" fmla="*/ 10 w 15"/>
                <a:gd name="T77" fmla="*/ 2 h 16"/>
                <a:gd name="T78" fmla="*/ 10 w 15"/>
                <a:gd name="T79" fmla="*/ 2 h 16"/>
                <a:gd name="T80" fmla="*/ 9 w 15"/>
                <a:gd name="T81" fmla="*/ 2 h 16"/>
                <a:gd name="T82" fmla="*/ 9 w 15"/>
                <a:gd name="T83" fmla="*/ 0 h 16"/>
                <a:gd name="T84" fmla="*/ 9 w 15"/>
                <a:gd name="T85" fmla="*/ 0 h 16"/>
                <a:gd name="T86" fmla="*/ 0 w 15"/>
                <a:gd name="T87" fmla="*/ 9 h 16"/>
                <a:gd name="T88" fmla="*/ 0 w 15"/>
                <a:gd name="T89" fmla="*/ 9 h 16"/>
                <a:gd name="T90" fmla="*/ 0 w 15"/>
                <a:gd name="T91" fmla="*/ 11 h 1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15" h="16">
                  <a:moveTo>
                    <a:pt x="0" y="6"/>
                  </a:moveTo>
                  <a:cubicBezTo>
                    <a:pt x="0" y="7"/>
                    <a:pt x="0" y="7"/>
                    <a:pt x="0" y="8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2" y="8"/>
                    <a:pt x="2" y="9"/>
                    <a:pt x="2" y="10"/>
                  </a:cubicBezTo>
                  <a:cubicBezTo>
                    <a:pt x="3" y="10"/>
                    <a:pt x="3" y="10"/>
                    <a:pt x="4" y="10"/>
                  </a:cubicBezTo>
                  <a:cubicBezTo>
                    <a:pt x="4" y="10"/>
                    <a:pt x="4" y="11"/>
                    <a:pt x="4" y="11"/>
                  </a:cubicBezTo>
                  <a:cubicBezTo>
                    <a:pt x="4" y="12"/>
                    <a:pt x="4" y="12"/>
                    <a:pt x="4" y="13"/>
                  </a:cubicBezTo>
                  <a:cubicBezTo>
                    <a:pt x="4" y="13"/>
                    <a:pt x="4" y="14"/>
                    <a:pt x="4" y="14"/>
                  </a:cubicBezTo>
                  <a:cubicBezTo>
                    <a:pt x="3" y="14"/>
                    <a:pt x="3" y="14"/>
                    <a:pt x="2" y="14"/>
                  </a:cubicBezTo>
                  <a:cubicBezTo>
                    <a:pt x="2" y="14"/>
                    <a:pt x="1" y="14"/>
                    <a:pt x="0" y="14"/>
                  </a:cubicBezTo>
                  <a:cubicBezTo>
                    <a:pt x="0" y="15"/>
                    <a:pt x="0" y="15"/>
                    <a:pt x="0" y="16"/>
                  </a:cubicBezTo>
                  <a:cubicBezTo>
                    <a:pt x="1" y="16"/>
                    <a:pt x="2" y="16"/>
                    <a:pt x="2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6" y="16"/>
                    <a:pt x="6" y="16"/>
                    <a:pt x="7" y="16"/>
                  </a:cubicBezTo>
                  <a:cubicBezTo>
                    <a:pt x="7" y="15"/>
                    <a:pt x="7" y="15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9" y="14"/>
                    <a:pt x="9" y="14"/>
                    <a:pt x="10" y="14"/>
                  </a:cubicBezTo>
                  <a:cubicBezTo>
                    <a:pt x="10" y="15"/>
                    <a:pt x="10" y="15"/>
                    <a:pt x="10" y="16"/>
                  </a:cubicBezTo>
                  <a:cubicBezTo>
                    <a:pt x="10" y="16"/>
                    <a:pt x="11" y="16"/>
                    <a:pt x="12" y="16"/>
                  </a:cubicBezTo>
                  <a:cubicBezTo>
                    <a:pt x="12" y="15"/>
                    <a:pt x="12" y="15"/>
                    <a:pt x="12" y="14"/>
                  </a:cubicBezTo>
                  <a:cubicBezTo>
                    <a:pt x="12" y="14"/>
                    <a:pt x="12" y="13"/>
                    <a:pt x="12" y="13"/>
                  </a:cubicBezTo>
                  <a:cubicBezTo>
                    <a:pt x="12" y="12"/>
                    <a:pt x="12" y="12"/>
                    <a:pt x="12" y="11"/>
                  </a:cubicBezTo>
                  <a:cubicBezTo>
                    <a:pt x="12" y="11"/>
                    <a:pt x="12" y="10"/>
                    <a:pt x="12" y="10"/>
                  </a:cubicBezTo>
                  <a:cubicBezTo>
                    <a:pt x="12" y="10"/>
                    <a:pt x="13" y="10"/>
                    <a:pt x="13" y="10"/>
                  </a:cubicBezTo>
                  <a:cubicBezTo>
                    <a:pt x="13" y="9"/>
                    <a:pt x="13" y="8"/>
                    <a:pt x="13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7"/>
                    <a:pt x="12" y="7"/>
                    <a:pt x="12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8"/>
                    <a:pt x="9" y="8"/>
                    <a:pt x="8" y="8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8" y="6"/>
                    <a:pt x="8" y="5"/>
                    <a:pt x="8" y="5"/>
                  </a:cubicBezTo>
                  <a:cubicBezTo>
                    <a:pt x="8" y="4"/>
                    <a:pt x="8" y="4"/>
                    <a:pt x="8" y="3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7" y="2"/>
                    <a:pt x="7" y="2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2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0" name="Freeform 41041"/>
            <p:cNvSpPr>
              <a:spLocks/>
            </p:cNvSpPr>
            <p:nvPr/>
          </p:nvSpPr>
          <p:spPr bwMode="auto">
            <a:xfrm>
              <a:off x="3737" y="934"/>
              <a:ext cx="2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0 60000 65536"/>
                <a:gd name="T5" fmla="*/ 0 60000 65536"/>
                <a:gd name="T6" fmla="*/ 0 60000 65536"/>
                <a:gd name="T7" fmla="*/ 0 60000 65536"/>
              </a:gdLst>
              <a:ahLst/>
              <a:cxnLst>
                <a:cxn ang="T4">
                  <a:pos x="T0" y="0"/>
                </a:cxn>
                <a:cxn ang="T5">
                  <a:pos x="T1" y="0"/>
                </a:cxn>
                <a:cxn ang="T6">
                  <a:pos x="T2" y="0"/>
                </a:cxn>
                <a:cxn ang="T7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1" name="Freeform 41042"/>
            <p:cNvSpPr>
              <a:spLocks/>
            </p:cNvSpPr>
            <p:nvPr/>
          </p:nvSpPr>
          <p:spPr bwMode="auto">
            <a:xfrm>
              <a:off x="3842" y="864"/>
              <a:ext cx="5" cy="5"/>
            </a:xfrm>
            <a:custGeom>
              <a:avLst/>
              <a:gdLst>
                <a:gd name="T0" fmla="*/ 0 w 3"/>
                <a:gd name="T1" fmla="*/ 5 h 3"/>
                <a:gd name="T2" fmla="*/ 3 w 3"/>
                <a:gd name="T3" fmla="*/ 5 h 3"/>
                <a:gd name="T4" fmla="*/ 5 w 3"/>
                <a:gd name="T5" fmla="*/ 5 h 3"/>
                <a:gd name="T6" fmla="*/ 5 w 3"/>
                <a:gd name="T7" fmla="*/ 3 h 3"/>
                <a:gd name="T8" fmla="*/ 3 w 3"/>
                <a:gd name="T9" fmla="*/ 3 h 3"/>
                <a:gd name="T10" fmla="*/ 3 w 3"/>
                <a:gd name="T11" fmla="*/ 0 h 3"/>
                <a:gd name="T12" fmla="*/ 0 w 3"/>
                <a:gd name="T13" fmla="*/ 0 h 3"/>
                <a:gd name="T14" fmla="*/ 0 w 3"/>
                <a:gd name="T15" fmla="*/ 3 h 3"/>
                <a:gd name="T16" fmla="*/ 0 w 3"/>
                <a:gd name="T17" fmla="*/ 5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2" name="Freeform 41043"/>
            <p:cNvSpPr>
              <a:spLocks/>
            </p:cNvSpPr>
            <p:nvPr/>
          </p:nvSpPr>
          <p:spPr bwMode="auto">
            <a:xfrm>
              <a:off x="4280" y="960"/>
              <a:ext cx="4" cy="1"/>
            </a:xfrm>
            <a:custGeom>
              <a:avLst/>
              <a:gdLst>
                <a:gd name="T0" fmla="*/ 4 w 2"/>
                <a:gd name="T1" fmla="*/ 1 h 1"/>
                <a:gd name="T2" fmla="*/ 4 w 2"/>
                <a:gd name="T3" fmla="*/ 0 h 1"/>
                <a:gd name="T4" fmla="*/ 0 w 2"/>
                <a:gd name="T5" fmla="*/ 0 h 1"/>
                <a:gd name="T6" fmla="*/ 0 w 2"/>
                <a:gd name="T7" fmla="*/ 1 h 1"/>
                <a:gd name="T8" fmla="*/ 4 w 2"/>
                <a:gd name="T9" fmla="*/ 1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3" name="Freeform 41044"/>
            <p:cNvSpPr>
              <a:spLocks noEditPoints="1"/>
            </p:cNvSpPr>
            <p:nvPr/>
          </p:nvSpPr>
          <p:spPr bwMode="auto">
            <a:xfrm>
              <a:off x="3648" y="1243"/>
              <a:ext cx="136" cy="260"/>
            </a:xfrm>
            <a:custGeom>
              <a:avLst/>
              <a:gdLst>
                <a:gd name="T0" fmla="*/ 136 w 78"/>
                <a:gd name="T1" fmla="*/ 253 h 149"/>
                <a:gd name="T2" fmla="*/ 136 w 78"/>
                <a:gd name="T3" fmla="*/ 244 h 149"/>
                <a:gd name="T4" fmla="*/ 134 w 78"/>
                <a:gd name="T5" fmla="*/ 239 h 149"/>
                <a:gd name="T6" fmla="*/ 134 w 78"/>
                <a:gd name="T7" fmla="*/ 230 h 149"/>
                <a:gd name="T8" fmla="*/ 134 w 78"/>
                <a:gd name="T9" fmla="*/ 222 h 149"/>
                <a:gd name="T10" fmla="*/ 134 w 78"/>
                <a:gd name="T11" fmla="*/ 213 h 149"/>
                <a:gd name="T12" fmla="*/ 134 w 78"/>
                <a:gd name="T13" fmla="*/ 211 h 149"/>
                <a:gd name="T14" fmla="*/ 134 w 78"/>
                <a:gd name="T15" fmla="*/ 202 h 149"/>
                <a:gd name="T16" fmla="*/ 131 w 78"/>
                <a:gd name="T17" fmla="*/ 197 h 149"/>
                <a:gd name="T18" fmla="*/ 134 w 78"/>
                <a:gd name="T19" fmla="*/ 190 h 149"/>
                <a:gd name="T20" fmla="*/ 131 w 78"/>
                <a:gd name="T21" fmla="*/ 185 h 149"/>
                <a:gd name="T22" fmla="*/ 131 w 78"/>
                <a:gd name="T23" fmla="*/ 176 h 149"/>
                <a:gd name="T24" fmla="*/ 126 w 78"/>
                <a:gd name="T25" fmla="*/ 174 h 149"/>
                <a:gd name="T26" fmla="*/ 124 w 78"/>
                <a:gd name="T27" fmla="*/ 168 h 149"/>
                <a:gd name="T28" fmla="*/ 117 w 78"/>
                <a:gd name="T29" fmla="*/ 166 h 149"/>
                <a:gd name="T30" fmla="*/ 110 w 78"/>
                <a:gd name="T31" fmla="*/ 166 h 149"/>
                <a:gd name="T32" fmla="*/ 106 w 78"/>
                <a:gd name="T33" fmla="*/ 161 h 149"/>
                <a:gd name="T34" fmla="*/ 103 w 78"/>
                <a:gd name="T35" fmla="*/ 155 h 149"/>
                <a:gd name="T36" fmla="*/ 101 w 78"/>
                <a:gd name="T37" fmla="*/ 148 h 149"/>
                <a:gd name="T38" fmla="*/ 98 w 78"/>
                <a:gd name="T39" fmla="*/ 143 h 149"/>
                <a:gd name="T40" fmla="*/ 96 w 78"/>
                <a:gd name="T41" fmla="*/ 138 h 149"/>
                <a:gd name="T42" fmla="*/ 92 w 78"/>
                <a:gd name="T43" fmla="*/ 133 h 149"/>
                <a:gd name="T44" fmla="*/ 91 w 78"/>
                <a:gd name="T45" fmla="*/ 126 h 149"/>
                <a:gd name="T46" fmla="*/ 87 w 78"/>
                <a:gd name="T47" fmla="*/ 120 h 149"/>
                <a:gd name="T48" fmla="*/ 82 w 78"/>
                <a:gd name="T49" fmla="*/ 117 h 149"/>
                <a:gd name="T50" fmla="*/ 78 w 78"/>
                <a:gd name="T51" fmla="*/ 112 h 149"/>
                <a:gd name="T52" fmla="*/ 82 w 78"/>
                <a:gd name="T53" fmla="*/ 106 h 149"/>
                <a:gd name="T54" fmla="*/ 82 w 78"/>
                <a:gd name="T55" fmla="*/ 98 h 149"/>
                <a:gd name="T56" fmla="*/ 82 w 78"/>
                <a:gd name="T57" fmla="*/ 89 h 149"/>
                <a:gd name="T58" fmla="*/ 85 w 78"/>
                <a:gd name="T59" fmla="*/ 84 h 149"/>
                <a:gd name="T60" fmla="*/ 91 w 78"/>
                <a:gd name="T61" fmla="*/ 80 h 149"/>
                <a:gd name="T62" fmla="*/ 92 w 78"/>
                <a:gd name="T63" fmla="*/ 75 h 149"/>
                <a:gd name="T64" fmla="*/ 96 w 78"/>
                <a:gd name="T65" fmla="*/ 70 h 149"/>
                <a:gd name="T66" fmla="*/ 96 w 78"/>
                <a:gd name="T67" fmla="*/ 61 h 149"/>
                <a:gd name="T68" fmla="*/ 96 w 78"/>
                <a:gd name="T69" fmla="*/ 52 h 149"/>
                <a:gd name="T70" fmla="*/ 92 w 78"/>
                <a:gd name="T71" fmla="*/ 47 h 149"/>
                <a:gd name="T72" fmla="*/ 87 w 78"/>
                <a:gd name="T73" fmla="*/ 51 h 149"/>
                <a:gd name="T74" fmla="*/ 85 w 78"/>
                <a:gd name="T75" fmla="*/ 56 h 149"/>
                <a:gd name="T76" fmla="*/ 78 w 78"/>
                <a:gd name="T77" fmla="*/ 52 h 149"/>
                <a:gd name="T78" fmla="*/ 73 w 78"/>
                <a:gd name="T79" fmla="*/ 51 h 149"/>
                <a:gd name="T80" fmla="*/ 68 w 78"/>
                <a:gd name="T81" fmla="*/ 47 h 149"/>
                <a:gd name="T82" fmla="*/ 66 w 78"/>
                <a:gd name="T83" fmla="*/ 42 h 149"/>
                <a:gd name="T84" fmla="*/ 63 w 78"/>
                <a:gd name="T85" fmla="*/ 37 h 149"/>
                <a:gd name="T86" fmla="*/ 59 w 78"/>
                <a:gd name="T87" fmla="*/ 30 h 149"/>
                <a:gd name="T88" fmla="*/ 54 w 78"/>
                <a:gd name="T89" fmla="*/ 28 h 149"/>
                <a:gd name="T90" fmla="*/ 49 w 78"/>
                <a:gd name="T91" fmla="*/ 24 h 149"/>
                <a:gd name="T92" fmla="*/ 44 w 78"/>
                <a:gd name="T93" fmla="*/ 23 h 149"/>
                <a:gd name="T94" fmla="*/ 38 w 78"/>
                <a:gd name="T95" fmla="*/ 19 h 149"/>
                <a:gd name="T96" fmla="*/ 35 w 78"/>
                <a:gd name="T97" fmla="*/ 14 h 149"/>
                <a:gd name="T98" fmla="*/ 30 w 78"/>
                <a:gd name="T99" fmla="*/ 10 h 149"/>
                <a:gd name="T100" fmla="*/ 28 w 78"/>
                <a:gd name="T101" fmla="*/ 10 h 149"/>
                <a:gd name="T102" fmla="*/ 19 w 78"/>
                <a:gd name="T103" fmla="*/ 10 h 149"/>
                <a:gd name="T104" fmla="*/ 14 w 78"/>
                <a:gd name="T105" fmla="*/ 9 h 149"/>
                <a:gd name="T106" fmla="*/ 9 w 78"/>
                <a:gd name="T107" fmla="*/ 5 h 149"/>
                <a:gd name="T108" fmla="*/ 3 w 78"/>
                <a:gd name="T109" fmla="*/ 2 h 149"/>
                <a:gd name="T110" fmla="*/ 0 w 78"/>
                <a:gd name="T111" fmla="*/ 0 h 149"/>
                <a:gd name="T112" fmla="*/ 136 w 78"/>
                <a:gd name="T113" fmla="*/ 258 h 149"/>
                <a:gd name="T114" fmla="*/ 38 w 78"/>
                <a:gd name="T115" fmla="*/ 96 h 149"/>
                <a:gd name="T116" fmla="*/ 35 w 78"/>
                <a:gd name="T117" fmla="*/ 89 h 149"/>
                <a:gd name="T118" fmla="*/ 42 w 78"/>
                <a:gd name="T119" fmla="*/ 92 h 149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78" h="149">
                  <a:moveTo>
                    <a:pt x="78" y="148"/>
                  </a:moveTo>
                  <a:cubicBezTo>
                    <a:pt x="78" y="148"/>
                    <a:pt x="78" y="147"/>
                    <a:pt x="78" y="147"/>
                  </a:cubicBezTo>
                  <a:cubicBezTo>
                    <a:pt x="78" y="146"/>
                    <a:pt x="78" y="145"/>
                    <a:pt x="78" y="145"/>
                  </a:cubicBezTo>
                  <a:cubicBezTo>
                    <a:pt x="78" y="144"/>
                    <a:pt x="78" y="144"/>
                    <a:pt x="78" y="143"/>
                  </a:cubicBezTo>
                  <a:cubicBezTo>
                    <a:pt x="78" y="143"/>
                    <a:pt x="78" y="142"/>
                    <a:pt x="78" y="142"/>
                  </a:cubicBezTo>
                  <a:cubicBezTo>
                    <a:pt x="78" y="141"/>
                    <a:pt x="78" y="141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8"/>
                    <a:pt x="77" y="138"/>
                    <a:pt x="77" y="138"/>
                  </a:cubicBezTo>
                  <a:cubicBezTo>
                    <a:pt x="77" y="138"/>
                    <a:pt x="77" y="137"/>
                    <a:pt x="77" y="137"/>
                  </a:cubicBezTo>
                  <a:cubicBezTo>
                    <a:pt x="77" y="136"/>
                    <a:pt x="77" y="136"/>
                    <a:pt x="77" y="135"/>
                  </a:cubicBezTo>
                  <a:cubicBezTo>
                    <a:pt x="77" y="135"/>
                    <a:pt x="77" y="134"/>
                    <a:pt x="77" y="134"/>
                  </a:cubicBezTo>
                  <a:cubicBezTo>
                    <a:pt x="77" y="133"/>
                    <a:pt x="77" y="133"/>
                    <a:pt x="77" y="132"/>
                  </a:cubicBezTo>
                  <a:cubicBezTo>
                    <a:pt x="77" y="131"/>
                    <a:pt x="77" y="131"/>
                    <a:pt x="77" y="130"/>
                  </a:cubicBezTo>
                  <a:cubicBezTo>
                    <a:pt x="77" y="130"/>
                    <a:pt x="77" y="129"/>
                    <a:pt x="77" y="129"/>
                  </a:cubicBezTo>
                  <a:cubicBezTo>
                    <a:pt x="77" y="128"/>
                    <a:pt x="77" y="128"/>
                    <a:pt x="77" y="127"/>
                  </a:cubicBezTo>
                  <a:cubicBezTo>
                    <a:pt x="77" y="127"/>
                    <a:pt x="77" y="126"/>
                    <a:pt x="77" y="125"/>
                  </a:cubicBezTo>
                  <a:cubicBezTo>
                    <a:pt x="77" y="125"/>
                    <a:pt x="77" y="124"/>
                    <a:pt x="77" y="124"/>
                  </a:cubicBezTo>
                  <a:cubicBezTo>
                    <a:pt x="77" y="123"/>
                    <a:pt x="77" y="123"/>
                    <a:pt x="77" y="122"/>
                  </a:cubicBezTo>
                  <a:cubicBezTo>
                    <a:pt x="76" y="122"/>
                    <a:pt x="76" y="122"/>
                    <a:pt x="75" y="122"/>
                  </a:cubicBezTo>
                  <a:cubicBezTo>
                    <a:pt x="75" y="122"/>
                    <a:pt x="75" y="121"/>
                    <a:pt x="75" y="121"/>
                  </a:cubicBezTo>
                  <a:cubicBezTo>
                    <a:pt x="76" y="121"/>
                    <a:pt x="76" y="121"/>
                    <a:pt x="77" y="121"/>
                  </a:cubicBezTo>
                  <a:cubicBezTo>
                    <a:pt x="77" y="120"/>
                    <a:pt x="77" y="120"/>
                    <a:pt x="77" y="119"/>
                  </a:cubicBezTo>
                  <a:cubicBezTo>
                    <a:pt x="77" y="119"/>
                    <a:pt x="77" y="118"/>
                    <a:pt x="77" y="118"/>
                  </a:cubicBezTo>
                  <a:cubicBezTo>
                    <a:pt x="77" y="117"/>
                    <a:pt x="77" y="116"/>
                    <a:pt x="77" y="116"/>
                  </a:cubicBezTo>
                  <a:cubicBezTo>
                    <a:pt x="76" y="116"/>
                    <a:pt x="76" y="116"/>
                    <a:pt x="75" y="116"/>
                  </a:cubicBezTo>
                  <a:cubicBezTo>
                    <a:pt x="75" y="115"/>
                    <a:pt x="75" y="115"/>
                    <a:pt x="75" y="114"/>
                  </a:cubicBezTo>
                  <a:cubicBezTo>
                    <a:pt x="75" y="114"/>
                    <a:pt x="75" y="113"/>
                    <a:pt x="75" y="113"/>
                  </a:cubicBezTo>
                  <a:cubicBezTo>
                    <a:pt x="76" y="113"/>
                    <a:pt x="76" y="113"/>
                    <a:pt x="77" y="113"/>
                  </a:cubicBezTo>
                  <a:cubicBezTo>
                    <a:pt x="77" y="112"/>
                    <a:pt x="77" y="112"/>
                    <a:pt x="77" y="111"/>
                  </a:cubicBezTo>
                  <a:cubicBezTo>
                    <a:pt x="77" y="110"/>
                    <a:pt x="77" y="110"/>
                    <a:pt x="77" y="109"/>
                  </a:cubicBezTo>
                  <a:cubicBezTo>
                    <a:pt x="76" y="109"/>
                    <a:pt x="76" y="109"/>
                    <a:pt x="75" y="109"/>
                  </a:cubicBezTo>
                  <a:cubicBezTo>
                    <a:pt x="75" y="109"/>
                    <a:pt x="75" y="108"/>
                    <a:pt x="75" y="108"/>
                  </a:cubicBezTo>
                  <a:cubicBezTo>
                    <a:pt x="75" y="107"/>
                    <a:pt x="75" y="107"/>
                    <a:pt x="75" y="106"/>
                  </a:cubicBezTo>
                  <a:cubicBezTo>
                    <a:pt x="75" y="106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3"/>
                  </a:cubicBezTo>
                  <a:cubicBezTo>
                    <a:pt x="75" y="102"/>
                    <a:pt x="75" y="102"/>
                    <a:pt x="75" y="101"/>
                  </a:cubicBezTo>
                  <a:cubicBezTo>
                    <a:pt x="75" y="101"/>
                    <a:pt x="74" y="101"/>
                    <a:pt x="74" y="101"/>
                  </a:cubicBezTo>
                  <a:cubicBezTo>
                    <a:pt x="74" y="101"/>
                    <a:pt x="74" y="100"/>
                    <a:pt x="74" y="100"/>
                  </a:cubicBezTo>
                  <a:cubicBezTo>
                    <a:pt x="73" y="100"/>
                    <a:pt x="73" y="100"/>
                    <a:pt x="72" y="100"/>
                  </a:cubicBezTo>
                  <a:cubicBezTo>
                    <a:pt x="72" y="99"/>
                    <a:pt x="72" y="99"/>
                    <a:pt x="72" y="98"/>
                  </a:cubicBezTo>
                  <a:cubicBezTo>
                    <a:pt x="72" y="98"/>
                    <a:pt x="71" y="98"/>
                    <a:pt x="71" y="98"/>
                  </a:cubicBezTo>
                  <a:cubicBezTo>
                    <a:pt x="71" y="98"/>
                    <a:pt x="71" y="97"/>
                    <a:pt x="71" y="96"/>
                  </a:cubicBezTo>
                  <a:cubicBezTo>
                    <a:pt x="70" y="96"/>
                    <a:pt x="69" y="96"/>
                    <a:pt x="69" y="96"/>
                  </a:cubicBezTo>
                  <a:cubicBezTo>
                    <a:pt x="68" y="96"/>
                    <a:pt x="68" y="96"/>
                    <a:pt x="67" y="96"/>
                  </a:cubicBezTo>
                  <a:cubicBezTo>
                    <a:pt x="67" y="96"/>
                    <a:pt x="67" y="95"/>
                    <a:pt x="67" y="95"/>
                  </a:cubicBezTo>
                  <a:cubicBezTo>
                    <a:pt x="67" y="95"/>
                    <a:pt x="66" y="95"/>
                    <a:pt x="66" y="95"/>
                  </a:cubicBezTo>
                  <a:cubicBezTo>
                    <a:pt x="65" y="95"/>
                    <a:pt x="65" y="95"/>
                    <a:pt x="64" y="95"/>
                  </a:cubicBezTo>
                  <a:cubicBezTo>
                    <a:pt x="64" y="95"/>
                    <a:pt x="63" y="95"/>
                    <a:pt x="63" y="95"/>
                  </a:cubicBezTo>
                  <a:cubicBezTo>
                    <a:pt x="63" y="94"/>
                    <a:pt x="63" y="94"/>
                    <a:pt x="63" y="93"/>
                  </a:cubicBezTo>
                  <a:cubicBezTo>
                    <a:pt x="62" y="93"/>
                    <a:pt x="62" y="93"/>
                    <a:pt x="61" y="93"/>
                  </a:cubicBezTo>
                  <a:cubicBezTo>
                    <a:pt x="61" y="93"/>
                    <a:pt x="61" y="92"/>
                    <a:pt x="61" y="92"/>
                  </a:cubicBezTo>
                  <a:cubicBezTo>
                    <a:pt x="61" y="91"/>
                    <a:pt x="61" y="91"/>
                    <a:pt x="61" y="90"/>
                  </a:cubicBezTo>
                  <a:cubicBezTo>
                    <a:pt x="61" y="90"/>
                    <a:pt x="60" y="90"/>
                    <a:pt x="59" y="90"/>
                  </a:cubicBezTo>
                  <a:cubicBezTo>
                    <a:pt x="59" y="90"/>
                    <a:pt x="59" y="89"/>
                    <a:pt x="59" y="89"/>
                  </a:cubicBezTo>
                  <a:cubicBezTo>
                    <a:pt x="59" y="89"/>
                    <a:pt x="58" y="89"/>
                    <a:pt x="58" y="89"/>
                  </a:cubicBezTo>
                  <a:cubicBezTo>
                    <a:pt x="58" y="88"/>
                    <a:pt x="58" y="87"/>
                    <a:pt x="58" y="87"/>
                  </a:cubicBezTo>
                  <a:cubicBezTo>
                    <a:pt x="58" y="86"/>
                    <a:pt x="58" y="86"/>
                    <a:pt x="58" y="85"/>
                  </a:cubicBezTo>
                  <a:cubicBezTo>
                    <a:pt x="58" y="85"/>
                    <a:pt x="58" y="84"/>
                    <a:pt x="58" y="84"/>
                  </a:cubicBezTo>
                  <a:cubicBezTo>
                    <a:pt x="57" y="84"/>
                    <a:pt x="57" y="84"/>
                    <a:pt x="56" y="84"/>
                  </a:cubicBezTo>
                  <a:cubicBezTo>
                    <a:pt x="56" y="83"/>
                    <a:pt x="56" y="82"/>
                    <a:pt x="56" y="82"/>
                  </a:cubicBezTo>
                  <a:cubicBezTo>
                    <a:pt x="56" y="82"/>
                    <a:pt x="55" y="82"/>
                    <a:pt x="55" y="82"/>
                  </a:cubicBezTo>
                  <a:cubicBezTo>
                    <a:pt x="55" y="81"/>
                    <a:pt x="55" y="81"/>
                    <a:pt x="55" y="80"/>
                  </a:cubicBezTo>
                  <a:cubicBezTo>
                    <a:pt x="55" y="80"/>
                    <a:pt x="55" y="79"/>
                    <a:pt x="55" y="79"/>
                  </a:cubicBezTo>
                  <a:cubicBezTo>
                    <a:pt x="54" y="79"/>
                    <a:pt x="54" y="79"/>
                    <a:pt x="53" y="79"/>
                  </a:cubicBezTo>
                  <a:cubicBezTo>
                    <a:pt x="53" y="78"/>
                    <a:pt x="53" y="78"/>
                    <a:pt x="53" y="77"/>
                  </a:cubicBezTo>
                  <a:cubicBezTo>
                    <a:pt x="53" y="77"/>
                    <a:pt x="53" y="76"/>
                    <a:pt x="53" y="76"/>
                  </a:cubicBezTo>
                  <a:cubicBezTo>
                    <a:pt x="53" y="76"/>
                    <a:pt x="52" y="76"/>
                    <a:pt x="52" y="76"/>
                  </a:cubicBezTo>
                  <a:cubicBezTo>
                    <a:pt x="52" y="75"/>
                    <a:pt x="52" y="75"/>
                    <a:pt x="52" y="74"/>
                  </a:cubicBezTo>
                  <a:cubicBezTo>
                    <a:pt x="52" y="73"/>
                    <a:pt x="52" y="73"/>
                    <a:pt x="52" y="72"/>
                  </a:cubicBezTo>
                  <a:cubicBezTo>
                    <a:pt x="51" y="72"/>
                    <a:pt x="51" y="72"/>
                    <a:pt x="50" y="72"/>
                  </a:cubicBezTo>
                  <a:cubicBezTo>
                    <a:pt x="50" y="72"/>
                    <a:pt x="50" y="71"/>
                    <a:pt x="50" y="71"/>
                  </a:cubicBezTo>
                  <a:cubicBezTo>
                    <a:pt x="50" y="70"/>
                    <a:pt x="50" y="70"/>
                    <a:pt x="50" y="69"/>
                  </a:cubicBezTo>
                  <a:cubicBezTo>
                    <a:pt x="50" y="69"/>
                    <a:pt x="49" y="69"/>
                    <a:pt x="49" y="69"/>
                  </a:cubicBezTo>
                  <a:cubicBezTo>
                    <a:pt x="48" y="69"/>
                    <a:pt x="48" y="69"/>
                    <a:pt x="47" y="69"/>
                  </a:cubicBezTo>
                  <a:cubicBezTo>
                    <a:pt x="47" y="69"/>
                    <a:pt x="47" y="68"/>
                    <a:pt x="47" y="67"/>
                  </a:cubicBezTo>
                  <a:cubicBezTo>
                    <a:pt x="47" y="67"/>
                    <a:pt x="47" y="66"/>
                    <a:pt x="47" y="66"/>
                  </a:cubicBezTo>
                  <a:cubicBezTo>
                    <a:pt x="46" y="66"/>
                    <a:pt x="46" y="66"/>
                    <a:pt x="45" y="66"/>
                  </a:cubicBezTo>
                  <a:cubicBezTo>
                    <a:pt x="45" y="65"/>
                    <a:pt x="45" y="65"/>
                    <a:pt x="45" y="64"/>
                  </a:cubicBezTo>
                  <a:cubicBezTo>
                    <a:pt x="45" y="64"/>
                    <a:pt x="45" y="63"/>
                    <a:pt x="45" y="63"/>
                  </a:cubicBezTo>
                  <a:cubicBezTo>
                    <a:pt x="45" y="62"/>
                    <a:pt x="45" y="62"/>
                    <a:pt x="45" y="61"/>
                  </a:cubicBezTo>
                  <a:cubicBezTo>
                    <a:pt x="46" y="61"/>
                    <a:pt x="46" y="61"/>
                    <a:pt x="47" y="61"/>
                  </a:cubicBezTo>
                  <a:cubicBezTo>
                    <a:pt x="47" y="60"/>
                    <a:pt x="47" y="60"/>
                    <a:pt x="47" y="59"/>
                  </a:cubicBezTo>
                  <a:cubicBezTo>
                    <a:pt x="47" y="59"/>
                    <a:pt x="47" y="58"/>
                    <a:pt x="47" y="58"/>
                  </a:cubicBezTo>
                  <a:cubicBezTo>
                    <a:pt x="47" y="57"/>
                    <a:pt x="47" y="57"/>
                    <a:pt x="47" y="56"/>
                  </a:cubicBezTo>
                  <a:cubicBezTo>
                    <a:pt x="47" y="56"/>
                    <a:pt x="47" y="55"/>
                    <a:pt x="47" y="55"/>
                  </a:cubicBezTo>
                  <a:cubicBezTo>
                    <a:pt x="47" y="54"/>
                    <a:pt x="47" y="53"/>
                    <a:pt x="47" y="53"/>
                  </a:cubicBezTo>
                  <a:cubicBezTo>
                    <a:pt x="47" y="52"/>
                    <a:pt x="47" y="52"/>
                    <a:pt x="47" y="51"/>
                  </a:cubicBezTo>
                  <a:cubicBezTo>
                    <a:pt x="47" y="51"/>
                    <a:pt x="47" y="50"/>
                    <a:pt x="47" y="50"/>
                  </a:cubicBezTo>
                  <a:cubicBezTo>
                    <a:pt x="48" y="50"/>
                    <a:pt x="48" y="50"/>
                    <a:pt x="49" y="50"/>
                  </a:cubicBezTo>
                  <a:cubicBezTo>
                    <a:pt x="49" y="49"/>
                    <a:pt x="49" y="49"/>
                    <a:pt x="49" y="48"/>
                  </a:cubicBezTo>
                  <a:cubicBezTo>
                    <a:pt x="49" y="48"/>
                    <a:pt x="50" y="48"/>
                    <a:pt x="50" y="48"/>
                  </a:cubicBezTo>
                  <a:cubicBezTo>
                    <a:pt x="50" y="48"/>
                    <a:pt x="50" y="47"/>
                    <a:pt x="50" y="46"/>
                  </a:cubicBezTo>
                  <a:cubicBezTo>
                    <a:pt x="51" y="46"/>
                    <a:pt x="51" y="46"/>
                    <a:pt x="52" y="46"/>
                  </a:cubicBezTo>
                  <a:cubicBezTo>
                    <a:pt x="52" y="46"/>
                    <a:pt x="52" y="45"/>
                    <a:pt x="52" y="45"/>
                  </a:cubicBezTo>
                  <a:cubicBezTo>
                    <a:pt x="52" y="45"/>
                    <a:pt x="53" y="45"/>
                    <a:pt x="53" y="45"/>
                  </a:cubicBezTo>
                  <a:cubicBezTo>
                    <a:pt x="53" y="44"/>
                    <a:pt x="53" y="44"/>
                    <a:pt x="53" y="43"/>
                  </a:cubicBezTo>
                  <a:cubicBezTo>
                    <a:pt x="54" y="43"/>
                    <a:pt x="54" y="43"/>
                    <a:pt x="55" y="43"/>
                  </a:cubicBezTo>
                  <a:cubicBezTo>
                    <a:pt x="55" y="43"/>
                    <a:pt x="55" y="42"/>
                    <a:pt x="55" y="42"/>
                  </a:cubicBezTo>
                  <a:cubicBezTo>
                    <a:pt x="55" y="41"/>
                    <a:pt x="55" y="41"/>
                    <a:pt x="55" y="40"/>
                  </a:cubicBezTo>
                  <a:cubicBezTo>
                    <a:pt x="55" y="40"/>
                    <a:pt x="55" y="39"/>
                    <a:pt x="55" y="38"/>
                  </a:cubicBezTo>
                  <a:cubicBezTo>
                    <a:pt x="55" y="38"/>
                    <a:pt x="55" y="37"/>
                    <a:pt x="55" y="37"/>
                  </a:cubicBezTo>
                  <a:cubicBezTo>
                    <a:pt x="55" y="36"/>
                    <a:pt x="55" y="36"/>
                    <a:pt x="55" y="35"/>
                  </a:cubicBezTo>
                  <a:cubicBezTo>
                    <a:pt x="55" y="35"/>
                    <a:pt x="55" y="34"/>
                    <a:pt x="55" y="34"/>
                  </a:cubicBezTo>
                  <a:cubicBezTo>
                    <a:pt x="55" y="33"/>
                    <a:pt x="55" y="32"/>
                    <a:pt x="55" y="32"/>
                  </a:cubicBezTo>
                  <a:cubicBezTo>
                    <a:pt x="55" y="31"/>
                    <a:pt x="55" y="31"/>
                    <a:pt x="55" y="30"/>
                  </a:cubicBezTo>
                  <a:cubicBezTo>
                    <a:pt x="55" y="30"/>
                    <a:pt x="55" y="29"/>
                    <a:pt x="55" y="29"/>
                  </a:cubicBezTo>
                  <a:cubicBezTo>
                    <a:pt x="54" y="29"/>
                    <a:pt x="54" y="29"/>
                    <a:pt x="53" y="29"/>
                  </a:cubicBezTo>
                  <a:cubicBezTo>
                    <a:pt x="53" y="28"/>
                    <a:pt x="53" y="28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1" y="27"/>
                    <a:pt x="51" y="27"/>
                    <a:pt x="50" y="27"/>
                  </a:cubicBezTo>
                  <a:cubicBezTo>
                    <a:pt x="50" y="28"/>
                    <a:pt x="50" y="28"/>
                    <a:pt x="50" y="29"/>
                  </a:cubicBezTo>
                  <a:cubicBezTo>
                    <a:pt x="50" y="29"/>
                    <a:pt x="50" y="30"/>
                    <a:pt x="50" y="30"/>
                  </a:cubicBezTo>
                  <a:cubicBezTo>
                    <a:pt x="50" y="30"/>
                    <a:pt x="49" y="30"/>
                    <a:pt x="49" y="30"/>
                  </a:cubicBezTo>
                  <a:cubicBezTo>
                    <a:pt x="49" y="31"/>
                    <a:pt x="49" y="31"/>
                    <a:pt x="49" y="32"/>
                  </a:cubicBezTo>
                  <a:cubicBezTo>
                    <a:pt x="48" y="32"/>
                    <a:pt x="48" y="32"/>
                    <a:pt x="47" y="32"/>
                  </a:cubicBezTo>
                  <a:cubicBezTo>
                    <a:pt x="47" y="31"/>
                    <a:pt x="47" y="31"/>
                    <a:pt x="47" y="30"/>
                  </a:cubicBezTo>
                  <a:cubicBezTo>
                    <a:pt x="46" y="30"/>
                    <a:pt x="46" y="30"/>
                    <a:pt x="45" y="30"/>
                  </a:cubicBezTo>
                  <a:cubicBezTo>
                    <a:pt x="45" y="30"/>
                    <a:pt x="45" y="29"/>
                    <a:pt x="45" y="29"/>
                  </a:cubicBezTo>
                  <a:cubicBezTo>
                    <a:pt x="45" y="29"/>
                    <a:pt x="44" y="29"/>
                    <a:pt x="44" y="29"/>
                  </a:cubicBezTo>
                  <a:cubicBezTo>
                    <a:pt x="43" y="29"/>
                    <a:pt x="43" y="29"/>
                    <a:pt x="42" y="29"/>
                  </a:cubicBezTo>
                  <a:cubicBezTo>
                    <a:pt x="42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40" y="27"/>
                    <a:pt x="40" y="27"/>
                    <a:pt x="39" y="27"/>
                  </a:cubicBezTo>
                  <a:cubicBezTo>
                    <a:pt x="39" y="27"/>
                    <a:pt x="39" y="26"/>
                    <a:pt x="39" y="26"/>
                  </a:cubicBezTo>
                  <a:cubicBezTo>
                    <a:pt x="39" y="26"/>
                    <a:pt x="38" y="26"/>
                    <a:pt x="38" y="26"/>
                  </a:cubicBezTo>
                  <a:cubicBezTo>
                    <a:pt x="38" y="25"/>
                    <a:pt x="38" y="24"/>
                    <a:pt x="38" y="24"/>
                  </a:cubicBezTo>
                  <a:cubicBezTo>
                    <a:pt x="37" y="24"/>
                    <a:pt x="37" y="24"/>
                    <a:pt x="36" y="24"/>
                  </a:cubicBezTo>
                  <a:cubicBezTo>
                    <a:pt x="36" y="23"/>
                    <a:pt x="36" y="23"/>
                    <a:pt x="36" y="22"/>
                  </a:cubicBezTo>
                  <a:cubicBezTo>
                    <a:pt x="36" y="22"/>
                    <a:pt x="36" y="21"/>
                    <a:pt x="36" y="21"/>
                  </a:cubicBezTo>
                  <a:cubicBezTo>
                    <a:pt x="36" y="20"/>
                    <a:pt x="36" y="20"/>
                    <a:pt x="36" y="19"/>
                  </a:cubicBezTo>
                  <a:cubicBezTo>
                    <a:pt x="35" y="19"/>
                    <a:pt x="35" y="19"/>
                    <a:pt x="34" y="19"/>
                  </a:cubicBezTo>
                  <a:cubicBezTo>
                    <a:pt x="34" y="19"/>
                    <a:pt x="34" y="18"/>
                    <a:pt x="34" y="17"/>
                  </a:cubicBezTo>
                  <a:cubicBezTo>
                    <a:pt x="34" y="17"/>
                    <a:pt x="33" y="17"/>
                    <a:pt x="33" y="17"/>
                  </a:cubicBezTo>
                  <a:cubicBezTo>
                    <a:pt x="33" y="17"/>
                    <a:pt x="33" y="16"/>
                    <a:pt x="33" y="16"/>
                  </a:cubicBezTo>
                  <a:cubicBezTo>
                    <a:pt x="32" y="16"/>
                    <a:pt x="32" y="16"/>
                    <a:pt x="31" y="16"/>
                  </a:cubicBezTo>
                  <a:cubicBezTo>
                    <a:pt x="31" y="15"/>
                    <a:pt x="31" y="15"/>
                    <a:pt x="31" y="14"/>
                  </a:cubicBezTo>
                  <a:cubicBezTo>
                    <a:pt x="31" y="14"/>
                    <a:pt x="30" y="14"/>
                    <a:pt x="30" y="14"/>
                  </a:cubicBezTo>
                  <a:cubicBezTo>
                    <a:pt x="29" y="14"/>
                    <a:pt x="29" y="14"/>
                    <a:pt x="28" y="14"/>
                  </a:cubicBezTo>
                  <a:cubicBezTo>
                    <a:pt x="28" y="14"/>
                    <a:pt x="28" y="13"/>
                    <a:pt x="28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6" y="13"/>
                    <a:pt x="26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cubicBezTo>
                    <a:pt x="23" y="13"/>
                    <a:pt x="22" y="13"/>
                    <a:pt x="22" y="13"/>
                  </a:cubicBezTo>
                  <a:cubicBezTo>
                    <a:pt x="22" y="12"/>
                    <a:pt x="22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0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9" y="7"/>
                    <a:pt x="19" y="7"/>
                    <a:pt x="19" y="6"/>
                  </a:cubicBezTo>
                  <a:cubicBezTo>
                    <a:pt x="18" y="6"/>
                    <a:pt x="18" y="6"/>
                    <a:pt x="17" y="6"/>
                  </a:cubicBezTo>
                  <a:cubicBezTo>
                    <a:pt x="17" y="6"/>
                    <a:pt x="17" y="5"/>
                    <a:pt x="17" y="5"/>
                  </a:cubicBezTo>
                  <a:cubicBezTo>
                    <a:pt x="17" y="5"/>
                    <a:pt x="16" y="5"/>
                    <a:pt x="16" y="5"/>
                  </a:cubicBezTo>
                  <a:cubicBezTo>
                    <a:pt x="16" y="5"/>
                    <a:pt x="16" y="6"/>
                    <a:pt x="16" y="6"/>
                  </a:cubicBezTo>
                  <a:cubicBezTo>
                    <a:pt x="15" y="6"/>
                    <a:pt x="15" y="6"/>
                    <a:pt x="14" y="6"/>
                  </a:cubicBezTo>
                  <a:cubicBezTo>
                    <a:pt x="14" y="6"/>
                    <a:pt x="13" y="6"/>
                    <a:pt x="12" y="6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9" y="6"/>
                    <a:pt x="9" y="5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59"/>
                    <a:pt x="35" y="111"/>
                    <a:pt x="77" y="149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7" y="148"/>
                    <a:pt x="78" y="148"/>
                    <a:pt x="78" y="148"/>
                  </a:cubicBezTo>
                  <a:close/>
                  <a:moveTo>
                    <a:pt x="24" y="53"/>
                  </a:moveTo>
                  <a:cubicBezTo>
                    <a:pt x="24" y="53"/>
                    <a:pt x="24" y="54"/>
                    <a:pt x="24" y="55"/>
                  </a:cubicBezTo>
                  <a:cubicBezTo>
                    <a:pt x="23" y="55"/>
                    <a:pt x="22" y="55"/>
                    <a:pt x="22" y="55"/>
                  </a:cubicBezTo>
                  <a:cubicBezTo>
                    <a:pt x="22" y="54"/>
                    <a:pt x="22" y="53"/>
                    <a:pt x="22" y="53"/>
                  </a:cubicBezTo>
                  <a:cubicBezTo>
                    <a:pt x="21" y="53"/>
                    <a:pt x="21" y="53"/>
                    <a:pt x="20" y="53"/>
                  </a:cubicBezTo>
                  <a:cubicBezTo>
                    <a:pt x="20" y="52"/>
                    <a:pt x="20" y="52"/>
                    <a:pt x="20" y="51"/>
                  </a:cubicBezTo>
                  <a:cubicBezTo>
                    <a:pt x="21" y="51"/>
                    <a:pt x="21" y="51"/>
                    <a:pt x="22" y="51"/>
                  </a:cubicBezTo>
                  <a:cubicBezTo>
                    <a:pt x="22" y="51"/>
                    <a:pt x="23" y="51"/>
                    <a:pt x="24" y="51"/>
                  </a:cubicBezTo>
                  <a:cubicBezTo>
                    <a:pt x="24" y="52"/>
                    <a:pt x="24" y="52"/>
                    <a:pt x="24" y="5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4" name="Freeform 41045"/>
            <p:cNvSpPr>
              <a:spLocks/>
            </p:cNvSpPr>
            <p:nvPr/>
          </p:nvSpPr>
          <p:spPr bwMode="auto">
            <a:xfrm>
              <a:off x="3812" y="918"/>
              <a:ext cx="2" cy="2"/>
            </a:xfrm>
            <a:custGeom>
              <a:avLst/>
              <a:gdLst>
                <a:gd name="T0" fmla="*/ 2 w 1"/>
                <a:gd name="T1" fmla="*/ 0 h 1"/>
                <a:gd name="T2" fmla="*/ 0 w 1"/>
                <a:gd name="T3" fmla="*/ 0 h 1"/>
                <a:gd name="T4" fmla="*/ 0 w 1"/>
                <a:gd name="T5" fmla="*/ 2 h 1"/>
                <a:gd name="T6" fmla="*/ 2 w 1"/>
                <a:gd name="T7" fmla="*/ 2 h 1"/>
                <a:gd name="T8" fmla="*/ 2 w 1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5" name="Freeform 41046"/>
            <p:cNvSpPr>
              <a:spLocks/>
            </p:cNvSpPr>
            <p:nvPr/>
          </p:nvSpPr>
          <p:spPr bwMode="auto">
            <a:xfrm>
              <a:off x="4246" y="1268"/>
              <a:ext cx="1" cy="3"/>
            </a:xfrm>
            <a:custGeom>
              <a:avLst/>
              <a:gdLst>
                <a:gd name="T0" fmla="*/ 0 w 1"/>
                <a:gd name="T1" fmla="*/ 3 h 2"/>
                <a:gd name="T2" fmla="*/ 1 w 1"/>
                <a:gd name="T3" fmla="*/ 3 h 2"/>
                <a:gd name="T4" fmla="*/ 1 w 1"/>
                <a:gd name="T5" fmla="*/ 0 h 2"/>
                <a:gd name="T6" fmla="*/ 0 w 1"/>
                <a:gd name="T7" fmla="*/ 0 h 2"/>
                <a:gd name="T8" fmla="*/ 0 w 1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6" name="Freeform 41047"/>
            <p:cNvSpPr>
              <a:spLocks/>
            </p:cNvSpPr>
            <p:nvPr/>
          </p:nvSpPr>
          <p:spPr bwMode="auto">
            <a:xfrm>
              <a:off x="3821" y="852"/>
              <a:ext cx="7" cy="7"/>
            </a:xfrm>
            <a:custGeom>
              <a:avLst/>
              <a:gdLst>
                <a:gd name="T0" fmla="*/ 2 w 4"/>
                <a:gd name="T1" fmla="*/ 7 h 4"/>
                <a:gd name="T2" fmla="*/ 5 w 4"/>
                <a:gd name="T3" fmla="*/ 7 h 4"/>
                <a:gd name="T4" fmla="*/ 7 w 4"/>
                <a:gd name="T5" fmla="*/ 7 h 4"/>
                <a:gd name="T6" fmla="*/ 7 w 4"/>
                <a:gd name="T7" fmla="*/ 4 h 4"/>
                <a:gd name="T8" fmla="*/ 5 w 4"/>
                <a:gd name="T9" fmla="*/ 4 h 4"/>
                <a:gd name="T10" fmla="*/ 5 w 4"/>
                <a:gd name="T11" fmla="*/ 2 h 4"/>
                <a:gd name="T12" fmla="*/ 5 w 4"/>
                <a:gd name="T13" fmla="*/ 0 h 4"/>
                <a:gd name="T14" fmla="*/ 0 w 4"/>
                <a:gd name="T15" fmla="*/ 4 h 4"/>
                <a:gd name="T16" fmla="*/ 2 w 4"/>
                <a:gd name="T17" fmla="*/ 4 h 4"/>
                <a:gd name="T18" fmla="*/ 2 w 4"/>
                <a:gd name="T19" fmla="*/ 7 h 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1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7" name="Freeform 41048"/>
            <p:cNvSpPr>
              <a:spLocks/>
            </p:cNvSpPr>
            <p:nvPr/>
          </p:nvSpPr>
          <p:spPr bwMode="auto">
            <a:xfrm>
              <a:off x="3990" y="965"/>
              <a:ext cx="5" cy="3"/>
            </a:xfrm>
            <a:custGeom>
              <a:avLst/>
              <a:gdLst>
                <a:gd name="T0" fmla="*/ 0 w 3"/>
                <a:gd name="T1" fmla="*/ 3 h 2"/>
                <a:gd name="T2" fmla="*/ 2 w 3"/>
                <a:gd name="T3" fmla="*/ 3 h 2"/>
                <a:gd name="T4" fmla="*/ 5 w 3"/>
                <a:gd name="T5" fmla="*/ 3 h 2"/>
                <a:gd name="T6" fmla="*/ 5 w 3"/>
                <a:gd name="T7" fmla="*/ 0 h 2"/>
                <a:gd name="T8" fmla="*/ 2 w 3"/>
                <a:gd name="T9" fmla="*/ 0 h 2"/>
                <a:gd name="T10" fmla="*/ 0 w 3"/>
                <a:gd name="T11" fmla="*/ 0 h 2"/>
                <a:gd name="T12" fmla="*/ 0 w 3"/>
                <a:gd name="T13" fmla="*/ 3 h 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8" name="Freeform 41049"/>
            <p:cNvSpPr>
              <a:spLocks/>
            </p:cNvSpPr>
            <p:nvPr/>
          </p:nvSpPr>
          <p:spPr bwMode="auto">
            <a:xfrm>
              <a:off x="3995" y="946"/>
              <a:ext cx="5" cy="8"/>
            </a:xfrm>
            <a:custGeom>
              <a:avLst/>
              <a:gdLst>
                <a:gd name="T0" fmla="*/ 2 w 3"/>
                <a:gd name="T1" fmla="*/ 5 h 5"/>
                <a:gd name="T2" fmla="*/ 5 w 3"/>
                <a:gd name="T3" fmla="*/ 5 h 5"/>
                <a:gd name="T4" fmla="*/ 5 w 3"/>
                <a:gd name="T5" fmla="*/ 2 h 5"/>
                <a:gd name="T6" fmla="*/ 5 w 3"/>
                <a:gd name="T7" fmla="*/ 0 h 5"/>
                <a:gd name="T8" fmla="*/ 2 w 3"/>
                <a:gd name="T9" fmla="*/ 0 h 5"/>
                <a:gd name="T10" fmla="*/ 2 w 3"/>
                <a:gd name="T11" fmla="*/ 2 h 5"/>
                <a:gd name="T12" fmla="*/ 0 w 3"/>
                <a:gd name="T13" fmla="*/ 2 h 5"/>
                <a:gd name="T14" fmla="*/ 0 w 3"/>
                <a:gd name="T15" fmla="*/ 5 h 5"/>
                <a:gd name="T16" fmla="*/ 0 w 3"/>
                <a:gd name="T17" fmla="*/ 8 h 5"/>
                <a:gd name="T18" fmla="*/ 2 w 3"/>
                <a:gd name="T19" fmla="*/ 8 h 5"/>
                <a:gd name="T20" fmla="*/ 2 w 3"/>
                <a:gd name="T21" fmla="*/ 5 h 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1" y="4"/>
                    <a:pt x="1" y="4"/>
                    <a:pt x="1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9" name="Freeform 41050"/>
            <p:cNvSpPr>
              <a:spLocks/>
            </p:cNvSpPr>
            <p:nvPr/>
          </p:nvSpPr>
          <p:spPr bwMode="auto">
            <a:xfrm>
              <a:off x="4000" y="878"/>
              <a:ext cx="2" cy="5"/>
            </a:xfrm>
            <a:custGeom>
              <a:avLst/>
              <a:gdLst>
                <a:gd name="T0" fmla="*/ 2 w 1"/>
                <a:gd name="T1" fmla="*/ 3 h 3"/>
                <a:gd name="T2" fmla="*/ 2 w 1"/>
                <a:gd name="T3" fmla="*/ 0 h 3"/>
                <a:gd name="T4" fmla="*/ 0 w 1"/>
                <a:gd name="T5" fmla="*/ 0 h 3"/>
                <a:gd name="T6" fmla="*/ 0 w 1"/>
                <a:gd name="T7" fmla="*/ 3 h 3"/>
                <a:gd name="T8" fmla="*/ 0 w 1"/>
                <a:gd name="T9" fmla="*/ 5 h 3"/>
                <a:gd name="T10" fmla="*/ 2 w 1"/>
                <a:gd name="T11" fmla="*/ 5 h 3"/>
                <a:gd name="T12" fmla="*/ 2 w 1"/>
                <a:gd name="T13" fmla="*/ 3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" h="3">
                  <a:moveTo>
                    <a:pt x="1" y="2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2"/>
                    <a:pt x="1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0" name="Freeform 41051"/>
            <p:cNvSpPr>
              <a:spLocks/>
            </p:cNvSpPr>
            <p:nvPr/>
          </p:nvSpPr>
          <p:spPr bwMode="auto">
            <a:xfrm>
              <a:off x="3793" y="873"/>
              <a:ext cx="9" cy="5"/>
            </a:xfrm>
            <a:custGeom>
              <a:avLst/>
              <a:gdLst>
                <a:gd name="T0" fmla="*/ 4 w 5"/>
                <a:gd name="T1" fmla="*/ 5 h 3"/>
                <a:gd name="T2" fmla="*/ 5 w 5"/>
                <a:gd name="T3" fmla="*/ 5 h 3"/>
                <a:gd name="T4" fmla="*/ 5 w 5"/>
                <a:gd name="T5" fmla="*/ 3 h 3"/>
                <a:gd name="T6" fmla="*/ 9 w 5"/>
                <a:gd name="T7" fmla="*/ 3 h 3"/>
                <a:gd name="T8" fmla="*/ 9 w 5"/>
                <a:gd name="T9" fmla="*/ 0 h 3"/>
                <a:gd name="T10" fmla="*/ 7 w 5"/>
                <a:gd name="T11" fmla="*/ 0 h 3"/>
                <a:gd name="T12" fmla="*/ 0 w 5"/>
                <a:gd name="T13" fmla="*/ 5 h 3"/>
                <a:gd name="T14" fmla="*/ 0 w 5"/>
                <a:gd name="T15" fmla="*/ 5 h 3"/>
                <a:gd name="T16" fmla="*/ 4 w 5"/>
                <a:gd name="T17" fmla="*/ 5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4" y="2"/>
                    <a:pt x="4" y="2"/>
                    <a:pt x="5" y="2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1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2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1" name="Freeform 41052"/>
            <p:cNvSpPr>
              <a:spLocks/>
            </p:cNvSpPr>
            <p:nvPr/>
          </p:nvSpPr>
          <p:spPr bwMode="auto">
            <a:xfrm>
              <a:off x="3789" y="970"/>
              <a:ext cx="4" cy="4"/>
            </a:xfrm>
            <a:custGeom>
              <a:avLst/>
              <a:gdLst>
                <a:gd name="T0" fmla="*/ 4 w 2"/>
                <a:gd name="T1" fmla="*/ 0 h 2"/>
                <a:gd name="T2" fmla="*/ 0 w 2"/>
                <a:gd name="T3" fmla="*/ 0 h 2"/>
                <a:gd name="T4" fmla="*/ 0 w 2"/>
                <a:gd name="T5" fmla="*/ 4 h 2"/>
                <a:gd name="T6" fmla="*/ 4 w 2"/>
                <a:gd name="T7" fmla="*/ 4 h 2"/>
                <a:gd name="T8" fmla="*/ 4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2" name="Freeform 41053"/>
            <p:cNvSpPr>
              <a:spLocks/>
            </p:cNvSpPr>
            <p:nvPr/>
          </p:nvSpPr>
          <p:spPr bwMode="auto">
            <a:xfrm>
              <a:off x="3796" y="970"/>
              <a:ext cx="2" cy="7"/>
            </a:xfrm>
            <a:custGeom>
              <a:avLst/>
              <a:gdLst>
                <a:gd name="T0" fmla="*/ 2 w 1"/>
                <a:gd name="T1" fmla="*/ 0 h 4"/>
                <a:gd name="T2" fmla="*/ 0 w 1"/>
                <a:gd name="T3" fmla="*/ 0 h 4"/>
                <a:gd name="T4" fmla="*/ 0 w 1"/>
                <a:gd name="T5" fmla="*/ 4 h 4"/>
                <a:gd name="T6" fmla="*/ 0 w 1"/>
                <a:gd name="T7" fmla="*/ 7 h 4"/>
                <a:gd name="T8" fmla="*/ 2 w 1"/>
                <a:gd name="T9" fmla="*/ 7 h 4"/>
                <a:gd name="T10" fmla="*/ 2 w 1"/>
                <a:gd name="T11" fmla="*/ 4 h 4"/>
                <a:gd name="T12" fmla="*/ 2 w 1"/>
                <a:gd name="T13" fmla="*/ 0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3" name="Freeform 41054"/>
            <p:cNvSpPr>
              <a:spLocks/>
            </p:cNvSpPr>
            <p:nvPr/>
          </p:nvSpPr>
          <p:spPr bwMode="auto">
            <a:xfrm>
              <a:off x="3946" y="869"/>
              <a:ext cx="5" cy="7"/>
            </a:xfrm>
            <a:custGeom>
              <a:avLst/>
              <a:gdLst>
                <a:gd name="T0" fmla="*/ 0 w 3"/>
                <a:gd name="T1" fmla="*/ 7 h 4"/>
                <a:gd name="T2" fmla="*/ 2 w 3"/>
                <a:gd name="T3" fmla="*/ 7 h 4"/>
                <a:gd name="T4" fmla="*/ 2 w 3"/>
                <a:gd name="T5" fmla="*/ 4 h 4"/>
                <a:gd name="T6" fmla="*/ 5 w 3"/>
                <a:gd name="T7" fmla="*/ 4 h 4"/>
                <a:gd name="T8" fmla="*/ 5 w 3"/>
                <a:gd name="T9" fmla="*/ 0 h 4"/>
                <a:gd name="T10" fmla="*/ 2 w 3"/>
                <a:gd name="T11" fmla="*/ 0 h 4"/>
                <a:gd name="T12" fmla="*/ 0 w 3"/>
                <a:gd name="T13" fmla="*/ 0 h 4"/>
                <a:gd name="T14" fmla="*/ 0 w 3"/>
                <a:gd name="T15" fmla="*/ 4 h 4"/>
                <a:gd name="T16" fmla="*/ 0 w 3"/>
                <a:gd name="T17" fmla="*/ 7 h 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4"/>
                    <a:pt x="1" y="4"/>
                    <a:pt x="1" y="4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4" name="Freeform 41055"/>
            <p:cNvSpPr>
              <a:spLocks/>
            </p:cNvSpPr>
            <p:nvPr/>
          </p:nvSpPr>
          <p:spPr bwMode="auto">
            <a:xfrm>
              <a:off x="3822" y="873"/>
              <a:ext cx="4" cy="3"/>
            </a:xfrm>
            <a:custGeom>
              <a:avLst/>
              <a:gdLst>
                <a:gd name="T0" fmla="*/ 4 w 2"/>
                <a:gd name="T1" fmla="*/ 0 h 2"/>
                <a:gd name="T2" fmla="*/ 0 w 2"/>
                <a:gd name="T3" fmla="*/ 0 h 2"/>
                <a:gd name="T4" fmla="*/ 0 w 2"/>
                <a:gd name="T5" fmla="*/ 3 h 2"/>
                <a:gd name="T6" fmla="*/ 4 w 2"/>
                <a:gd name="T7" fmla="*/ 3 h 2"/>
                <a:gd name="T8" fmla="*/ 4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5" name="Freeform 41056"/>
            <p:cNvSpPr>
              <a:spLocks/>
            </p:cNvSpPr>
            <p:nvPr/>
          </p:nvSpPr>
          <p:spPr bwMode="auto">
            <a:xfrm>
              <a:off x="3802" y="866"/>
              <a:ext cx="20" cy="21"/>
            </a:xfrm>
            <a:custGeom>
              <a:avLst/>
              <a:gdLst>
                <a:gd name="T0" fmla="*/ 2 w 12"/>
                <a:gd name="T1" fmla="*/ 7 h 12"/>
                <a:gd name="T2" fmla="*/ 2 w 12"/>
                <a:gd name="T3" fmla="*/ 11 h 12"/>
                <a:gd name="T4" fmla="*/ 5 w 12"/>
                <a:gd name="T5" fmla="*/ 11 h 12"/>
                <a:gd name="T6" fmla="*/ 5 w 12"/>
                <a:gd name="T7" fmla="*/ 12 h 12"/>
                <a:gd name="T8" fmla="*/ 2 w 12"/>
                <a:gd name="T9" fmla="*/ 12 h 12"/>
                <a:gd name="T10" fmla="*/ 0 w 12"/>
                <a:gd name="T11" fmla="*/ 12 h 12"/>
                <a:gd name="T12" fmla="*/ 0 w 12"/>
                <a:gd name="T13" fmla="*/ 16 h 12"/>
                <a:gd name="T14" fmla="*/ 0 w 12"/>
                <a:gd name="T15" fmla="*/ 18 h 12"/>
                <a:gd name="T16" fmla="*/ 2 w 12"/>
                <a:gd name="T17" fmla="*/ 18 h 12"/>
                <a:gd name="T18" fmla="*/ 5 w 12"/>
                <a:gd name="T19" fmla="*/ 18 h 12"/>
                <a:gd name="T20" fmla="*/ 5 w 12"/>
                <a:gd name="T21" fmla="*/ 21 h 12"/>
                <a:gd name="T22" fmla="*/ 7 w 12"/>
                <a:gd name="T23" fmla="*/ 21 h 12"/>
                <a:gd name="T24" fmla="*/ 10 w 12"/>
                <a:gd name="T25" fmla="*/ 21 h 12"/>
                <a:gd name="T26" fmla="*/ 10 w 12"/>
                <a:gd name="T27" fmla="*/ 18 h 12"/>
                <a:gd name="T28" fmla="*/ 12 w 12"/>
                <a:gd name="T29" fmla="*/ 18 h 12"/>
                <a:gd name="T30" fmla="*/ 15 w 12"/>
                <a:gd name="T31" fmla="*/ 18 h 12"/>
                <a:gd name="T32" fmla="*/ 15 w 12"/>
                <a:gd name="T33" fmla="*/ 16 h 12"/>
                <a:gd name="T34" fmla="*/ 18 w 12"/>
                <a:gd name="T35" fmla="*/ 16 h 12"/>
                <a:gd name="T36" fmla="*/ 18 w 12"/>
                <a:gd name="T37" fmla="*/ 12 h 12"/>
                <a:gd name="T38" fmla="*/ 20 w 12"/>
                <a:gd name="T39" fmla="*/ 12 h 12"/>
                <a:gd name="T40" fmla="*/ 20 w 12"/>
                <a:gd name="T41" fmla="*/ 11 h 12"/>
                <a:gd name="T42" fmla="*/ 18 w 12"/>
                <a:gd name="T43" fmla="*/ 11 h 12"/>
                <a:gd name="T44" fmla="*/ 15 w 12"/>
                <a:gd name="T45" fmla="*/ 11 h 12"/>
                <a:gd name="T46" fmla="*/ 12 w 12"/>
                <a:gd name="T47" fmla="*/ 11 h 12"/>
                <a:gd name="T48" fmla="*/ 12 w 12"/>
                <a:gd name="T49" fmla="*/ 7 h 12"/>
                <a:gd name="T50" fmla="*/ 10 w 12"/>
                <a:gd name="T51" fmla="*/ 7 h 12"/>
                <a:gd name="T52" fmla="*/ 7 w 12"/>
                <a:gd name="T53" fmla="*/ 7 h 12"/>
                <a:gd name="T54" fmla="*/ 7 w 12"/>
                <a:gd name="T55" fmla="*/ 4 h 12"/>
                <a:gd name="T56" fmla="*/ 5 w 12"/>
                <a:gd name="T57" fmla="*/ 4 h 12"/>
                <a:gd name="T58" fmla="*/ 5 w 12"/>
                <a:gd name="T59" fmla="*/ 2 h 12"/>
                <a:gd name="T60" fmla="*/ 5 w 12"/>
                <a:gd name="T61" fmla="*/ 0 h 12"/>
                <a:gd name="T62" fmla="*/ 2 w 12"/>
                <a:gd name="T63" fmla="*/ 4 h 12"/>
                <a:gd name="T64" fmla="*/ 2 w 12"/>
                <a:gd name="T65" fmla="*/ 4 h 12"/>
                <a:gd name="T66" fmla="*/ 2 w 12"/>
                <a:gd name="T67" fmla="*/ 7 h 1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2" h="12">
                  <a:moveTo>
                    <a:pt x="1" y="4"/>
                  </a:moveTo>
                  <a:cubicBezTo>
                    <a:pt x="1" y="4"/>
                    <a:pt x="1" y="5"/>
                    <a:pt x="1" y="6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7"/>
                    <a:pt x="0" y="7"/>
                    <a:pt x="0" y="7"/>
                  </a:cubicBezTo>
                  <a:cubicBezTo>
                    <a:pt x="0" y="8"/>
                    <a:pt x="0" y="8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2" y="10"/>
                    <a:pt x="2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5" y="12"/>
                    <a:pt x="5" y="12"/>
                    <a:pt x="6" y="12"/>
                  </a:cubicBezTo>
                  <a:cubicBezTo>
                    <a:pt x="6" y="11"/>
                    <a:pt x="6" y="11"/>
                    <a:pt x="6" y="10"/>
                  </a:cubicBezTo>
                  <a:cubicBezTo>
                    <a:pt x="6" y="10"/>
                    <a:pt x="7" y="10"/>
                    <a:pt x="7" y="10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9" y="10"/>
                    <a:pt x="9" y="9"/>
                    <a:pt x="9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2" y="7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8" y="6"/>
                    <a:pt x="8" y="6"/>
                    <a:pt x="7" y="6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6" y="4"/>
                    <a:pt x="6" y="4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6" name="Freeform 41057"/>
            <p:cNvSpPr>
              <a:spLocks/>
            </p:cNvSpPr>
            <p:nvPr/>
          </p:nvSpPr>
          <p:spPr bwMode="auto">
            <a:xfrm>
              <a:off x="3904" y="951"/>
              <a:ext cx="4" cy="5"/>
            </a:xfrm>
            <a:custGeom>
              <a:avLst/>
              <a:gdLst>
                <a:gd name="T0" fmla="*/ 4 w 2"/>
                <a:gd name="T1" fmla="*/ 3 h 3"/>
                <a:gd name="T2" fmla="*/ 4 w 2"/>
                <a:gd name="T3" fmla="*/ 0 h 3"/>
                <a:gd name="T4" fmla="*/ 0 w 2"/>
                <a:gd name="T5" fmla="*/ 0 h 3"/>
                <a:gd name="T6" fmla="*/ 0 w 2"/>
                <a:gd name="T7" fmla="*/ 3 h 3"/>
                <a:gd name="T8" fmla="*/ 0 w 2"/>
                <a:gd name="T9" fmla="*/ 5 h 3"/>
                <a:gd name="T10" fmla="*/ 4 w 2"/>
                <a:gd name="T11" fmla="*/ 5 h 3"/>
                <a:gd name="T12" fmla="*/ 4 w 2"/>
                <a:gd name="T13" fmla="*/ 3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7" name="Freeform 41058"/>
            <p:cNvSpPr>
              <a:spLocks/>
            </p:cNvSpPr>
            <p:nvPr/>
          </p:nvSpPr>
          <p:spPr bwMode="auto">
            <a:xfrm>
              <a:off x="3986" y="878"/>
              <a:ext cx="4" cy="3"/>
            </a:xfrm>
            <a:custGeom>
              <a:avLst/>
              <a:gdLst>
                <a:gd name="T0" fmla="*/ 4 w 2"/>
                <a:gd name="T1" fmla="*/ 0 h 2"/>
                <a:gd name="T2" fmla="*/ 0 w 2"/>
                <a:gd name="T3" fmla="*/ 0 h 2"/>
                <a:gd name="T4" fmla="*/ 0 w 2"/>
                <a:gd name="T5" fmla="*/ 3 h 2"/>
                <a:gd name="T6" fmla="*/ 4 w 2"/>
                <a:gd name="T7" fmla="*/ 3 h 2"/>
                <a:gd name="T8" fmla="*/ 4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8" name="Freeform 41059"/>
            <p:cNvSpPr>
              <a:spLocks/>
            </p:cNvSpPr>
            <p:nvPr/>
          </p:nvSpPr>
          <p:spPr bwMode="auto">
            <a:xfrm>
              <a:off x="4010" y="923"/>
              <a:ext cx="6" cy="5"/>
            </a:xfrm>
            <a:custGeom>
              <a:avLst/>
              <a:gdLst>
                <a:gd name="T0" fmla="*/ 4 w 3"/>
                <a:gd name="T1" fmla="*/ 3 h 3"/>
                <a:gd name="T2" fmla="*/ 4 w 3"/>
                <a:gd name="T3" fmla="*/ 0 h 3"/>
                <a:gd name="T4" fmla="*/ 0 w 3"/>
                <a:gd name="T5" fmla="*/ 0 h 3"/>
                <a:gd name="T6" fmla="*/ 0 w 3"/>
                <a:gd name="T7" fmla="*/ 3 h 3"/>
                <a:gd name="T8" fmla="*/ 0 w 3"/>
                <a:gd name="T9" fmla="*/ 5 h 3"/>
                <a:gd name="T10" fmla="*/ 4 w 3"/>
                <a:gd name="T11" fmla="*/ 5 h 3"/>
                <a:gd name="T12" fmla="*/ 6 w 3"/>
                <a:gd name="T13" fmla="*/ 5 h 3"/>
                <a:gd name="T14" fmla="*/ 6 w 3"/>
                <a:gd name="T15" fmla="*/ 3 h 3"/>
                <a:gd name="T16" fmla="*/ 4 w 3"/>
                <a:gd name="T17" fmla="*/ 3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9" name="Freeform 41060"/>
            <p:cNvSpPr>
              <a:spLocks/>
            </p:cNvSpPr>
            <p:nvPr/>
          </p:nvSpPr>
          <p:spPr bwMode="auto">
            <a:xfrm>
              <a:off x="3784" y="892"/>
              <a:ext cx="4" cy="3"/>
            </a:xfrm>
            <a:custGeom>
              <a:avLst/>
              <a:gdLst>
                <a:gd name="T0" fmla="*/ 0 w 2"/>
                <a:gd name="T1" fmla="*/ 3 h 2"/>
                <a:gd name="T2" fmla="*/ 4 w 2"/>
                <a:gd name="T3" fmla="*/ 3 h 2"/>
                <a:gd name="T4" fmla="*/ 4 w 2"/>
                <a:gd name="T5" fmla="*/ 0 h 2"/>
                <a:gd name="T6" fmla="*/ 0 w 2"/>
                <a:gd name="T7" fmla="*/ 0 h 2"/>
                <a:gd name="T8" fmla="*/ 0 w 2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0" name="Freeform 41061"/>
            <p:cNvSpPr>
              <a:spLocks/>
            </p:cNvSpPr>
            <p:nvPr/>
          </p:nvSpPr>
          <p:spPr bwMode="auto">
            <a:xfrm>
              <a:off x="4294" y="1203"/>
              <a:ext cx="2" cy="4"/>
            </a:xfrm>
            <a:custGeom>
              <a:avLst/>
              <a:gdLst>
                <a:gd name="T0" fmla="*/ 0 w 1"/>
                <a:gd name="T1" fmla="*/ 4 h 2"/>
                <a:gd name="T2" fmla="*/ 2 w 1"/>
                <a:gd name="T3" fmla="*/ 4 h 2"/>
                <a:gd name="T4" fmla="*/ 2 w 1"/>
                <a:gd name="T5" fmla="*/ 0 h 2"/>
                <a:gd name="T6" fmla="*/ 0 w 1"/>
                <a:gd name="T7" fmla="*/ 0 h 2"/>
                <a:gd name="T8" fmla="*/ 0 w 1"/>
                <a:gd name="T9" fmla="*/ 4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1" name="Freeform 41062"/>
            <p:cNvSpPr>
              <a:spLocks/>
            </p:cNvSpPr>
            <p:nvPr/>
          </p:nvSpPr>
          <p:spPr bwMode="auto">
            <a:xfrm>
              <a:off x="4294" y="942"/>
              <a:ext cx="2" cy="4"/>
            </a:xfrm>
            <a:custGeom>
              <a:avLst/>
              <a:gdLst>
                <a:gd name="T0" fmla="*/ 0 w 1"/>
                <a:gd name="T1" fmla="*/ 4 h 2"/>
                <a:gd name="T2" fmla="*/ 2 w 1"/>
                <a:gd name="T3" fmla="*/ 4 h 2"/>
                <a:gd name="T4" fmla="*/ 2 w 1"/>
                <a:gd name="T5" fmla="*/ 0 h 2"/>
                <a:gd name="T6" fmla="*/ 0 w 1"/>
                <a:gd name="T7" fmla="*/ 0 h 2"/>
                <a:gd name="T8" fmla="*/ 0 w 1"/>
                <a:gd name="T9" fmla="*/ 4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2" name="Freeform 41063"/>
            <p:cNvSpPr>
              <a:spLocks/>
            </p:cNvSpPr>
            <p:nvPr/>
          </p:nvSpPr>
          <p:spPr bwMode="auto">
            <a:xfrm>
              <a:off x="3763" y="880"/>
              <a:ext cx="39" cy="40"/>
            </a:xfrm>
            <a:custGeom>
              <a:avLst/>
              <a:gdLst>
                <a:gd name="T0" fmla="*/ 5 w 22"/>
                <a:gd name="T1" fmla="*/ 26 h 23"/>
                <a:gd name="T2" fmla="*/ 5 w 22"/>
                <a:gd name="T3" fmla="*/ 21 h 23"/>
                <a:gd name="T4" fmla="*/ 11 w 22"/>
                <a:gd name="T5" fmla="*/ 21 h 23"/>
                <a:gd name="T6" fmla="*/ 16 w 22"/>
                <a:gd name="T7" fmla="*/ 21 h 23"/>
                <a:gd name="T8" fmla="*/ 20 w 22"/>
                <a:gd name="T9" fmla="*/ 24 h 23"/>
                <a:gd name="T10" fmla="*/ 16 w 22"/>
                <a:gd name="T11" fmla="*/ 26 h 23"/>
                <a:gd name="T12" fmla="*/ 14 w 22"/>
                <a:gd name="T13" fmla="*/ 30 h 23"/>
                <a:gd name="T14" fmla="*/ 14 w 22"/>
                <a:gd name="T15" fmla="*/ 35 h 23"/>
                <a:gd name="T16" fmla="*/ 14 w 22"/>
                <a:gd name="T17" fmla="*/ 40 h 23"/>
                <a:gd name="T18" fmla="*/ 20 w 22"/>
                <a:gd name="T19" fmla="*/ 40 h 23"/>
                <a:gd name="T20" fmla="*/ 20 w 22"/>
                <a:gd name="T21" fmla="*/ 35 h 23"/>
                <a:gd name="T22" fmla="*/ 20 w 22"/>
                <a:gd name="T23" fmla="*/ 30 h 23"/>
                <a:gd name="T24" fmla="*/ 21 w 22"/>
                <a:gd name="T25" fmla="*/ 26 h 23"/>
                <a:gd name="T26" fmla="*/ 25 w 22"/>
                <a:gd name="T27" fmla="*/ 24 h 23"/>
                <a:gd name="T28" fmla="*/ 30 w 22"/>
                <a:gd name="T29" fmla="*/ 24 h 23"/>
                <a:gd name="T30" fmla="*/ 34 w 22"/>
                <a:gd name="T31" fmla="*/ 26 h 23"/>
                <a:gd name="T32" fmla="*/ 39 w 22"/>
                <a:gd name="T33" fmla="*/ 26 h 23"/>
                <a:gd name="T34" fmla="*/ 35 w 22"/>
                <a:gd name="T35" fmla="*/ 24 h 23"/>
                <a:gd name="T36" fmla="*/ 35 w 22"/>
                <a:gd name="T37" fmla="*/ 17 h 23"/>
                <a:gd name="T38" fmla="*/ 35 w 22"/>
                <a:gd name="T39" fmla="*/ 12 h 23"/>
                <a:gd name="T40" fmla="*/ 34 w 22"/>
                <a:gd name="T41" fmla="*/ 9 h 23"/>
                <a:gd name="T42" fmla="*/ 30 w 22"/>
                <a:gd name="T43" fmla="*/ 7 h 23"/>
                <a:gd name="T44" fmla="*/ 27 w 22"/>
                <a:gd name="T45" fmla="*/ 3 h 23"/>
                <a:gd name="T46" fmla="*/ 27 w 22"/>
                <a:gd name="T47" fmla="*/ 0 h 23"/>
                <a:gd name="T48" fmla="*/ 25 w 22"/>
                <a:gd name="T49" fmla="*/ 3 h 23"/>
                <a:gd name="T50" fmla="*/ 25 w 22"/>
                <a:gd name="T51" fmla="*/ 9 h 23"/>
                <a:gd name="T52" fmla="*/ 27 w 22"/>
                <a:gd name="T53" fmla="*/ 12 h 23"/>
                <a:gd name="T54" fmla="*/ 30 w 22"/>
                <a:gd name="T55" fmla="*/ 16 h 23"/>
                <a:gd name="T56" fmla="*/ 34 w 22"/>
                <a:gd name="T57" fmla="*/ 17 h 23"/>
                <a:gd name="T58" fmla="*/ 30 w 22"/>
                <a:gd name="T59" fmla="*/ 21 h 23"/>
                <a:gd name="T60" fmla="*/ 25 w 22"/>
                <a:gd name="T61" fmla="*/ 21 h 23"/>
                <a:gd name="T62" fmla="*/ 21 w 22"/>
                <a:gd name="T63" fmla="*/ 17 h 23"/>
                <a:gd name="T64" fmla="*/ 20 w 22"/>
                <a:gd name="T65" fmla="*/ 16 h 23"/>
                <a:gd name="T66" fmla="*/ 16 w 22"/>
                <a:gd name="T67" fmla="*/ 17 h 23"/>
                <a:gd name="T68" fmla="*/ 14 w 22"/>
                <a:gd name="T69" fmla="*/ 16 h 23"/>
                <a:gd name="T70" fmla="*/ 0 w 22"/>
                <a:gd name="T71" fmla="*/ 26 h 23"/>
                <a:gd name="T72" fmla="*/ 2 w 22"/>
                <a:gd name="T73" fmla="*/ 26 h 23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2" h="23">
                  <a:moveTo>
                    <a:pt x="1" y="15"/>
                  </a:moveTo>
                  <a:cubicBezTo>
                    <a:pt x="2" y="15"/>
                    <a:pt x="2" y="15"/>
                    <a:pt x="3" y="15"/>
                  </a:cubicBezTo>
                  <a:cubicBezTo>
                    <a:pt x="3" y="15"/>
                    <a:pt x="3" y="14"/>
                    <a:pt x="3" y="14"/>
                  </a:cubicBezTo>
                  <a:cubicBezTo>
                    <a:pt x="3" y="13"/>
                    <a:pt x="3" y="13"/>
                    <a:pt x="3" y="12"/>
                  </a:cubicBezTo>
                  <a:cubicBezTo>
                    <a:pt x="3" y="12"/>
                    <a:pt x="4" y="12"/>
                    <a:pt x="5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8" y="12"/>
                    <a:pt x="9" y="12"/>
                    <a:pt x="9" y="12"/>
                  </a:cubicBezTo>
                  <a:cubicBezTo>
                    <a:pt x="9" y="13"/>
                    <a:pt x="9" y="13"/>
                    <a:pt x="9" y="14"/>
                  </a:cubicBezTo>
                  <a:cubicBezTo>
                    <a:pt x="10" y="14"/>
                    <a:pt x="10" y="14"/>
                    <a:pt x="11" y="14"/>
                  </a:cubicBezTo>
                  <a:cubicBezTo>
                    <a:pt x="11" y="14"/>
                    <a:pt x="11" y="15"/>
                    <a:pt x="11" y="15"/>
                  </a:cubicBezTo>
                  <a:cubicBezTo>
                    <a:pt x="10" y="15"/>
                    <a:pt x="10" y="15"/>
                    <a:pt x="9" y="15"/>
                  </a:cubicBezTo>
                  <a:cubicBezTo>
                    <a:pt x="9" y="16"/>
                    <a:pt x="9" y="16"/>
                    <a:pt x="9" y="17"/>
                  </a:cubicBezTo>
                  <a:cubicBezTo>
                    <a:pt x="9" y="17"/>
                    <a:pt x="8" y="17"/>
                    <a:pt x="8" y="17"/>
                  </a:cubicBezTo>
                  <a:cubicBezTo>
                    <a:pt x="8" y="17"/>
                    <a:pt x="8" y="18"/>
                    <a:pt x="8" y="18"/>
                  </a:cubicBezTo>
                  <a:cubicBezTo>
                    <a:pt x="8" y="19"/>
                    <a:pt x="8" y="19"/>
                    <a:pt x="8" y="20"/>
                  </a:cubicBezTo>
                  <a:cubicBezTo>
                    <a:pt x="8" y="21"/>
                    <a:pt x="8" y="21"/>
                    <a:pt x="8" y="22"/>
                  </a:cubicBezTo>
                  <a:cubicBezTo>
                    <a:pt x="8" y="22"/>
                    <a:pt x="8" y="23"/>
                    <a:pt x="8" y="23"/>
                  </a:cubicBezTo>
                  <a:cubicBezTo>
                    <a:pt x="8" y="23"/>
                    <a:pt x="9" y="23"/>
                    <a:pt x="9" y="23"/>
                  </a:cubicBezTo>
                  <a:cubicBezTo>
                    <a:pt x="10" y="23"/>
                    <a:pt x="10" y="23"/>
                    <a:pt x="11" y="23"/>
                  </a:cubicBezTo>
                  <a:cubicBezTo>
                    <a:pt x="11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0"/>
                  </a:cubicBezTo>
                  <a:cubicBezTo>
                    <a:pt x="11" y="19"/>
                    <a:pt x="11" y="19"/>
                    <a:pt x="11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5"/>
                  </a:cubicBezTo>
                  <a:cubicBezTo>
                    <a:pt x="12" y="15"/>
                    <a:pt x="12" y="14"/>
                    <a:pt x="12" y="14"/>
                  </a:cubicBezTo>
                  <a:cubicBezTo>
                    <a:pt x="13" y="14"/>
                    <a:pt x="13" y="14"/>
                    <a:pt x="14" y="14"/>
                  </a:cubicBezTo>
                  <a:cubicBezTo>
                    <a:pt x="14" y="14"/>
                    <a:pt x="15" y="14"/>
                    <a:pt x="15" y="14"/>
                  </a:cubicBezTo>
                  <a:cubicBezTo>
                    <a:pt x="16" y="14"/>
                    <a:pt x="16" y="14"/>
                    <a:pt x="17" y="14"/>
                  </a:cubicBezTo>
                  <a:cubicBezTo>
                    <a:pt x="17" y="14"/>
                    <a:pt x="17" y="15"/>
                    <a:pt x="17" y="15"/>
                  </a:cubicBezTo>
                  <a:cubicBezTo>
                    <a:pt x="17" y="15"/>
                    <a:pt x="18" y="15"/>
                    <a:pt x="19" y="15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5"/>
                    <a:pt x="22" y="15"/>
                  </a:cubicBezTo>
                  <a:cubicBezTo>
                    <a:pt x="22" y="15"/>
                    <a:pt x="22" y="14"/>
                    <a:pt x="22" y="14"/>
                  </a:cubicBezTo>
                  <a:cubicBezTo>
                    <a:pt x="21" y="14"/>
                    <a:pt x="21" y="14"/>
                    <a:pt x="20" y="14"/>
                  </a:cubicBezTo>
                  <a:cubicBezTo>
                    <a:pt x="20" y="13"/>
                    <a:pt x="20" y="13"/>
                    <a:pt x="20" y="12"/>
                  </a:cubicBezTo>
                  <a:cubicBezTo>
                    <a:pt x="20" y="11"/>
                    <a:pt x="20" y="11"/>
                    <a:pt x="20" y="10"/>
                  </a:cubicBezTo>
                  <a:cubicBezTo>
                    <a:pt x="20" y="10"/>
                    <a:pt x="20" y="9"/>
                    <a:pt x="20" y="9"/>
                  </a:cubicBezTo>
                  <a:cubicBezTo>
                    <a:pt x="20" y="8"/>
                    <a:pt x="20" y="8"/>
                    <a:pt x="20" y="7"/>
                  </a:cubicBezTo>
                  <a:cubicBezTo>
                    <a:pt x="20" y="7"/>
                    <a:pt x="20" y="6"/>
                    <a:pt x="20" y="5"/>
                  </a:cubicBezTo>
                  <a:cubicBezTo>
                    <a:pt x="20" y="5"/>
                    <a:pt x="19" y="5"/>
                    <a:pt x="19" y="5"/>
                  </a:cubicBezTo>
                  <a:cubicBezTo>
                    <a:pt x="18" y="5"/>
                    <a:pt x="17" y="5"/>
                    <a:pt x="17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6" y="2"/>
                    <a:pt x="16" y="2"/>
                    <a:pt x="15" y="2"/>
                  </a:cubicBezTo>
                  <a:cubicBezTo>
                    <a:pt x="15" y="2"/>
                    <a:pt x="15" y="1"/>
                    <a:pt x="15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3"/>
                    <a:pt x="14" y="3"/>
                    <a:pt x="14" y="4"/>
                  </a:cubicBezTo>
                  <a:cubicBezTo>
                    <a:pt x="14" y="4"/>
                    <a:pt x="14" y="5"/>
                    <a:pt x="14" y="5"/>
                  </a:cubicBezTo>
                  <a:cubicBezTo>
                    <a:pt x="14" y="6"/>
                    <a:pt x="14" y="7"/>
                    <a:pt x="14" y="7"/>
                  </a:cubicBezTo>
                  <a:cubicBezTo>
                    <a:pt x="14" y="7"/>
                    <a:pt x="15" y="7"/>
                    <a:pt x="15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7" y="8"/>
                    <a:pt x="17" y="8"/>
                    <a:pt x="17" y="9"/>
                  </a:cubicBezTo>
                  <a:cubicBezTo>
                    <a:pt x="17" y="9"/>
                    <a:pt x="18" y="9"/>
                    <a:pt x="19" y="9"/>
                  </a:cubicBezTo>
                  <a:cubicBezTo>
                    <a:pt x="19" y="9"/>
                    <a:pt x="19" y="10"/>
                    <a:pt x="19" y="10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8" y="12"/>
                    <a:pt x="17" y="12"/>
                    <a:pt x="17" y="12"/>
                  </a:cubicBezTo>
                  <a:cubicBezTo>
                    <a:pt x="16" y="12"/>
                    <a:pt x="16" y="12"/>
                    <a:pt x="15" y="12"/>
                  </a:cubicBezTo>
                  <a:cubicBezTo>
                    <a:pt x="15" y="12"/>
                    <a:pt x="14" y="12"/>
                    <a:pt x="14" y="12"/>
                  </a:cubicBezTo>
                  <a:cubicBezTo>
                    <a:pt x="13" y="12"/>
                    <a:pt x="13" y="12"/>
                    <a:pt x="12" y="12"/>
                  </a:cubicBezTo>
                  <a:cubicBezTo>
                    <a:pt x="12" y="11"/>
                    <a:pt x="12" y="11"/>
                    <a:pt x="12" y="10"/>
                  </a:cubicBezTo>
                  <a:cubicBezTo>
                    <a:pt x="12" y="10"/>
                    <a:pt x="12" y="9"/>
                    <a:pt x="12" y="9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11" y="9"/>
                    <a:pt x="11" y="10"/>
                    <a:pt x="11" y="10"/>
                  </a:cubicBezTo>
                  <a:cubicBezTo>
                    <a:pt x="10" y="10"/>
                    <a:pt x="10" y="10"/>
                    <a:pt x="9" y="10"/>
                  </a:cubicBezTo>
                  <a:cubicBezTo>
                    <a:pt x="9" y="10"/>
                    <a:pt x="9" y="9"/>
                    <a:pt x="9" y="9"/>
                  </a:cubicBezTo>
                  <a:cubicBezTo>
                    <a:pt x="9" y="9"/>
                    <a:pt x="8" y="9"/>
                    <a:pt x="8" y="9"/>
                  </a:cubicBezTo>
                  <a:cubicBezTo>
                    <a:pt x="8" y="8"/>
                    <a:pt x="8" y="8"/>
                    <a:pt x="8" y="7"/>
                  </a:cubicBezTo>
                  <a:cubicBezTo>
                    <a:pt x="5" y="10"/>
                    <a:pt x="2" y="12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5"/>
                    <a:pt x="1" y="15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3" name="Freeform 41064"/>
            <p:cNvSpPr>
              <a:spLocks/>
            </p:cNvSpPr>
            <p:nvPr/>
          </p:nvSpPr>
          <p:spPr bwMode="auto">
            <a:xfrm>
              <a:off x="4299" y="956"/>
              <a:ext cx="6" cy="18"/>
            </a:xfrm>
            <a:custGeom>
              <a:avLst/>
              <a:gdLst>
                <a:gd name="T0" fmla="*/ 4 w 3"/>
                <a:gd name="T1" fmla="*/ 4 h 10"/>
                <a:gd name="T2" fmla="*/ 4 w 3"/>
                <a:gd name="T3" fmla="*/ 5 h 10"/>
                <a:gd name="T4" fmla="*/ 4 w 3"/>
                <a:gd name="T5" fmla="*/ 9 h 10"/>
                <a:gd name="T6" fmla="*/ 0 w 3"/>
                <a:gd name="T7" fmla="*/ 9 h 10"/>
                <a:gd name="T8" fmla="*/ 0 w 3"/>
                <a:gd name="T9" fmla="*/ 13 h 10"/>
                <a:gd name="T10" fmla="*/ 0 w 3"/>
                <a:gd name="T11" fmla="*/ 14 h 10"/>
                <a:gd name="T12" fmla="*/ 0 w 3"/>
                <a:gd name="T13" fmla="*/ 18 h 10"/>
                <a:gd name="T14" fmla="*/ 4 w 3"/>
                <a:gd name="T15" fmla="*/ 18 h 10"/>
                <a:gd name="T16" fmla="*/ 4 w 3"/>
                <a:gd name="T17" fmla="*/ 14 h 10"/>
                <a:gd name="T18" fmla="*/ 4 w 3"/>
                <a:gd name="T19" fmla="*/ 13 h 10"/>
                <a:gd name="T20" fmla="*/ 6 w 3"/>
                <a:gd name="T21" fmla="*/ 13 h 10"/>
                <a:gd name="T22" fmla="*/ 6 w 3"/>
                <a:gd name="T23" fmla="*/ 9 h 10"/>
                <a:gd name="T24" fmla="*/ 6 w 3"/>
                <a:gd name="T25" fmla="*/ 5 h 10"/>
                <a:gd name="T26" fmla="*/ 6 w 3"/>
                <a:gd name="T27" fmla="*/ 4 h 10"/>
                <a:gd name="T28" fmla="*/ 6 w 3"/>
                <a:gd name="T29" fmla="*/ 0 h 10"/>
                <a:gd name="T30" fmla="*/ 4 w 3"/>
                <a:gd name="T31" fmla="*/ 0 h 10"/>
                <a:gd name="T32" fmla="*/ 4 w 3"/>
                <a:gd name="T33" fmla="*/ 4 h 1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" h="10">
                  <a:moveTo>
                    <a:pt x="2" y="2"/>
                  </a:move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2" y="9"/>
                    <a:pt x="2" y="9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4" name="Freeform 41065"/>
            <p:cNvSpPr>
              <a:spLocks/>
            </p:cNvSpPr>
            <p:nvPr/>
          </p:nvSpPr>
          <p:spPr bwMode="auto">
            <a:xfrm>
              <a:off x="4380" y="1235"/>
              <a:ext cx="1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1 w 1"/>
                <a:gd name="T5" fmla="*/ 1 w 1"/>
                <a:gd name="T6" fmla="*/ 0 60000 65536"/>
                <a:gd name="T7" fmla="*/ 0 60000 6553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6">
                  <a:pos x="T0" y="0"/>
                </a:cxn>
                <a:cxn ang="T7">
                  <a:pos x="T1" y="0"/>
                </a:cxn>
                <a:cxn ang="T8">
                  <a:pos x="T2" y="0"/>
                </a:cxn>
                <a:cxn ang="T9">
                  <a:pos x="T3" y="0"/>
                </a:cxn>
                <a:cxn ang="T10">
                  <a:pos x="T4" y="0"/>
                </a:cxn>
                <a:cxn ang="T11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5" name="Freeform 41066"/>
            <p:cNvSpPr>
              <a:spLocks/>
            </p:cNvSpPr>
            <p:nvPr/>
          </p:nvSpPr>
          <p:spPr bwMode="auto">
            <a:xfrm>
              <a:off x="4009" y="939"/>
              <a:ext cx="1" cy="3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3 h 2"/>
                <a:gd name="T4" fmla="*/ 1 w 1"/>
                <a:gd name="T5" fmla="*/ 3 h 2"/>
                <a:gd name="T6" fmla="*/ 1 w 1"/>
                <a:gd name="T7" fmla="*/ 0 h 2"/>
                <a:gd name="T8" fmla="*/ 0 w 1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6" name="Freeform 41067"/>
            <p:cNvSpPr>
              <a:spLocks/>
            </p:cNvSpPr>
            <p:nvPr/>
          </p:nvSpPr>
          <p:spPr bwMode="auto">
            <a:xfrm>
              <a:off x="4313" y="927"/>
              <a:ext cx="6" cy="1"/>
            </a:xfrm>
            <a:custGeom>
              <a:avLst/>
              <a:gdLst>
                <a:gd name="T0" fmla="*/ 0 w 3"/>
                <a:gd name="T1" fmla="*/ 0 h 1"/>
                <a:gd name="T2" fmla="*/ 0 w 3"/>
                <a:gd name="T3" fmla="*/ 1 h 1"/>
                <a:gd name="T4" fmla="*/ 2 w 3"/>
                <a:gd name="T5" fmla="*/ 1 h 1"/>
                <a:gd name="T6" fmla="*/ 6 w 3"/>
                <a:gd name="T7" fmla="*/ 1 h 1"/>
                <a:gd name="T8" fmla="*/ 6 w 3"/>
                <a:gd name="T9" fmla="*/ 0 h 1"/>
                <a:gd name="T10" fmla="*/ 2 w 3"/>
                <a:gd name="T11" fmla="*/ 0 h 1"/>
                <a:gd name="T12" fmla="*/ 0 w 3"/>
                <a:gd name="T13" fmla="*/ 0 h 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7" name="Freeform 41068"/>
            <p:cNvSpPr>
              <a:spLocks/>
            </p:cNvSpPr>
            <p:nvPr/>
          </p:nvSpPr>
          <p:spPr bwMode="auto">
            <a:xfrm>
              <a:off x="4310" y="923"/>
              <a:ext cx="3" cy="4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4 h 2"/>
                <a:gd name="T4" fmla="*/ 3 w 2"/>
                <a:gd name="T5" fmla="*/ 4 h 2"/>
                <a:gd name="T6" fmla="*/ 3 w 2"/>
                <a:gd name="T7" fmla="*/ 0 h 2"/>
                <a:gd name="T8" fmla="*/ 0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8" name="Freeform 41069"/>
            <p:cNvSpPr>
              <a:spLocks noEditPoints="1"/>
            </p:cNvSpPr>
            <p:nvPr/>
          </p:nvSpPr>
          <p:spPr bwMode="auto">
            <a:xfrm>
              <a:off x="3645" y="846"/>
              <a:ext cx="282" cy="692"/>
            </a:xfrm>
            <a:custGeom>
              <a:avLst/>
              <a:gdLst>
                <a:gd name="T0" fmla="*/ 202 w 162"/>
                <a:gd name="T1" fmla="*/ 659 h 397"/>
                <a:gd name="T2" fmla="*/ 225 w 162"/>
                <a:gd name="T3" fmla="*/ 622 h 397"/>
                <a:gd name="T4" fmla="*/ 251 w 162"/>
                <a:gd name="T5" fmla="*/ 591 h 397"/>
                <a:gd name="T6" fmla="*/ 265 w 162"/>
                <a:gd name="T7" fmla="*/ 540 h 397"/>
                <a:gd name="T8" fmla="*/ 270 w 162"/>
                <a:gd name="T9" fmla="*/ 507 h 397"/>
                <a:gd name="T10" fmla="*/ 225 w 162"/>
                <a:gd name="T11" fmla="*/ 490 h 397"/>
                <a:gd name="T12" fmla="*/ 191 w 162"/>
                <a:gd name="T13" fmla="*/ 458 h 397"/>
                <a:gd name="T14" fmla="*/ 158 w 162"/>
                <a:gd name="T15" fmla="*/ 434 h 397"/>
                <a:gd name="T16" fmla="*/ 120 w 162"/>
                <a:gd name="T17" fmla="*/ 431 h 397"/>
                <a:gd name="T18" fmla="*/ 82 w 162"/>
                <a:gd name="T19" fmla="*/ 443 h 397"/>
                <a:gd name="T20" fmla="*/ 57 w 162"/>
                <a:gd name="T21" fmla="*/ 408 h 397"/>
                <a:gd name="T22" fmla="*/ 52 w 162"/>
                <a:gd name="T23" fmla="*/ 389 h 397"/>
                <a:gd name="T24" fmla="*/ 28 w 162"/>
                <a:gd name="T25" fmla="*/ 366 h 397"/>
                <a:gd name="T26" fmla="*/ 61 w 162"/>
                <a:gd name="T27" fmla="*/ 342 h 397"/>
                <a:gd name="T28" fmla="*/ 94 w 162"/>
                <a:gd name="T29" fmla="*/ 361 h 397"/>
                <a:gd name="T30" fmla="*/ 110 w 162"/>
                <a:gd name="T31" fmla="*/ 324 h 397"/>
                <a:gd name="T32" fmla="*/ 139 w 162"/>
                <a:gd name="T33" fmla="*/ 291 h 397"/>
                <a:gd name="T34" fmla="*/ 176 w 162"/>
                <a:gd name="T35" fmla="*/ 268 h 397"/>
                <a:gd name="T36" fmla="*/ 197 w 162"/>
                <a:gd name="T37" fmla="*/ 260 h 397"/>
                <a:gd name="T38" fmla="*/ 197 w 162"/>
                <a:gd name="T39" fmla="*/ 246 h 397"/>
                <a:gd name="T40" fmla="*/ 205 w 162"/>
                <a:gd name="T41" fmla="*/ 251 h 397"/>
                <a:gd name="T42" fmla="*/ 221 w 162"/>
                <a:gd name="T43" fmla="*/ 242 h 397"/>
                <a:gd name="T44" fmla="*/ 212 w 162"/>
                <a:gd name="T45" fmla="*/ 197 h 397"/>
                <a:gd name="T46" fmla="*/ 188 w 162"/>
                <a:gd name="T47" fmla="*/ 174 h 397"/>
                <a:gd name="T48" fmla="*/ 164 w 162"/>
                <a:gd name="T49" fmla="*/ 159 h 397"/>
                <a:gd name="T50" fmla="*/ 151 w 162"/>
                <a:gd name="T51" fmla="*/ 197 h 397"/>
                <a:gd name="T52" fmla="*/ 134 w 162"/>
                <a:gd name="T53" fmla="*/ 206 h 397"/>
                <a:gd name="T54" fmla="*/ 104 w 162"/>
                <a:gd name="T55" fmla="*/ 173 h 397"/>
                <a:gd name="T56" fmla="*/ 129 w 162"/>
                <a:gd name="T57" fmla="*/ 138 h 397"/>
                <a:gd name="T58" fmla="*/ 143 w 162"/>
                <a:gd name="T59" fmla="*/ 145 h 397"/>
                <a:gd name="T60" fmla="*/ 151 w 162"/>
                <a:gd name="T61" fmla="*/ 127 h 397"/>
                <a:gd name="T62" fmla="*/ 176 w 162"/>
                <a:gd name="T63" fmla="*/ 105 h 397"/>
                <a:gd name="T64" fmla="*/ 188 w 162"/>
                <a:gd name="T65" fmla="*/ 122 h 397"/>
                <a:gd name="T66" fmla="*/ 169 w 162"/>
                <a:gd name="T67" fmla="*/ 145 h 397"/>
                <a:gd name="T68" fmla="*/ 205 w 162"/>
                <a:gd name="T69" fmla="*/ 160 h 397"/>
                <a:gd name="T70" fmla="*/ 219 w 162"/>
                <a:gd name="T71" fmla="*/ 145 h 397"/>
                <a:gd name="T72" fmla="*/ 219 w 162"/>
                <a:gd name="T73" fmla="*/ 108 h 397"/>
                <a:gd name="T74" fmla="*/ 188 w 162"/>
                <a:gd name="T75" fmla="*/ 73 h 397"/>
                <a:gd name="T76" fmla="*/ 151 w 162"/>
                <a:gd name="T77" fmla="*/ 77 h 397"/>
                <a:gd name="T78" fmla="*/ 151 w 162"/>
                <a:gd name="T79" fmla="*/ 101 h 397"/>
                <a:gd name="T80" fmla="*/ 153 w 162"/>
                <a:gd name="T81" fmla="*/ 68 h 397"/>
                <a:gd name="T82" fmla="*/ 195 w 162"/>
                <a:gd name="T83" fmla="*/ 63 h 397"/>
                <a:gd name="T84" fmla="*/ 169 w 162"/>
                <a:gd name="T85" fmla="*/ 45 h 397"/>
                <a:gd name="T86" fmla="*/ 211 w 162"/>
                <a:gd name="T87" fmla="*/ 40 h 397"/>
                <a:gd name="T88" fmla="*/ 249 w 162"/>
                <a:gd name="T89" fmla="*/ 21 h 397"/>
                <a:gd name="T90" fmla="*/ 226 w 162"/>
                <a:gd name="T91" fmla="*/ 0 h 397"/>
                <a:gd name="T92" fmla="*/ 181 w 162"/>
                <a:gd name="T93" fmla="*/ 12 h 397"/>
                <a:gd name="T94" fmla="*/ 172 w 162"/>
                <a:gd name="T95" fmla="*/ 37 h 397"/>
                <a:gd name="T96" fmla="*/ 151 w 162"/>
                <a:gd name="T97" fmla="*/ 31 h 397"/>
                <a:gd name="T98" fmla="*/ 143 w 162"/>
                <a:gd name="T99" fmla="*/ 58 h 397"/>
                <a:gd name="T100" fmla="*/ 118 w 162"/>
                <a:gd name="T101" fmla="*/ 91 h 397"/>
                <a:gd name="T102" fmla="*/ 7 w 162"/>
                <a:gd name="T103" fmla="*/ 397 h 397"/>
                <a:gd name="T104" fmla="*/ 42 w 162"/>
                <a:gd name="T105" fmla="*/ 420 h 397"/>
                <a:gd name="T106" fmla="*/ 77 w 162"/>
                <a:gd name="T107" fmla="*/ 448 h 397"/>
                <a:gd name="T108" fmla="*/ 99 w 162"/>
                <a:gd name="T109" fmla="*/ 472 h 397"/>
                <a:gd name="T110" fmla="*/ 85 w 162"/>
                <a:gd name="T111" fmla="*/ 518 h 397"/>
                <a:gd name="T112" fmla="*/ 110 w 162"/>
                <a:gd name="T113" fmla="*/ 558 h 397"/>
                <a:gd name="T114" fmla="*/ 138 w 162"/>
                <a:gd name="T115" fmla="*/ 594 h 397"/>
                <a:gd name="T116" fmla="*/ 139 w 162"/>
                <a:gd name="T117" fmla="*/ 645 h 397"/>
                <a:gd name="T118" fmla="*/ 200 w 162"/>
                <a:gd name="T119" fmla="*/ 21 h 397"/>
                <a:gd name="T120" fmla="*/ 124 w 162"/>
                <a:gd name="T121" fmla="*/ 99 h 397"/>
                <a:gd name="T122" fmla="*/ 115 w 162"/>
                <a:gd name="T123" fmla="*/ 96 h 397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62" h="397">
                  <a:moveTo>
                    <a:pt x="102" y="395"/>
                  </a:moveTo>
                  <a:cubicBezTo>
                    <a:pt x="102" y="395"/>
                    <a:pt x="102" y="394"/>
                    <a:pt x="102" y="394"/>
                  </a:cubicBezTo>
                  <a:cubicBezTo>
                    <a:pt x="102" y="393"/>
                    <a:pt x="102" y="393"/>
                    <a:pt x="102" y="392"/>
                  </a:cubicBezTo>
                  <a:cubicBezTo>
                    <a:pt x="103" y="392"/>
                    <a:pt x="103" y="392"/>
                    <a:pt x="104" y="392"/>
                  </a:cubicBezTo>
                  <a:cubicBezTo>
                    <a:pt x="104" y="393"/>
                    <a:pt x="104" y="393"/>
                    <a:pt x="104" y="394"/>
                  </a:cubicBezTo>
                  <a:cubicBezTo>
                    <a:pt x="104" y="394"/>
                    <a:pt x="105" y="394"/>
                    <a:pt x="105" y="394"/>
                  </a:cubicBezTo>
                  <a:cubicBezTo>
                    <a:pt x="105" y="393"/>
                    <a:pt x="105" y="393"/>
                    <a:pt x="105" y="392"/>
                  </a:cubicBezTo>
                  <a:cubicBezTo>
                    <a:pt x="106" y="392"/>
                    <a:pt x="106" y="392"/>
                    <a:pt x="107" y="392"/>
                  </a:cubicBezTo>
                  <a:cubicBezTo>
                    <a:pt x="107" y="392"/>
                    <a:pt x="107" y="391"/>
                    <a:pt x="107" y="391"/>
                  </a:cubicBezTo>
                  <a:cubicBezTo>
                    <a:pt x="107" y="390"/>
                    <a:pt x="107" y="390"/>
                    <a:pt x="107" y="389"/>
                  </a:cubicBezTo>
                  <a:cubicBezTo>
                    <a:pt x="107" y="388"/>
                    <a:pt x="107" y="388"/>
                    <a:pt x="107" y="387"/>
                  </a:cubicBezTo>
                  <a:cubicBezTo>
                    <a:pt x="107" y="387"/>
                    <a:pt x="107" y="386"/>
                    <a:pt x="107" y="386"/>
                  </a:cubicBezTo>
                  <a:cubicBezTo>
                    <a:pt x="107" y="386"/>
                    <a:pt x="108" y="386"/>
                    <a:pt x="108" y="386"/>
                  </a:cubicBezTo>
                  <a:cubicBezTo>
                    <a:pt x="109" y="386"/>
                    <a:pt x="110" y="386"/>
                    <a:pt x="110" y="386"/>
                  </a:cubicBezTo>
                  <a:cubicBezTo>
                    <a:pt x="111" y="386"/>
                    <a:pt x="111" y="386"/>
                    <a:pt x="112" y="386"/>
                  </a:cubicBezTo>
                  <a:cubicBezTo>
                    <a:pt x="112" y="385"/>
                    <a:pt x="112" y="385"/>
                    <a:pt x="112" y="384"/>
                  </a:cubicBezTo>
                  <a:cubicBezTo>
                    <a:pt x="112" y="384"/>
                    <a:pt x="113" y="384"/>
                    <a:pt x="113" y="384"/>
                  </a:cubicBezTo>
                  <a:cubicBezTo>
                    <a:pt x="114" y="384"/>
                    <a:pt x="114" y="384"/>
                    <a:pt x="115" y="384"/>
                  </a:cubicBezTo>
                  <a:cubicBezTo>
                    <a:pt x="115" y="384"/>
                    <a:pt x="115" y="383"/>
                    <a:pt x="115" y="382"/>
                  </a:cubicBezTo>
                  <a:cubicBezTo>
                    <a:pt x="115" y="382"/>
                    <a:pt x="116" y="382"/>
                    <a:pt x="116" y="382"/>
                  </a:cubicBezTo>
                  <a:cubicBezTo>
                    <a:pt x="116" y="382"/>
                    <a:pt x="116" y="381"/>
                    <a:pt x="116" y="381"/>
                  </a:cubicBezTo>
                  <a:cubicBezTo>
                    <a:pt x="116" y="380"/>
                    <a:pt x="116" y="380"/>
                    <a:pt x="116" y="379"/>
                  </a:cubicBezTo>
                  <a:cubicBezTo>
                    <a:pt x="116" y="379"/>
                    <a:pt x="116" y="378"/>
                    <a:pt x="116" y="378"/>
                  </a:cubicBezTo>
                  <a:cubicBezTo>
                    <a:pt x="116" y="377"/>
                    <a:pt x="116" y="377"/>
                    <a:pt x="116" y="376"/>
                  </a:cubicBezTo>
                  <a:cubicBezTo>
                    <a:pt x="116" y="376"/>
                    <a:pt x="115" y="376"/>
                    <a:pt x="115" y="376"/>
                  </a:cubicBezTo>
                  <a:cubicBezTo>
                    <a:pt x="115" y="376"/>
                    <a:pt x="115" y="375"/>
                    <a:pt x="115" y="375"/>
                  </a:cubicBezTo>
                  <a:cubicBezTo>
                    <a:pt x="115" y="374"/>
                    <a:pt x="115" y="373"/>
                    <a:pt x="115" y="373"/>
                  </a:cubicBezTo>
                  <a:cubicBezTo>
                    <a:pt x="115" y="373"/>
                    <a:pt x="116" y="373"/>
                    <a:pt x="116" y="373"/>
                  </a:cubicBezTo>
                  <a:cubicBezTo>
                    <a:pt x="117" y="373"/>
                    <a:pt x="117" y="373"/>
                    <a:pt x="118" y="373"/>
                  </a:cubicBezTo>
                  <a:cubicBezTo>
                    <a:pt x="118" y="373"/>
                    <a:pt x="119" y="373"/>
                    <a:pt x="119" y="373"/>
                  </a:cubicBezTo>
                  <a:cubicBezTo>
                    <a:pt x="120" y="373"/>
                    <a:pt x="120" y="373"/>
                    <a:pt x="121" y="373"/>
                  </a:cubicBezTo>
                  <a:cubicBezTo>
                    <a:pt x="121" y="372"/>
                    <a:pt x="121" y="372"/>
                    <a:pt x="121" y="371"/>
                  </a:cubicBezTo>
                  <a:cubicBezTo>
                    <a:pt x="121" y="371"/>
                    <a:pt x="122" y="371"/>
                    <a:pt x="122" y="371"/>
                  </a:cubicBezTo>
                  <a:cubicBezTo>
                    <a:pt x="122" y="371"/>
                    <a:pt x="122" y="370"/>
                    <a:pt x="122" y="370"/>
                  </a:cubicBezTo>
                  <a:cubicBezTo>
                    <a:pt x="123" y="370"/>
                    <a:pt x="124" y="370"/>
                    <a:pt x="124" y="370"/>
                  </a:cubicBezTo>
                  <a:cubicBezTo>
                    <a:pt x="124" y="369"/>
                    <a:pt x="124" y="369"/>
                    <a:pt x="124" y="368"/>
                  </a:cubicBezTo>
                  <a:cubicBezTo>
                    <a:pt x="124" y="367"/>
                    <a:pt x="124" y="367"/>
                    <a:pt x="124" y="366"/>
                  </a:cubicBezTo>
                  <a:cubicBezTo>
                    <a:pt x="125" y="366"/>
                    <a:pt x="125" y="366"/>
                    <a:pt x="126" y="366"/>
                  </a:cubicBezTo>
                  <a:cubicBezTo>
                    <a:pt x="126" y="366"/>
                    <a:pt x="126" y="365"/>
                    <a:pt x="126" y="365"/>
                  </a:cubicBezTo>
                  <a:cubicBezTo>
                    <a:pt x="126" y="364"/>
                    <a:pt x="126" y="364"/>
                    <a:pt x="126" y="363"/>
                  </a:cubicBezTo>
                  <a:cubicBezTo>
                    <a:pt x="126" y="363"/>
                    <a:pt x="127" y="363"/>
                    <a:pt x="127" y="363"/>
                  </a:cubicBezTo>
                  <a:cubicBezTo>
                    <a:pt x="127" y="363"/>
                    <a:pt x="127" y="362"/>
                    <a:pt x="127" y="362"/>
                  </a:cubicBezTo>
                  <a:cubicBezTo>
                    <a:pt x="127" y="361"/>
                    <a:pt x="127" y="361"/>
                    <a:pt x="127" y="360"/>
                  </a:cubicBezTo>
                  <a:cubicBezTo>
                    <a:pt x="128" y="360"/>
                    <a:pt x="128" y="360"/>
                    <a:pt x="129" y="360"/>
                  </a:cubicBezTo>
                  <a:cubicBezTo>
                    <a:pt x="129" y="359"/>
                    <a:pt x="129" y="359"/>
                    <a:pt x="129" y="358"/>
                  </a:cubicBezTo>
                  <a:cubicBezTo>
                    <a:pt x="129" y="358"/>
                    <a:pt x="129" y="357"/>
                    <a:pt x="129" y="357"/>
                  </a:cubicBezTo>
                  <a:cubicBezTo>
                    <a:pt x="129" y="357"/>
                    <a:pt x="130" y="357"/>
                    <a:pt x="130" y="357"/>
                  </a:cubicBezTo>
                  <a:cubicBezTo>
                    <a:pt x="130" y="356"/>
                    <a:pt x="130" y="356"/>
                    <a:pt x="130" y="355"/>
                  </a:cubicBezTo>
                  <a:cubicBezTo>
                    <a:pt x="130" y="355"/>
                    <a:pt x="130" y="354"/>
                    <a:pt x="130" y="353"/>
                  </a:cubicBezTo>
                  <a:cubicBezTo>
                    <a:pt x="131" y="353"/>
                    <a:pt x="131" y="353"/>
                    <a:pt x="132" y="353"/>
                  </a:cubicBezTo>
                  <a:cubicBezTo>
                    <a:pt x="132" y="353"/>
                    <a:pt x="132" y="352"/>
                    <a:pt x="132" y="352"/>
                  </a:cubicBezTo>
                  <a:cubicBezTo>
                    <a:pt x="132" y="351"/>
                    <a:pt x="132" y="351"/>
                    <a:pt x="132" y="350"/>
                  </a:cubicBezTo>
                  <a:cubicBezTo>
                    <a:pt x="132" y="350"/>
                    <a:pt x="132" y="349"/>
                    <a:pt x="132" y="349"/>
                  </a:cubicBezTo>
                  <a:cubicBezTo>
                    <a:pt x="131" y="349"/>
                    <a:pt x="131" y="349"/>
                    <a:pt x="130" y="349"/>
                  </a:cubicBezTo>
                  <a:cubicBezTo>
                    <a:pt x="130" y="348"/>
                    <a:pt x="130" y="348"/>
                    <a:pt x="130" y="347"/>
                  </a:cubicBezTo>
                  <a:cubicBezTo>
                    <a:pt x="130" y="347"/>
                    <a:pt x="130" y="346"/>
                    <a:pt x="130" y="346"/>
                  </a:cubicBezTo>
                  <a:cubicBezTo>
                    <a:pt x="131" y="346"/>
                    <a:pt x="131" y="346"/>
                    <a:pt x="132" y="346"/>
                  </a:cubicBezTo>
                  <a:cubicBezTo>
                    <a:pt x="132" y="346"/>
                    <a:pt x="133" y="346"/>
                    <a:pt x="134" y="346"/>
                  </a:cubicBezTo>
                  <a:cubicBezTo>
                    <a:pt x="134" y="345"/>
                    <a:pt x="134" y="344"/>
                    <a:pt x="134" y="344"/>
                  </a:cubicBezTo>
                  <a:cubicBezTo>
                    <a:pt x="134" y="344"/>
                    <a:pt x="135" y="344"/>
                    <a:pt x="135" y="344"/>
                  </a:cubicBezTo>
                  <a:cubicBezTo>
                    <a:pt x="135" y="343"/>
                    <a:pt x="135" y="343"/>
                    <a:pt x="135" y="342"/>
                  </a:cubicBezTo>
                  <a:cubicBezTo>
                    <a:pt x="136" y="342"/>
                    <a:pt x="136" y="342"/>
                    <a:pt x="137" y="342"/>
                  </a:cubicBezTo>
                  <a:cubicBezTo>
                    <a:pt x="137" y="342"/>
                    <a:pt x="137" y="341"/>
                    <a:pt x="137" y="341"/>
                  </a:cubicBezTo>
                  <a:cubicBezTo>
                    <a:pt x="137" y="341"/>
                    <a:pt x="138" y="341"/>
                    <a:pt x="138" y="341"/>
                  </a:cubicBezTo>
                  <a:cubicBezTo>
                    <a:pt x="139" y="341"/>
                    <a:pt x="139" y="341"/>
                    <a:pt x="140" y="341"/>
                  </a:cubicBezTo>
                  <a:cubicBezTo>
                    <a:pt x="140" y="340"/>
                    <a:pt x="140" y="340"/>
                    <a:pt x="140" y="339"/>
                  </a:cubicBezTo>
                  <a:cubicBezTo>
                    <a:pt x="140" y="339"/>
                    <a:pt x="141" y="339"/>
                    <a:pt x="141" y="339"/>
                  </a:cubicBezTo>
                  <a:cubicBezTo>
                    <a:pt x="142" y="339"/>
                    <a:pt x="142" y="339"/>
                    <a:pt x="143" y="339"/>
                  </a:cubicBezTo>
                  <a:cubicBezTo>
                    <a:pt x="143" y="339"/>
                    <a:pt x="144" y="339"/>
                    <a:pt x="144" y="339"/>
                  </a:cubicBezTo>
                  <a:cubicBezTo>
                    <a:pt x="145" y="339"/>
                    <a:pt x="145" y="339"/>
                    <a:pt x="146" y="339"/>
                  </a:cubicBezTo>
                  <a:cubicBezTo>
                    <a:pt x="146" y="338"/>
                    <a:pt x="146" y="338"/>
                    <a:pt x="146" y="337"/>
                  </a:cubicBezTo>
                  <a:cubicBezTo>
                    <a:pt x="146" y="337"/>
                    <a:pt x="147" y="337"/>
                    <a:pt x="148" y="337"/>
                  </a:cubicBezTo>
                  <a:cubicBezTo>
                    <a:pt x="148" y="337"/>
                    <a:pt x="148" y="336"/>
                    <a:pt x="148" y="336"/>
                  </a:cubicBezTo>
                  <a:cubicBezTo>
                    <a:pt x="148" y="335"/>
                    <a:pt x="148" y="335"/>
                    <a:pt x="148" y="334"/>
                  </a:cubicBezTo>
                  <a:cubicBezTo>
                    <a:pt x="148" y="334"/>
                    <a:pt x="148" y="333"/>
                    <a:pt x="148" y="333"/>
                  </a:cubicBezTo>
                  <a:cubicBezTo>
                    <a:pt x="148" y="333"/>
                    <a:pt x="149" y="333"/>
                    <a:pt x="149" y="333"/>
                  </a:cubicBezTo>
                  <a:cubicBezTo>
                    <a:pt x="149" y="332"/>
                    <a:pt x="149" y="332"/>
                    <a:pt x="149" y="331"/>
                  </a:cubicBezTo>
                  <a:cubicBezTo>
                    <a:pt x="149" y="330"/>
                    <a:pt x="149" y="330"/>
                    <a:pt x="149" y="329"/>
                  </a:cubicBezTo>
                  <a:cubicBezTo>
                    <a:pt x="150" y="329"/>
                    <a:pt x="150" y="329"/>
                    <a:pt x="151" y="329"/>
                  </a:cubicBezTo>
                  <a:cubicBezTo>
                    <a:pt x="151" y="329"/>
                    <a:pt x="151" y="328"/>
                    <a:pt x="151" y="328"/>
                  </a:cubicBezTo>
                  <a:cubicBezTo>
                    <a:pt x="151" y="327"/>
                    <a:pt x="151" y="327"/>
                    <a:pt x="151" y="326"/>
                  </a:cubicBezTo>
                  <a:cubicBezTo>
                    <a:pt x="151" y="326"/>
                    <a:pt x="151" y="325"/>
                    <a:pt x="151" y="324"/>
                  </a:cubicBezTo>
                  <a:cubicBezTo>
                    <a:pt x="151" y="324"/>
                    <a:pt x="151" y="323"/>
                    <a:pt x="151" y="323"/>
                  </a:cubicBezTo>
                  <a:cubicBezTo>
                    <a:pt x="151" y="322"/>
                    <a:pt x="151" y="322"/>
                    <a:pt x="151" y="321"/>
                  </a:cubicBezTo>
                  <a:cubicBezTo>
                    <a:pt x="151" y="321"/>
                    <a:pt x="151" y="320"/>
                    <a:pt x="151" y="320"/>
                  </a:cubicBezTo>
                  <a:cubicBezTo>
                    <a:pt x="151" y="319"/>
                    <a:pt x="151" y="319"/>
                    <a:pt x="151" y="318"/>
                  </a:cubicBezTo>
                  <a:cubicBezTo>
                    <a:pt x="151" y="318"/>
                    <a:pt x="151" y="317"/>
                    <a:pt x="151" y="317"/>
                  </a:cubicBezTo>
                  <a:cubicBezTo>
                    <a:pt x="151" y="316"/>
                    <a:pt x="151" y="315"/>
                    <a:pt x="151" y="315"/>
                  </a:cubicBezTo>
                  <a:cubicBezTo>
                    <a:pt x="151" y="314"/>
                    <a:pt x="151" y="314"/>
                    <a:pt x="151" y="313"/>
                  </a:cubicBezTo>
                  <a:cubicBezTo>
                    <a:pt x="151" y="313"/>
                    <a:pt x="151" y="312"/>
                    <a:pt x="151" y="312"/>
                  </a:cubicBezTo>
                  <a:cubicBezTo>
                    <a:pt x="151" y="312"/>
                    <a:pt x="152" y="312"/>
                    <a:pt x="152" y="312"/>
                  </a:cubicBezTo>
                  <a:cubicBezTo>
                    <a:pt x="152" y="311"/>
                    <a:pt x="152" y="310"/>
                    <a:pt x="152" y="310"/>
                  </a:cubicBezTo>
                  <a:cubicBezTo>
                    <a:pt x="153" y="310"/>
                    <a:pt x="153" y="310"/>
                    <a:pt x="154" y="310"/>
                  </a:cubicBezTo>
                  <a:cubicBezTo>
                    <a:pt x="154" y="309"/>
                    <a:pt x="154" y="309"/>
                    <a:pt x="154" y="308"/>
                  </a:cubicBezTo>
                  <a:cubicBezTo>
                    <a:pt x="154" y="308"/>
                    <a:pt x="155" y="308"/>
                    <a:pt x="155" y="308"/>
                  </a:cubicBezTo>
                  <a:cubicBezTo>
                    <a:pt x="155" y="308"/>
                    <a:pt x="155" y="307"/>
                    <a:pt x="155" y="307"/>
                  </a:cubicBezTo>
                  <a:cubicBezTo>
                    <a:pt x="156" y="307"/>
                    <a:pt x="156" y="307"/>
                    <a:pt x="157" y="307"/>
                  </a:cubicBezTo>
                  <a:cubicBezTo>
                    <a:pt x="157" y="306"/>
                    <a:pt x="157" y="306"/>
                    <a:pt x="157" y="305"/>
                  </a:cubicBezTo>
                  <a:cubicBezTo>
                    <a:pt x="158" y="305"/>
                    <a:pt x="158" y="305"/>
                    <a:pt x="159" y="305"/>
                  </a:cubicBezTo>
                  <a:cubicBezTo>
                    <a:pt x="159" y="305"/>
                    <a:pt x="159" y="304"/>
                    <a:pt x="159" y="304"/>
                  </a:cubicBezTo>
                  <a:cubicBezTo>
                    <a:pt x="159" y="304"/>
                    <a:pt x="160" y="304"/>
                    <a:pt x="160" y="304"/>
                  </a:cubicBezTo>
                  <a:cubicBezTo>
                    <a:pt x="160" y="303"/>
                    <a:pt x="160" y="303"/>
                    <a:pt x="160" y="302"/>
                  </a:cubicBezTo>
                  <a:cubicBezTo>
                    <a:pt x="160" y="301"/>
                    <a:pt x="160" y="301"/>
                    <a:pt x="160" y="300"/>
                  </a:cubicBezTo>
                  <a:cubicBezTo>
                    <a:pt x="160" y="300"/>
                    <a:pt x="160" y="299"/>
                    <a:pt x="160" y="299"/>
                  </a:cubicBezTo>
                  <a:cubicBezTo>
                    <a:pt x="161" y="299"/>
                    <a:pt x="161" y="299"/>
                    <a:pt x="162" y="299"/>
                  </a:cubicBezTo>
                  <a:cubicBezTo>
                    <a:pt x="162" y="298"/>
                    <a:pt x="162" y="298"/>
                    <a:pt x="162" y="297"/>
                  </a:cubicBezTo>
                  <a:cubicBezTo>
                    <a:pt x="161" y="297"/>
                    <a:pt x="161" y="297"/>
                    <a:pt x="160" y="297"/>
                  </a:cubicBezTo>
                  <a:cubicBezTo>
                    <a:pt x="160" y="297"/>
                    <a:pt x="160" y="296"/>
                    <a:pt x="160" y="295"/>
                  </a:cubicBezTo>
                  <a:cubicBezTo>
                    <a:pt x="160" y="295"/>
                    <a:pt x="160" y="294"/>
                    <a:pt x="160" y="294"/>
                  </a:cubicBezTo>
                  <a:cubicBezTo>
                    <a:pt x="160" y="293"/>
                    <a:pt x="160" y="293"/>
                    <a:pt x="160" y="292"/>
                  </a:cubicBezTo>
                  <a:cubicBezTo>
                    <a:pt x="160" y="292"/>
                    <a:pt x="160" y="291"/>
                    <a:pt x="160" y="291"/>
                  </a:cubicBezTo>
                  <a:cubicBezTo>
                    <a:pt x="159" y="291"/>
                    <a:pt x="159" y="291"/>
                    <a:pt x="159" y="291"/>
                  </a:cubicBezTo>
                  <a:cubicBezTo>
                    <a:pt x="159" y="291"/>
                    <a:pt x="159" y="291"/>
                    <a:pt x="159" y="291"/>
                  </a:cubicBezTo>
                  <a:cubicBezTo>
                    <a:pt x="158" y="291"/>
                    <a:pt x="158" y="291"/>
                    <a:pt x="157" y="291"/>
                  </a:cubicBezTo>
                  <a:cubicBezTo>
                    <a:pt x="156" y="291"/>
                    <a:pt x="156" y="291"/>
                    <a:pt x="155" y="291"/>
                  </a:cubicBezTo>
                  <a:cubicBezTo>
                    <a:pt x="155" y="291"/>
                    <a:pt x="154" y="291"/>
                    <a:pt x="154" y="291"/>
                  </a:cubicBezTo>
                  <a:cubicBezTo>
                    <a:pt x="154" y="290"/>
                    <a:pt x="154" y="290"/>
                    <a:pt x="154" y="289"/>
                  </a:cubicBezTo>
                  <a:cubicBezTo>
                    <a:pt x="153" y="289"/>
                    <a:pt x="153" y="289"/>
                    <a:pt x="152" y="289"/>
                  </a:cubicBezTo>
                  <a:cubicBezTo>
                    <a:pt x="152" y="288"/>
                    <a:pt x="152" y="288"/>
                    <a:pt x="152" y="287"/>
                  </a:cubicBezTo>
                  <a:cubicBezTo>
                    <a:pt x="152" y="287"/>
                    <a:pt x="151" y="287"/>
                    <a:pt x="151" y="287"/>
                  </a:cubicBezTo>
                  <a:cubicBezTo>
                    <a:pt x="150" y="287"/>
                    <a:pt x="150" y="287"/>
                    <a:pt x="149" y="287"/>
                  </a:cubicBezTo>
                  <a:cubicBezTo>
                    <a:pt x="149" y="287"/>
                    <a:pt x="149" y="286"/>
                    <a:pt x="149" y="286"/>
                  </a:cubicBezTo>
                  <a:cubicBezTo>
                    <a:pt x="149" y="286"/>
                    <a:pt x="148" y="286"/>
                    <a:pt x="148" y="286"/>
                  </a:cubicBezTo>
                  <a:cubicBezTo>
                    <a:pt x="147" y="286"/>
                    <a:pt x="146" y="286"/>
                    <a:pt x="146" y="286"/>
                  </a:cubicBezTo>
                  <a:cubicBezTo>
                    <a:pt x="145" y="286"/>
                    <a:pt x="145" y="286"/>
                    <a:pt x="144" y="286"/>
                  </a:cubicBezTo>
                  <a:cubicBezTo>
                    <a:pt x="144" y="286"/>
                    <a:pt x="143" y="286"/>
                    <a:pt x="143" y="286"/>
                  </a:cubicBezTo>
                  <a:cubicBezTo>
                    <a:pt x="142" y="286"/>
                    <a:pt x="142" y="286"/>
                    <a:pt x="141" y="286"/>
                  </a:cubicBezTo>
                  <a:cubicBezTo>
                    <a:pt x="141" y="285"/>
                    <a:pt x="141" y="285"/>
                    <a:pt x="141" y="284"/>
                  </a:cubicBezTo>
                  <a:cubicBezTo>
                    <a:pt x="141" y="284"/>
                    <a:pt x="140" y="284"/>
                    <a:pt x="140" y="284"/>
                  </a:cubicBezTo>
                  <a:cubicBezTo>
                    <a:pt x="139" y="284"/>
                    <a:pt x="139" y="284"/>
                    <a:pt x="138" y="284"/>
                  </a:cubicBezTo>
                  <a:cubicBezTo>
                    <a:pt x="138" y="284"/>
                    <a:pt x="137" y="284"/>
                    <a:pt x="137" y="284"/>
                  </a:cubicBezTo>
                  <a:cubicBezTo>
                    <a:pt x="137" y="284"/>
                    <a:pt x="137" y="283"/>
                    <a:pt x="137" y="283"/>
                  </a:cubicBezTo>
                  <a:cubicBezTo>
                    <a:pt x="136" y="283"/>
                    <a:pt x="136" y="283"/>
                    <a:pt x="135" y="283"/>
                  </a:cubicBezTo>
                  <a:cubicBezTo>
                    <a:pt x="135" y="283"/>
                    <a:pt x="134" y="283"/>
                    <a:pt x="134" y="283"/>
                  </a:cubicBezTo>
                  <a:cubicBezTo>
                    <a:pt x="134" y="282"/>
                    <a:pt x="134" y="281"/>
                    <a:pt x="134" y="281"/>
                  </a:cubicBezTo>
                  <a:cubicBezTo>
                    <a:pt x="133" y="281"/>
                    <a:pt x="132" y="281"/>
                    <a:pt x="132" y="281"/>
                  </a:cubicBezTo>
                  <a:cubicBezTo>
                    <a:pt x="131" y="281"/>
                    <a:pt x="131" y="281"/>
                    <a:pt x="130" y="281"/>
                  </a:cubicBezTo>
                  <a:cubicBezTo>
                    <a:pt x="130" y="281"/>
                    <a:pt x="129" y="281"/>
                    <a:pt x="129" y="281"/>
                  </a:cubicBezTo>
                  <a:cubicBezTo>
                    <a:pt x="129" y="280"/>
                    <a:pt x="129" y="280"/>
                    <a:pt x="129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7" y="279"/>
                    <a:pt x="127" y="278"/>
                    <a:pt x="127" y="278"/>
                  </a:cubicBezTo>
                  <a:cubicBezTo>
                    <a:pt x="127" y="278"/>
                    <a:pt x="126" y="278"/>
                    <a:pt x="126" y="278"/>
                  </a:cubicBezTo>
                  <a:cubicBezTo>
                    <a:pt x="125" y="278"/>
                    <a:pt x="125" y="278"/>
                    <a:pt x="124" y="278"/>
                  </a:cubicBezTo>
                  <a:cubicBezTo>
                    <a:pt x="124" y="277"/>
                    <a:pt x="124" y="277"/>
                    <a:pt x="124" y="276"/>
                  </a:cubicBezTo>
                  <a:cubicBezTo>
                    <a:pt x="124" y="276"/>
                    <a:pt x="124" y="275"/>
                    <a:pt x="124" y="274"/>
                  </a:cubicBezTo>
                  <a:cubicBezTo>
                    <a:pt x="124" y="274"/>
                    <a:pt x="124" y="273"/>
                    <a:pt x="124" y="273"/>
                  </a:cubicBezTo>
                  <a:cubicBezTo>
                    <a:pt x="124" y="273"/>
                    <a:pt x="123" y="273"/>
                    <a:pt x="122" y="273"/>
                  </a:cubicBezTo>
                  <a:cubicBezTo>
                    <a:pt x="122" y="272"/>
                    <a:pt x="122" y="272"/>
                    <a:pt x="122" y="271"/>
                  </a:cubicBezTo>
                  <a:cubicBezTo>
                    <a:pt x="122" y="271"/>
                    <a:pt x="122" y="270"/>
                    <a:pt x="122" y="270"/>
                  </a:cubicBezTo>
                  <a:cubicBezTo>
                    <a:pt x="122" y="270"/>
                    <a:pt x="121" y="270"/>
                    <a:pt x="121" y="270"/>
                  </a:cubicBezTo>
                  <a:cubicBezTo>
                    <a:pt x="121" y="269"/>
                    <a:pt x="121" y="269"/>
                    <a:pt x="121" y="268"/>
                  </a:cubicBezTo>
                  <a:cubicBezTo>
                    <a:pt x="121" y="268"/>
                    <a:pt x="121" y="267"/>
                    <a:pt x="121" y="266"/>
                  </a:cubicBezTo>
                  <a:cubicBezTo>
                    <a:pt x="120" y="266"/>
                    <a:pt x="120" y="266"/>
                    <a:pt x="119" y="266"/>
                  </a:cubicBezTo>
                  <a:cubicBezTo>
                    <a:pt x="119" y="266"/>
                    <a:pt x="119" y="265"/>
                    <a:pt x="119" y="265"/>
                  </a:cubicBezTo>
                  <a:cubicBezTo>
                    <a:pt x="119" y="265"/>
                    <a:pt x="118" y="265"/>
                    <a:pt x="118" y="265"/>
                  </a:cubicBezTo>
                  <a:cubicBezTo>
                    <a:pt x="117" y="265"/>
                    <a:pt x="117" y="265"/>
                    <a:pt x="116" y="265"/>
                  </a:cubicBezTo>
                  <a:cubicBezTo>
                    <a:pt x="116" y="264"/>
                    <a:pt x="116" y="264"/>
                    <a:pt x="116" y="263"/>
                  </a:cubicBezTo>
                  <a:cubicBezTo>
                    <a:pt x="116" y="263"/>
                    <a:pt x="115" y="263"/>
                    <a:pt x="115" y="263"/>
                  </a:cubicBezTo>
                  <a:cubicBezTo>
                    <a:pt x="114" y="263"/>
                    <a:pt x="114" y="263"/>
                    <a:pt x="113" y="263"/>
                  </a:cubicBezTo>
                  <a:cubicBezTo>
                    <a:pt x="113" y="263"/>
                    <a:pt x="112" y="263"/>
                    <a:pt x="112" y="263"/>
                  </a:cubicBezTo>
                  <a:cubicBezTo>
                    <a:pt x="111" y="263"/>
                    <a:pt x="111" y="263"/>
                    <a:pt x="110" y="263"/>
                  </a:cubicBezTo>
                  <a:cubicBezTo>
                    <a:pt x="110" y="263"/>
                    <a:pt x="109" y="263"/>
                    <a:pt x="108" y="263"/>
                  </a:cubicBezTo>
                  <a:cubicBezTo>
                    <a:pt x="108" y="263"/>
                    <a:pt x="108" y="262"/>
                    <a:pt x="108" y="262"/>
                  </a:cubicBezTo>
                  <a:cubicBezTo>
                    <a:pt x="108" y="262"/>
                    <a:pt x="107" y="262"/>
                    <a:pt x="107" y="262"/>
                  </a:cubicBezTo>
                  <a:cubicBezTo>
                    <a:pt x="106" y="262"/>
                    <a:pt x="106" y="262"/>
                    <a:pt x="105" y="262"/>
                  </a:cubicBezTo>
                  <a:cubicBezTo>
                    <a:pt x="105" y="261"/>
                    <a:pt x="105" y="260"/>
                    <a:pt x="105" y="260"/>
                  </a:cubicBezTo>
                  <a:cubicBezTo>
                    <a:pt x="105" y="260"/>
                    <a:pt x="104" y="260"/>
                    <a:pt x="104" y="260"/>
                  </a:cubicBezTo>
                  <a:cubicBezTo>
                    <a:pt x="104" y="259"/>
                    <a:pt x="104" y="259"/>
                    <a:pt x="104" y="258"/>
                  </a:cubicBezTo>
                  <a:cubicBezTo>
                    <a:pt x="104" y="258"/>
                    <a:pt x="104" y="257"/>
                    <a:pt x="104" y="257"/>
                  </a:cubicBezTo>
                  <a:cubicBezTo>
                    <a:pt x="103" y="257"/>
                    <a:pt x="103" y="257"/>
                    <a:pt x="102" y="257"/>
                  </a:cubicBezTo>
                  <a:cubicBezTo>
                    <a:pt x="102" y="257"/>
                    <a:pt x="101" y="257"/>
                    <a:pt x="101" y="257"/>
                  </a:cubicBezTo>
                  <a:cubicBezTo>
                    <a:pt x="101" y="256"/>
                    <a:pt x="101" y="256"/>
                    <a:pt x="101" y="255"/>
                  </a:cubicBezTo>
                  <a:cubicBezTo>
                    <a:pt x="100" y="255"/>
                    <a:pt x="100" y="255"/>
                    <a:pt x="99" y="255"/>
                  </a:cubicBezTo>
                  <a:cubicBezTo>
                    <a:pt x="99" y="255"/>
                    <a:pt x="99" y="254"/>
                    <a:pt x="99" y="254"/>
                  </a:cubicBezTo>
                  <a:cubicBezTo>
                    <a:pt x="99" y="253"/>
                    <a:pt x="99" y="252"/>
                    <a:pt x="99" y="252"/>
                  </a:cubicBezTo>
                  <a:cubicBezTo>
                    <a:pt x="99" y="251"/>
                    <a:pt x="99" y="251"/>
                    <a:pt x="99" y="250"/>
                  </a:cubicBezTo>
                  <a:cubicBezTo>
                    <a:pt x="99" y="250"/>
                    <a:pt x="99" y="249"/>
                    <a:pt x="99" y="249"/>
                  </a:cubicBezTo>
                  <a:cubicBezTo>
                    <a:pt x="98" y="249"/>
                    <a:pt x="98" y="249"/>
                    <a:pt x="97" y="249"/>
                  </a:cubicBezTo>
                  <a:cubicBezTo>
                    <a:pt x="97" y="249"/>
                    <a:pt x="97" y="250"/>
                    <a:pt x="97" y="250"/>
                  </a:cubicBezTo>
                  <a:cubicBezTo>
                    <a:pt x="97" y="250"/>
                    <a:pt x="96" y="250"/>
                    <a:pt x="96" y="250"/>
                  </a:cubicBezTo>
                  <a:cubicBezTo>
                    <a:pt x="95" y="250"/>
                    <a:pt x="95" y="250"/>
                    <a:pt x="94" y="250"/>
                  </a:cubicBezTo>
                  <a:cubicBezTo>
                    <a:pt x="94" y="250"/>
                    <a:pt x="93" y="250"/>
                    <a:pt x="93" y="250"/>
                  </a:cubicBezTo>
                  <a:cubicBezTo>
                    <a:pt x="93" y="250"/>
                    <a:pt x="93" y="249"/>
                    <a:pt x="93" y="249"/>
                  </a:cubicBezTo>
                  <a:cubicBezTo>
                    <a:pt x="92" y="249"/>
                    <a:pt x="92" y="249"/>
                    <a:pt x="91" y="249"/>
                  </a:cubicBezTo>
                  <a:cubicBezTo>
                    <a:pt x="91" y="249"/>
                    <a:pt x="90" y="249"/>
                    <a:pt x="90" y="249"/>
                  </a:cubicBezTo>
                  <a:cubicBezTo>
                    <a:pt x="90" y="249"/>
                    <a:pt x="90" y="250"/>
                    <a:pt x="90" y="250"/>
                  </a:cubicBezTo>
                  <a:cubicBezTo>
                    <a:pt x="89" y="250"/>
                    <a:pt x="89" y="250"/>
                    <a:pt x="88" y="250"/>
                  </a:cubicBezTo>
                  <a:cubicBezTo>
                    <a:pt x="88" y="250"/>
                    <a:pt x="87" y="250"/>
                    <a:pt x="87" y="250"/>
                  </a:cubicBezTo>
                  <a:cubicBezTo>
                    <a:pt x="86" y="250"/>
                    <a:pt x="85" y="250"/>
                    <a:pt x="85" y="250"/>
                  </a:cubicBezTo>
                  <a:cubicBezTo>
                    <a:pt x="84" y="250"/>
                    <a:pt x="84" y="250"/>
                    <a:pt x="83" y="250"/>
                  </a:cubicBezTo>
                  <a:cubicBezTo>
                    <a:pt x="83" y="250"/>
                    <a:pt x="82" y="250"/>
                    <a:pt x="82" y="250"/>
                  </a:cubicBezTo>
                  <a:cubicBezTo>
                    <a:pt x="82" y="250"/>
                    <a:pt x="82" y="249"/>
                    <a:pt x="82" y="249"/>
                  </a:cubicBezTo>
                  <a:cubicBezTo>
                    <a:pt x="81" y="249"/>
                    <a:pt x="81" y="249"/>
                    <a:pt x="80" y="249"/>
                  </a:cubicBezTo>
                  <a:cubicBezTo>
                    <a:pt x="80" y="248"/>
                    <a:pt x="80" y="248"/>
                    <a:pt x="80" y="247"/>
                  </a:cubicBezTo>
                  <a:cubicBezTo>
                    <a:pt x="80" y="247"/>
                    <a:pt x="79" y="247"/>
                    <a:pt x="79" y="247"/>
                  </a:cubicBezTo>
                  <a:cubicBezTo>
                    <a:pt x="79" y="247"/>
                    <a:pt x="79" y="246"/>
                    <a:pt x="79" y="245"/>
                  </a:cubicBezTo>
                  <a:cubicBezTo>
                    <a:pt x="78" y="245"/>
                    <a:pt x="78" y="245"/>
                    <a:pt x="77" y="245"/>
                  </a:cubicBezTo>
                  <a:cubicBezTo>
                    <a:pt x="77" y="245"/>
                    <a:pt x="76" y="245"/>
                    <a:pt x="76" y="245"/>
                  </a:cubicBezTo>
                  <a:cubicBezTo>
                    <a:pt x="76" y="246"/>
                    <a:pt x="76" y="247"/>
                    <a:pt x="76" y="247"/>
                  </a:cubicBezTo>
                  <a:cubicBezTo>
                    <a:pt x="75" y="247"/>
                    <a:pt x="75" y="247"/>
                    <a:pt x="74" y="247"/>
                  </a:cubicBezTo>
                  <a:cubicBezTo>
                    <a:pt x="74" y="247"/>
                    <a:pt x="74" y="246"/>
                    <a:pt x="74" y="245"/>
                  </a:cubicBezTo>
                  <a:cubicBezTo>
                    <a:pt x="74" y="245"/>
                    <a:pt x="74" y="244"/>
                    <a:pt x="74" y="244"/>
                  </a:cubicBezTo>
                  <a:cubicBezTo>
                    <a:pt x="74" y="244"/>
                    <a:pt x="73" y="244"/>
                    <a:pt x="73" y="244"/>
                  </a:cubicBezTo>
                  <a:cubicBezTo>
                    <a:pt x="72" y="244"/>
                    <a:pt x="71" y="244"/>
                    <a:pt x="71" y="244"/>
                  </a:cubicBezTo>
                  <a:cubicBezTo>
                    <a:pt x="71" y="244"/>
                    <a:pt x="71" y="245"/>
                    <a:pt x="71" y="245"/>
                  </a:cubicBezTo>
                  <a:cubicBezTo>
                    <a:pt x="70" y="245"/>
                    <a:pt x="70" y="245"/>
                    <a:pt x="69" y="245"/>
                  </a:cubicBezTo>
                  <a:cubicBezTo>
                    <a:pt x="69" y="246"/>
                    <a:pt x="69" y="247"/>
                    <a:pt x="69" y="247"/>
                  </a:cubicBezTo>
                  <a:cubicBezTo>
                    <a:pt x="69" y="247"/>
                    <a:pt x="68" y="247"/>
                    <a:pt x="68" y="247"/>
                  </a:cubicBezTo>
                  <a:cubicBezTo>
                    <a:pt x="67" y="247"/>
                    <a:pt x="67" y="247"/>
                    <a:pt x="66" y="247"/>
                  </a:cubicBezTo>
                  <a:cubicBezTo>
                    <a:pt x="66" y="247"/>
                    <a:pt x="65" y="247"/>
                    <a:pt x="65" y="247"/>
                  </a:cubicBezTo>
                  <a:cubicBezTo>
                    <a:pt x="65" y="248"/>
                    <a:pt x="65" y="248"/>
                    <a:pt x="65" y="249"/>
                  </a:cubicBezTo>
                  <a:cubicBezTo>
                    <a:pt x="64" y="249"/>
                    <a:pt x="64" y="249"/>
                    <a:pt x="63" y="249"/>
                  </a:cubicBezTo>
                  <a:cubicBezTo>
                    <a:pt x="63" y="249"/>
                    <a:pt x="63" y="250"/>
                    <a:pt x="63" y="250"/>
                  </a:cubicBezTo>
                  <a:cubicBezTo>
                    <a:pt x="63" y="250"/>
                    <a:pt x="62" y="250"/>
                    <a:pt x="61" y="250"/>
                  </a:cubicBezTo>
                  <a:cubicBezTo>
                    <a:pt x="61" y="251"/>
                    <a:pt x="61" y="251"/>
                    <a:pt x="61" y="252"/>
                  </a:cubicBezTo>
                  <a:cubicBezTo>
                    <a:pt x="61" y="252"/>
                    <a:pt x="61" y="253"/>
                    <a:pt x="61" y="254"/>
                  </a:cubicBezTo>
                  <a:cubicBezTo>
                    <a:pt x="61" y="254"/>
                    <a:pt x="60" y="254"/>
                    <a:pt x="60" y="254"/>
                  </a:cubicBezTo>
                  <a:cubicBezTo>
                    <a:pt x="59" y="254"/>
                    <a:pt x="59" y="254"/>
                    <a:pt x="58" y="254"/>
                  </a:cubicBezTo>
                  <a:cubicBezTo>
                    <a:pt x="58" y="253"/>
                    <a:pt x="58" y="252"/>
                    <a:pt x="58" y="252"/>
                  </a:cubicBezTo>
                  <a:cubicBezTo>
                    <a:pt x="58" y="252"/>
                    <a:pt x="57" y="252"/>
                    <a:pt x="57" y="252"/>
                  </a:cubicBezTo>
                  <a:cubicBezTo>
                    <a:pt x="56" y="252"/>
                    <a:pt x="56" y="252"/>
                    <a:pt x="55" y="252"/>
                  </a:cubicBezTo>
                  <a:cubicBezTo>
                    <a:pt x="55" y="252"/>
                    <a:pt x="54" y="252"/>
                    <a:pt x="54" y="252"/>
                  </a:cubicBezTo>
                  <a:cubicBezTo>
                    <a:pt x="54" y="251"/>
                    <a:pt x="54" y="251"/>
                    <a:pt x="54" y="250"/>
                  </a:cubicBezTo>
                  <a:cubicBezTo>
                    <a:pt x="53" y="250"/>
                    <a:pt x="53" y="250"/>
                    <a:pt x="52" y="250"/>
                  </a:cubicBezTo>
                  <a:cubicBezTo>
                    <a:pt x="52" y="251"/>
                    <a:pt x="52" y="251"/>
                    <a:pt x="52" y="251"/>
                  </a:cubicBezTo>
                  <a:cubicBezTo>
                    <a:pt x="52" y="252"/>
                    <a:pt x="52" y="252"/>
                    <a:pt x="52" y="252"/>
                  </a:cubicBezTo>
                  <a:cubicBezTo>
                    <a:pt x="52" y="252"/>
                    <a:pt x="51" y="252"/>
                    <a:pt x="51" y="252"/>
                  </a:cubicBezTo>
                  <a:cubicBezTo>
                    <a:pt x="51" y="252"/>
                    <a:pt x="51" y="253"/>
                    <a:pt x="51" y="254"/>
                  </a:cubicBezTo>
                  <a:cubicBezTo>
                    <a:pt x="50" y="254"/>
                    <a:pt x="50" y="254"/>
                    <a:pt x="49" y="254"/>
                  </a:cubicBezTo>
                  <a:cubicBezTo>
                    <a:pt x="48" y="254"/>
                    <a:pt x="48" y="254"/>
                    <a:pt x="47" y="254"/>
                  </a:cubicBezTo>
                  <a:cubicBezTo>
                    <a:pt x="47" y="254"/>
                    <a:pt x="46" y="254"/>
                    <a:pt x="46" y="254"/>
                  </a:cubicBezTo>
                  <a:cubicBezTo>
                    <a:pt x="46" y="253"/>
                    <a:pt x="46" y="252"/>
                    <a:pt x="46" y="252"/>
                  </a:cubicBezTo>
                  <a:cubicBezTo>
                    <a:pt x="46" y="251"/>
                    <a:pt x="46" y="251"/>
                    <a:pt x="46" y="250"/>
                  </a:cubicBezTo>
                  <a:cubicBezTo>
                    <a:pt x="45" y="250"/>
                    <a:pt x="45" y="250"/>
                    <a:pt x="44" y="250"/>
                  </a:cubicBezTo>
                  <a:cubicBezTo>
                    <a:pt x="44" y="250"/>
                    <a:pt x="44" y="249"/>
                    <a:pt x="44" y="249"/>
                  </a:cubicBezTo>
                  <a:cubicBezTo>
                    <a:pt x="44" y="248"/>
                    <a:pt x="44" y="248"/>
                    <a:pt x="44" y="247"/>
                  </a:cubicBezTo>
                  <a:cubicBezTo>
                    <a:pt x="44" y="247"/>
                    <a:pt x="44" y="246"/>
                    <a:pt x="44" y="245"/>
                  </a:cubicBezTo>
                  <a:cubicBezTo>
                    <a:pt x="44" y="245"/>
                    <a:pt x="44" y="244"/>
                    <a:pt x="44" y="244"/>
                  </a:cubicBezTo>
                  <a:cubicBezTo>
                    <a:pt x="44" y="243"/>
                    <a:pt x="44" y="243"/>
                    <a:pt x="44" y="242"/>
                  </a:cubicBezTo>
                  <a:cubicBezTo>
                    <a:pt x="44" y="242"/>
                    <a:pt x="44" y="241"/>
                    <a:pt x="44" y="241"/>
                  </a:cubicBezTo>
                  <a:cubicBezTo>
                    <a:pt x="45" y="241"/>
                    <a:pt x="45" y="241"/>
                    <a:pt x="46" y="241"/>
                  </a:cubicBezTo>
                  <a:cubicBezTo>
                    <a:pt x="46" y="240"/>
                    <a:pt x="46" y="240"/>
                    <a:pt x="46" y="239"/>
                  </a:cubicBezTo>
                  <a:cubicBezTo>
                    <a:pt x="46" y="239"/>
                    <a:pt x="46" y="238"/>
                    <a:pt x="46" y="237"/>
                  </a:cubicBezTo>
                  <a:cubicBezTo>
                    <a:pt x="46" y="237"/>
                    <a:pt x="46" y="236"/>
                    <a:pt x="46" y="236"/>
                  </a:cubicBezTo>
                  <a:cubicBezTo>
                    <a:pt x="45" y="236"/>
                    <a:pt x="45" y="236"/>
                    <a:pt x="44" y="236"/>
                  </a:cubicBezTo>
                  <a:cubicBezTo>
                    <a:pt x="44" y="236"/>
                    <a:pt x="43" y="236"/>
                    <a:pt x="43" y="236"/>
                  </a:cubicBezTo>
                  <a:cubicBezTo>
                    <a:pt x="43" y="235"/>
                    <a:pt x="43" y="235"/>
                    <a:pt x="43" y="234"/>
                  </a:cubicBezTo>
                  <a:cubicBezTo>
                    <a:pt x="42" y="234"/>
                    <a:pt x="42" y="234"/>
                    <a:pt x="41" y="234"/>
                  </a:cubicBezTo>
                  <a:cubicBezTo>
                    <a:pt x="41" y="234"/>
                    <a:pt x="40" y="234"/>
                    <a:pt x="40" y="234"/>
                  </a:cubicBezTo>
                  <a:cubicBezTo>
                    <a:pt x="39" y="234"/>
                    <a:pt x="39" y="234"/>
                    <a:pt x="38" y="234"/>
                  </a:cubicBezTo>
                  <a:cubicBezTo>
                    <a:pt x="37" y="234"/>
                    <a:pt x="37" y="234"/>
                    <a:pt x="36" y="234"/>
                  </a:cubicBezTo>
                  <a:cubicBezTo>
                    <a:pt x="36" y="234"/>
                    <a:pt x="35" y="234"/>
                    <a:pt x="35" y="234"/>
                  </a:cubicBezTo>
                  <a:cubicBezTo>
                    <a:pt x="34" y="234"/>
                    <a:pt x="34" y="234"/>
                    <a:pt x="33" y="234"/>
                  </a:cubicBezTo>
                  <a:cubicBezTo>
                    <a:pt x="33" y="234"/>
                    <a:pt x="33" y="233"/>
                    <a:pt x="33" y="233"/>
                  </a:cubicBezTo>
                  <a:cubicBezTo>
                    <a:pt x="34" y="233"/>
                    <a:pt x="34" y="233"/>
                    <a:pt x="35" y="233"/>
                  </a:cubicBezTo>
                  <a:cubicBezTo>
                    <a:pt x="35" y="232"/>
                    <a:pt x="35" y="231"/>
                    <a:pt x="35" y="231"/>
                  </a:cubicBezTo>
                  <a:cubicBezTo>
                    <a:pt x="35" y="231"/>
                    <a:pt x="36" y="231"/>
                    <a:pt x="36" y="231"/>
                  </a:cubicBezTo>
                  <a:cubicBezTo>
                    <a:pt x="36" y="230"/>
                    <a:pt x="36" y="230"/>
                    <a:pt x="36" y="229"/>
                  </a:cubicBezTo>
                  <a:cubicBezTo>
                    <a:pt x="36" y="229"/>
                    <a:pt x="36" y="228"/>
                    <a:pt x="36" y="228"/>
                  </a:cubicBezTo>
                  <a:cubicBezTo>
                    <a:pt x="36" y="227"/>
                    <a:pt x="36" y="227"/>
                    <a:pt x="36" y="226"/>
                  </a:cubicBezTo>
                  <a:cubicBezTo>
                    <a:pt x="36" y="226"/>
                    <a:pt x="36" y="225"/>
                    <a:pt x="36" y="225"/>
                  </a:cubicBezTo>
                  <a:cubicBezTo>
                    <a:pt x="37" y="225"/>
                    <a:pt x="37" y="225"/>
                    <a:pt x="38" y="225"/>
                  </a:cubicBezTo>
                  <a:cubicBezTo>
                    <a:pt x="38" y="224"/>
                    <a:pt x="38" y="223"/>
                    <a:pt x="38" y="223"/>
                  </a:cubicBezTo>
                  <a:cubicBezTo>
                    <a:pt x="39" y="223"/>
                    <a:pt x="39" y="223"/>
                    <a:pt x="40" y="223"/>
                  </a:cubicBezTo>
                  <a:cubicBezTo>
                    <a:pt x="40" y="222"/>
                    <a:pt x="40" y="222"/>
                    <a:pt x="40" y="221"/>
                  </a:cubicBezTo>
                  <a:cubicBezTo>
                    <a:pt x="40" y="221"/>
                    <a:pt x="40" y="220"/>
                    <a:pt x="40" y="220"/>
                  </a:cubicBezTo>
                  <a:cubicBezTo>
                    <a:pt x="40" y="219"/>
                    <a:pt x="40" y="219"/>
                    <a:pt x="40" y="218"/>
                  </a:cubicBezTo>
                  <a:cubicBezTo>
                    <a:pt x="39" y="218"/>
                    <a:pt x="39" y="218"/>
                    <a:pt x="38" y="218"/>
                  </a:cubicBezTo>
                  <a:cubicBezTo>
                    <a:pt x="37" y="218"/>
                    <a:pt x="37" y="218"/>
                    <a:pt x="36" y="218"/>
                  </a:cubicBezTo>
                  <a:cubicBezTo>
                    <a:pt x="36" y="218"/>
                    <a:pt x="35" y="218"/>
                    <a:pt x="35" y="218"/>
                  </a:cubicBezTo>
                  <a:cubicBezTo>
                    <a:pt x="34" y="218"/>
                    <a:pt x="34" y="218"/>
                    <a:pt x="33" y="218"/>
                  </a:cubicBezTo>
                  <a:cubicBezTo>
                    <a:pt x="33" y="218"/>
                    <a:pt x="32" y="218"/>
                    <a:pt x="32" y="218"/>
                  </a:cubicBezTo>
                  <a:cubicBezTo>
                    <a:pt x="31" y="218"/>
                    <a:pt x="31" y="218"/>
                    <a:pt x="30" y="218"/>
                  </a:cubicBezTo>
                  <a:cubicBezTo>
                    <a:pt x="30" y="219"/>
                    <a:pt x="30" y="219"/>
                    <a:pt x="30" y="220"/>
                  </a:cubicBezTo>
                  <a:cubicBezTo>
                    <a:pt x="30" y="220"/>
                    <a:pt x="30" y="221"/>
                    <a:pt x="30" y="221"/>
                  </a:cubicBezTo>
                  <a:cubicBezTo>
                    <a:pt x="30" y="222"/>
                    <a:pt x="30" y="222"/>
                    <a:pt x="30" y="223"/>
                  </a:cubicBezTo>
                  <a:cubicBezTo>
                    <a:pt x="30" y="223"/>
                    <a:pt x="29" y="223"/>
                    <a:pt x="29" y="223"/>
                  </a:cubicBezTo>
                  <a:cubicBezTo>
                    <a:pt x="29" y="223"/>
                    <a:pt x="29" y="224"/>
                    <a:pt x="29" y="225"/>
                  </a:cubicBezTo>
                  <a:cubicBezTo>
                    <a:pt x="28" y="225"/>
                    <a:pt x="28" y="225"/>
                    <a:pt x="27" y="225"/>
                  </a:cubicBezTo>
                  <a:cubicBezTo>
                    <a:pt x="27" y="225"/>
                    <a:pt x="27" y="226"/>
                    <a:pt x="27" y="226"/>
                  </a:cubicBezTo>
                  <a:cubicBezTo>
                    <a:pt x="27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4" y="226"/>
                  </a:cubicBezTo>
                  <a:cubicBezTo>
                    <a:pt x="23" y="226"/>
                    <a:pt x="23" y="226"/>
                    <a:pt x="22" y="226"/>
                  </a:cubicBezTo>
                  <a:cubicBezTo>
                    <a:pt x="22" y="226"/>
                    <a:pt x="21" y="226"/>
                    <a:pt x="21" y="226"/>
                  </a:cubicBezTo>
                  <a:cubicBezTo>
                    <a:pt x="21" y="226"/>
                    <a:pt x="21" y="225"/>
                    <a:pt x="21" y="225"/>
                  </a:cubicBezTo>
                  <a:cubicBezTo>
                    <a:pt x="20" y="225"/>
                    <a:pt x="20" y="225"/>
                    <a:pt x="19" y="225"/>
                  </a:cubicBezTo>
                  <a:cubicBezTo>
                    <a:pt x="19" y="225"/>
                    <a:pt x="18" y="225"/>
                    <a:pt x="18" y="225"/>
                  </a:cubicBezTo>
                  <a:cubicBezTo>
                    <a:pt x="18" y="224"/>
                    <a:pt x="18" y="223"/>
                    <a:pt x="18" y="223"/>
                  </a:cubicBezTo>
                  <a:cubicBezTo>
                    <a:pt x="18" y="222"/>
                    <a:pt x="18" y="222"/>
                    <a:pt x="18" y="221"/>
                  </a:cubicBezTo>
                  <a:cubicBezTo>
                    <a:pt x="18" y="221"/>
                    <a:pt x="18" y="220"/>
                    <a:pt x="18" y="220"/>
                  </a:cubicBezTo>
                  <a:cubicBezTo>
                    <a:pt x="17" y="220"/>
                    <a:pt x="17" y="220"/>
                    <a:pt x="16" y="220"/>
                  </a:cubicBezTo>
                  <a:cubicBezTo>
                    <a:pt x="16" y="219"/>
                    <a:pt x="16" y="219"/>
                    <a:pt x="16" y="218"/>
                  </a:cubicBezTo>
                  <a:cubicBezTo>
                    <a:pt x="16" y="218"/>
                    <a:pt x="15" y="218"/>
                    <a:pt x="14" y="218"/>
                  </a:cubicBezTo>
                  <a:cubicBezTo>
                    <a:pt x="14" y="217"/>
                    <a:pt x="14" y="217"/>
                    <a:pt x="14" y="216"/>
                  </a:cubicBezTo>
                  <a:cubicBezTo>
                    <a:pt x="14" y="216"/>
                    <a:pt x="14" y="215"/>
                    <a:pt x="14" y="215"/>
                  </a:cubicBezTo>
                  <a:cubicBezTo>
                    <a:pt x="14" y="214"/>
                    <a:pt x="14" y="214"/>
                    <a:pt x="14" y="213"/>
                  </a:cubicBezTo>
                  <a:cubicBezTo>
                    <a:pt x="15" y="213"/>
                    <a:pt x="16" y="213"/>
                    <a:pt x="16" y="213"/>
                  </a:cubicBezTo>
                  <a:cubicBezTo>
                    <a:pt x="16" y="213"/>
                    <a:pt x="16" y="212"/>
                    <a:pt x="16" y="212"/>
                  </a:cubicBezTo>
                  <a:cubicBezTo>
                    <a:pt x="16" y="211"/>
                    <a:pt x="16" y="211"/>
                    <a:pt x="16" y="210"/>
                  </a:cubicBezTo>
                  <a:cubicBezTo>
                    <a:pt x="16" y="209"/>
                    <a:pt x="16" y="209"/>
                    <a:pt x="16" y="208"/>
                  </a:cubicBezTo>
                  <a:cubicBezTo>
                    <a:pt x="16" y="208"/>
                    <a:pt x="16" y="207"/>
                    <a:pt x="16" y="207"/>
                  </a:cubicBezTo>
                  <a:cubicBezTo>
                    <a:pt x="17" y="207"/>
                    <a:pt x="17" y="207"/>
                    <a:pt x="18" y="207"/>
                  </a:cubicBezTo>
                  <a:cubicBezTo>
                    <a:pt x="18" y="206"/>
                    <a:pt x="18" y="206"/>
                    <a:pt x="18" y="205"/>
                  </a:cubicBezTo>
                  <a:cubicBezTo>
                    <a:pt x="18" y="205"/>
                    <a:pt x="18" y="204"/>
                    <a:pt x="18" y="203"/>
                  </a:cubicBezTo>
                  <a:cubicBezTo>
                    <a:pt x="18" y="203"/>
                    <a:pt x="18" y="202"/>
                    <a:pt x="18" y="202"/>
                  </a:cubicBezTo>
                  <a:cubicBezTo>
                    <a:pt x="18" y="202"/>
                    <a:pt x="19" y="202"/>
                    <a:pt x="19" y="202"/>
                  </a:cubicBezTo>
                  <a:cubicBezTo>
                    <a:pt x="19" y="201"/>
                    <a:pt x="19" y="201"/>
                    <a:pt x="19" y="200"/>
                  </a:cubicBezTo>
                  <a:cubicBezTo>
                    <a:pt x="19" y="200"/>
                    <a:pt x="19" y="199"/>
                    <a:pt x="19" y="199"/>
                  </a:cubicBezTo>
                  <a:cubicBezTo>
                    <a:pt x="20" y="199"/>
                    <a:pt x="20" y="199"/>
                    <a:pt x="21" y="199"/>
                  </a:cubicBezTo>
                  <a:cubicBezTo>
                    <a:pt x="21" y="198"/>
                    <a:pt x="21" y="198"/>
                    <a:pt x="21" y="197"/>
                  </a:cubicBezTo>
                  <a:cubicBezTo>
                    <a:pt x="21" y="197"/>
                    <a:pt x="22" y="197"/>
                    <a:pt x="22" y="197"/>
                  </a:cubicBezTo>
                  <a:cubicBezTo>
                    <a:pt x="23" y="197"/>
                    <a:pt x="23" y="197"/>
                    <a:pt x="24" y="197"/>
                  </a:cubicBezTo>
                  <a:cubicBezTo>
                    <a:pt x="24" y="197"/>
                    <a:pt x="24" y="196"/>
                    <a:pt x="24" y="196"/>
                  </a:cubicBezTo>
                  <a:cubicBezTo>
                    <a:pt x="24" y="196"/>
                    <a:pt x="25" y="196"/>
                    <a:pt x="26" y="196"/>
                  </a:cubicBezTo>
                  <a:cubicBezTo>
                    <a:pt x="26" y="195"/>
                    <a:pt x="26" y="194"/>
                    <a:pt x="26" y="194"/>
                  </a:cubicBezTo>
                  <a:cubicBezTo>
                    <a:pt x="26" y="194"/>
                    <a:pt x="27" y="194"/>
                    <a:pt x="27" y="194"/>
                  </a:cubicBezTo>
                  <a:cubicBezTo>
                    <a:pt x="28" y="194"/>
                    <a:pt x="28" y="194"/>
                    <a:pt x="29" y="194"/>
                  </a:cubicBezTo>
                  <a:cubicBezTo>
                    <a:pt x="29" y="194"/>
                    <a:pt x="30" y="194"/>
                    <a:pt x="30" y="194"/>
                  </a:cubicBezTo>
                  <a:cubicBezTo>
                    <a:pt x="31" y="194"/>
                    <a:pt x="31" y="194"/>
                    <a:pt x="32" y="194"/>
                  </a:cubicBezTo>
                  <a:cubicBezTo>
                    <a:pt x="32" y="194"/>
                    <a:pt x="32" y="195"/>
                    <a:pt x="32" y="196"/>
                  </a:cubicBezTo>
                  <a:cubicBezTo>
                    <a:pt x="32" y="196"/>
                    <a:pt x="33" y="196"/>
                    <a:pt x="33" y="196"/>
                  </a:cubicBezTo>
                  <a:cubicBezTo>
                    <a:pt x="34" y="196"/>
                    <a:pt x="34" y="196"/>
                    <a:pt x="35" y="196"/>
                  </a:cubicBezTo>
                  <a:cubicBezTo>
                    <a:pt x="35" y="196"/>
                    <a:pt x="35" y="197"/>
                    <a:pt x="35" y="197"/>
                  </a:cubicBezTo>
                  <a:cubicBezTo>
                    <a:pt x="35" y="197"/>
                    <a:pt x="36" y="197"/>
                    <a:pt x="36" y="197"/>
                  </a:cubicBezTo>
                  <a:cubicBezTo>
                    <a:pt x="36" y="197"/>
                    <a:pt x="36" y="196"/>
                    <a:pt x="36" y="196"/>
                  </a:cubicBezTo>
                  <a:cubicBezTo>
                    <a:pt x="37" y="196"/>
                    <a:pt x="37" y="196"/>
                    <a:pt x="38" y="196"/>
                  </a:cubicBezTo>
                  <a:cubicBezTo>
                    <a:pt x="39" y="196"/>
                    <a:pt x="39" y="196"/>
                    <a:pt x="40" y="196"/>
                  </a:cubicBezTo>
                  <a:cubicBezTo>
                    <a:pt x="40" y="195"/>
                    <a:pt x="40" y="194"/>
                    <a:pt x="40" y="194"/>
                  </a:cubicBezTo>
                  <a:cubicBezTo>
                    <a:pt x="40" y="194"/>
                    <a:pt x="41" y="194"/>
                    <a:pt x="41" y="194"/>
                  </a:cubicBezTo>
                  <a:cubicBezTo>
                    <a:pt x="42" y="194"/>
                    <a:pt x="42" y="194"/>
                    <a:pt x="43" y="194"/>
                  </a:cubicBezTo>
                  <a:cubicBezTo>
                    <a:pt x="43" y="194"/>
                    <a:pt x="44" y="194"/>
                    <a:pt x="44" y="194"/>
                  </a:cubicBezTo>
                  <a:cubicBezTo>
                    <a:pt x="45" y="194"/>
                    <a:pt x="45" y="194"/>
                    <a:pt x="46" y="194"/>
                  </a:cubicBezTo>
                  <a:cubicBezTo>
                    <a:pt x="46" y="194"/>
                    <a:pt x="47" y="194"/>
                    <a:pt x="47" y="194"/>
                  </a:cubicBezTo>
                  <a:cubicBezTo>
                    <a:pt x="47" y="194"/>
                    <a:pt x="47" y="195"/>
                    <a:pt x="47" y="196"/>
                  </a:cubicBezTo>
                  <a:cubicBezTo>
                    <a:pt x="48" y="196"/>
                    <a:pt x="48" y="196"/>
                    <a:pt x="49" y="196"/>
                  </a:cubicBezTo>
                  <a:cubicBezTo>
                    <a:pt x="50" y="196"/>
                    <a:pt x="50" y="196"/>
                    <a:pt x="51" y="196"/>
                  </a:cubicBezTo>
                  <a:cubicBezTo>
                    <a:pt x="51" y="196"/>
                    <a:pt x="52" y="196"/>
                    <a:pt x="52" y="196"/>
                  </a:cubicBezTo>
                  <a:cubicBezTo>
                    <a:pt x="52" y="196"/>
                    <a:pt x="52" y="197"/>
                    <a:pt x="52" y="197"/>
                  </a:cubicBezTo>
                  <a:cubicBezTo>
                    <a:pt x="52" y="198"/>
                    <a:pt x="52" y="198"/>
                    <a:pt x="52" y="199"/>
                  </a:cubicBezTo>
                  <a:cubicBezTo>
                    <a:pt x="52" y="199"/>
                    <a:pt x="52" y="200"/>
                    <a:pt x="52" y="200"/>
                  </a:cubicBezTo>
                  <a:cubicBezTo>
                    <a:pt x="52" y="201"/>
                    <a:pt x="52" y="201"/>
                    <a:pt x="52" y="202"/>
                  </a:cubicBezTo>
                  <a:cubicBezTo>
                    <a:pt x="52" y="202"/>
                    <a:pt x="52" y="203"/>
                    <a:pt x="52" y="203"/>
                  </a:cubicBezTo>
                  <a:cubicBezTo>
                    <a:pt x="52" y="204"/>
                    <a:pt x="52" y="205"/>
                    <a:pt x="52" y="205"/>
                  </a:cubicBezTo>
                  <a:cubicBezTo>
                    <a:pt x="53" y="205"/>
                    <a:pt x="53" y="205"/>
                    <a:pt x="54" y="205"/>
                  </a:cubicBezTo>
                  <a:cubicBezTo>
                    <a:pt x="54" y="206"/>
                    <a:pt x="54" y="206"/>
                    <a:pt x="54" y="207"/>
                  </a:cubicBezTo>
                  <a:cubicBezTo>
                    <a:pt x="54" y="207"/>
                    <a:pt x="54" y="208"/>
                    <a:pt x="54" y="208"/>
                  </a:cubicBezTo>
                  <a:cubicBezTo>
                    <a:pt x="54" y="209"/>
                    <a:pt x="54" y="209"/>
                    <a:pt x="54" y="210"/>
                  </a:cubicBezTo>
                  <a:cubicBezTo>
                    <a:pt x="54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7" y="210"/>
                  </a:cubicBezTo>
                  <a:cubicBezTo>
                    <a:pt x="57" y="209"/>
                    <a:pt x="57" y="209"/>
                    <a:pt x="57" y="208"/>
                  </a:cubicBezTo>
                  <a:cubicBezTo>
                    <a:pt x="57" y="208"/>
                    <a:pt x="58" y="208"/>
                    <a:pt x="58" y="208"/>
                  </a:cubicBezTo>
                  <a:cubicBezTo>
                    <a:pt x="58" y="208"/>
                    <a:pt x="58" y="207"/>
                    <a:pt x="58" y="207"/>
                  </a:cubicBezTo>
                  <a:cubicBezTo>
                    <a:pt x="58" y="206"/>
                    <a:pt x="58" y="206"/>
                    <a:pt x="58" y="205"/>
                  </a:cubicBezTo>
                  <a:cubicBezTo>
                    <a:pt x="58" y="205"/>
                    <a:pt x="58" y="204"/>
                    <a:pt x="58" y="203"/>
                  </a:cubicBezTo>
                  <a:cubicBezTo>
                    <a:pt x="58" y="203"/>
                    <a:pt x="58" y="202"/>
                    <a:pt x="58" y="202"/>
                  </a:cubicBezTo>
                  <a:cubicBezTo>
                    <a:pt x="58" y="201"/>
                    <a:pt x="58" y="201"/>
                    <a:pt x="58" y="200"/>
                  </a:cubicBezTo>
                  <a:cubicBezTo>
                    <a:pt x="58" y="200"/>
                    <a:pt x="58" y="199"/>
                    <a:pt x="58" y="199"/>
                  </a:cubicBezTo>
                  <a:cubicBezTo>
                    <a:pt x="58" y="198"/>
                    <a:pt x="58" y="198"/>
                    <a:pt x="58" y="197"/>
                  </a:cubicBezTo>
                  <a:cubicBezTo>
                    <a:pt x="58" y="197"/>
                    <a:pt x="58" y="196"/>
                    <a:pt x="58" y="196"/>
                  </a:cubicBezTo>
                  <a:cubicBezTo>
                    <a:pt x="58" y="195"/>
                    <a:pt x="58" y="194"/>
                    <a:pt x="58" y="194"/>
                  </a:cubicBezTo>
                  <a:cubicBezTo>
                    <a:pt x="58" y="193"/>
                    <a:pt x="58" y="193"/>
                    <a:pt x="58" y="192"/>
                  </a:cubicBezTo>
                  <a:cubicBezTo>
                    <a:pt x="59" y="192"/>
                    <a:pt x="59" y="192"/>
                    <a:pt x="60" y="192"/>
                  </a:cubicBezTo>
                  <a:cubicBezTo>
                    <a:pt x="60" y="192"/>
                    <a:pt x="60" y="191"/>
                    <a:pt x="60" y="191"/>
                  </a:cubicBezTo>
                  <a:cubicBezTo>
                    <a:pt x="60" y="190"/>
                    <a:pt x="60" y="190"/>
                    <a:pt x="60" y="189"/>
                  </a:cubicBezTo>
                  <a:cubicBezTo>
                    <a:pt x="60" y="189"/>
                    <a:pt x="61" y="189"/>
                    <a:pt x="61" y="189"/>
                  </a:cubicBezTo>
                  <a:cubicBezTo>
                    <a:pt x="61" y="188"/>
                    <a:pt x="61" y="188"/>
                    <a:pt x="61" y="187"/>
                  </a:cubicBezTo>
                  <a:cubicBezTo>
                    <a:pt x="62" y="187"/>
                    <a:pt x="63" y="187"/>
                    <a:pt x="63" y="187"/>
                  </a:cubicBezTo>
                  <a:cubicBezTo>
                    <a:pt x="63" y="187"/>
                    <a:pt x="63" y="186"/>
                    <a:pt x="63" y="186"/>
                  </a:cubicBezTo>
                  <a:cubicBezTo>
                    <a:pt x="64" y="186"/>
                    <a:pt x="64" y="186"/>
                    <a:pt x="65" y="186"/>
                  </a:cubicBezTo>
                  <a:cubicBezTo>
                    <a:pt x="65" y="185"/>
                    <a:pt x="65" y="185"/>
                    <a:pt x="65" y="184"/>
                  </a:cubicBezTo>
                  <a:cubicBezTo>
                    <a:pt x="65" y="184"/>
                    <a:pt x="66" y="184"/>
                    <a:pt x="66" y="184"/>
                  </a:cubicBezTo>
                  <a:cubicBezTo>
                    <a:pt x="67" y="184"/>
                    <a:pt x="67" y="184"/>
                    <a:pt x="68" y="184"/>
                  </a:cubicBezTo>
                  <a:cubicBezTo>
                    <a:pt x="68" y="184"/>
                    <a:pt x="69" y="184"/>
                    <a:pt x="69" y="184"/>
                  </a:cubicBezTo>
                  <a:cubicBezTo>
                    <a:pt x="69" y="184"/>
                    <a:pt x="69" y="183"/>
                    <a:pt x="69" y="183"/>
                  </a:cubicBezTo>
                  <a:cubicBezTo>
                    <a:pt x="70" y="183"/>
                    <a:pt x="70" y="183"/>
                    <a:pt x="71" y="183"/>
                  </a:cubicBezTo>
                  <a:cubicBezTo>
                    <a:pt x="71" y="182"/>
                    <a:pt x="71" y="182"/>
                    <a:pt x="71" y="181"/>
                  </a:cubicBezTo>
                  <a:cubicBezTo>
                    <a:pt x="71" y="181"/>
                    <a:pt x="72" y="181"/>
                    <a:pt x="73" y="181"/>
                  </a:cubicBezTo>
                  <a:cubicBezTo>
                    <a:pt x="73" y="181"/>
                    <a:pt x="74" y="181"/>
                    <a:pt x="74" y="181"/>
                  </a:cubicBezTo>
                  <a:cubicBezTo>
                    <a:pt x="74" y="180"/>
                    <a:pt x="74" y="180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4" y="177"/>
                    <a:pt x="74" y="177"/>
                    <a:pt x="74" y="176"/>
                  </a:cubicBezTo>
                  <a:cubicBezTo>
                    <a:pt x="74" y="176"/>
                    <a:pt x="74" y="175"/>
                    <a:pt x="74" y="174"/>
                  </a:cubicBezTo>
                  <a:cubicBezTo>
                    <a:pt x="75" y="174"/>
                    <a:pt x="75" y="174"/>
                    <a:pt x="76" y="174"/>
                  </a:cubicBezTo>
                  <a:cubicBezTo>
                    <a:pt x="76" y="174"/>
                    <a:pt x="76" y="173"/>
                    <a:pt x="76" y="173"/>
                  </a:cubicBezTo>
                  <a:cubicBezTo>
                    <a:pt x="76" y="173"/>
                    <a:pt x="77" y="173"/>
                    <a:pt x="77" y="173"/>
                  </a:cubicBezTo>
                  <a:cubicBezTo>
                    <a:pt x="77" y="172"/>
                    <a:pt x="77" y="172"/>
                    <a:pt x="77" y="171"/>
                  </a:cubicBezTo>
                  <a:cubicBezTo>
                    <a:pt x="78" y="171"/>
                    <a:pt x="78" y="171"/>
                    <a:pt x="79" y="171"/>
                  </a:cubicBezTo>
                  <a:cubicBezTo>
                    <a:pt x="79" y="171"/>
                    <a:pt x="79" y="170"/>
                    <a:pt x="79" y="170"/>
                  </a:cubicBezTo>
                  <a:cubicBezTo>
                    <a:pt x="79" y="169"/>
                    <a:pt x="79" y="169"/>
                    <a:pt x="79" y="168"/>
                  </a:cubicBezTo>
                  <a:cubicBezTo>
                    <a:pt x="79" y="168"/>
                    <a:pt x="80" y="168"/>
                    <a:pt x="80" y="168"/>
                  </a:cubicBezTo>
                  <a:cubicBezTo>
                    <a:pt x="80" y="168"/>
                    <a:pt x="80" y="167"/>
                    <a:pt x="80" y="167"/>
                  </a:cubicBezTo>
                  <a:cubicBezTo>
                    <a:pt x="81" y="167"/>
                    <a:pt x="81" y="167"/>
                    <a:pt x="82" y="167"/>
                  </a:cubicBezTo>
                  <a:cubicBezTo>
                    <a:pt x="82" y="166"/>
                    <a:pt x="82" y="165"/>
                    <a:pt x="82" y="165"/>
                  </a:cubicBezTo>
                  <a:cubicBezTo>
                    <a:pt x="82" y="165"/>
                    <a:pt x="83" y="165"/>
                    <a:pt x="83" y="165"/>
                  </a:cubicBezTo>
                  <a:cubicBezTo>
                    <a:pt x="83" y="164"/>
                    <a:pt x="83" y="164"/>
                    <a:pt x="83" y="163"/>
                  </a:cubicBezTo>
                  <a:cubicBezTo>
                    <a:pt x="84" y="163"/>
                    <a:pt x="84" y="163"/>
                    <a:pt x="85" y="163"/>
                  </a:cubicBezTo>
                  <a:cubicBezTo>
                    <a:pt x="85" y="163"/>
                    <a:pt x="86" y="163"/>
                    <a:pt x="87" y="163"/>
                  </a:cubicBezTo>
                  <a:cubicBezTo>
                    <a:pt x="87" y="163"/>
                    <a:pt x="88" y="163"/>
                    <a:pt x="88" y="163"/>
                  </a:cubicBezTo>
                  <a:cubicBezTo>
                    <a:pt x="89" y="163"/>
                    <a:pt x="89" y="163"/>
                    <a:pt x="90" y="163"/>
                  </a:cubicBezTo>
                  <a:cubicBezTo>
                    <a:pt x="90" y="163"/>
                    <a:pt x="91" y="163"/>
                    <a:pt x="91" y="163"/>
                  </a:cubicBezTo>
                  <a:cubicBezTo>
                    <a:pt x="91" y="163"/>
                    <a:pt x="91" y="162"/>
                    <a:pt x="91" y="162"/>
                  </a:cubicBezTo>
                  <a:cubicBezTo>
                    <a:pt x="91" y="161"/>
                    <a:pt x="91" y="160"/>
                    <a:pt x="91" y="160"/>
                  </a:cubicBezTo>
                  <a:cubicBezTo>
                    <a:pt x="91" y="160"/>
                    <a:pt x="90" y="160"/>
                    <a:pt x="90" y="160"/>
                  </a:cubicBezTo>
                  <a:cubicBezTo>
                    <a:pt x="90" y="159"/>
                    <a:pt x="90" y="159"/>
                    <a:pt x="90" y="158"/>
                  </a:cubicBezTo>
                  <a:cubicBezTo>
                    <a:pt x="90" y="158"/>
                    <a:pt x="91" y="158"/>
                    <a:pt x="91" y="158"/>
                  </a:cubicBezTo>
                  <a:cubicBezTo>
                    <a:pt x="91" y="158"/>
                    <a:pt x="91" y="157"/>
                    <a:pt x="91" y="157"/>
                  </a:cubicBezTo>
                  <a:cubicBezTo>
                    <a:pt x="92" y="157"/>
                    <a:pt x="92" y="157"/>
                    <a:pt x="93" y="157"/>
                  </a:cubicBezTo>
                  <a:cubicBezTo>
                    <a:pt x="93" y="157"/>
                    <a:pt x="94" y="157"/>
                    <a:pt x="94" y="157"/>
                  </a:cubicBezTo>
                  <a:cubicBezTo>
                    <a:pt x="94" y="156"/>
                    <a:pt x="94" y="156"/>
                    <a:pt x="94" y="155"/>
                  </a:cubicBezTo>
                  <a:cubicBezTo>
                    <a:pt x="95" y="155"/>
                    <a:pt x="95" y="155"/>
                    <a:pt x="96" y="155"/>
                  </a:cubicBezTo>
                  <a:cubicBezTo>
                    <a:pt x="96" y="155"/>
                    <a:pt x="97" y="155"/>
                    <a:pt x="97" y="155"/>
                  </a:cubicBezTo>
                  <a:cubicBezTo>
                    <a:pt x="97" y="155"/>
                    <a:pt x="97" y="154"/>
                    <a:pt x="97" y="154"/>
                  </a:cubicBezTo>
                  <a:cubicBezTo>
                    <a:pt x="98" y="154"/>
                    <a:pt x="98" y="154"/>
                    <a:pt x="99" y="154"/>
                  </a:cubicBezTo>
                  <a:cubicBezTo>
                    <a:pt x="100" y="154"/>
                    <a:pt x="100" y="154"/>
                    <a:pt x="101" y="154"/>
                  </a:cubicBezTo>
                  <a:cubicBezTo>
                    <a:pt x="101" y="154"/>
                    <a:pt x="101" y="155"/>
                    <a:pt x="101" y="155"/>
                  </a:cubicBezTo>
                  <a:cubicBezTo>
                    <a:pt x="101" y="156"/>
                    <a:pt x="101" y="156"/>
                    <a:pt x="101" y="157"/>
                  </a:cubicBezTo>
                  <a:cubicBezTo>
                    <a:pt x="101" y="157"/>
                    <a:pt x="101" y="158"/>
                    <a:pt x="101" y="158"/>
                  </a:cubicBezTo>
                  <a:cubicBezTo>
                    <a:pt x="101" y="158"/>
                    <a:pt x="102" y="158"/>
                    <a:pt x="102" y="158"/>
                  </a:cubicBezTo>
                  <a:cubicBezTo>
                    <a:pt x="103" y="158"/>
                    <a:pt x="103" y="158"/>
                    <a:pt x="104" y="158"/>
                  </a:cubicBezTo>
                  <a:cubicBezTo>
                    <a:pt x="104" y="158"/>
                    <a:pt x="104" y="157"/>
                    <a:pt x="104" y="157"/>
                  </a:cubicBezTo>
                  <a:cubicBezTo>
                    <a:pt x="104" y="157"/>
                    <a:pt x="105" y="157"/>
                    <a:pt x="105" y="157"/>
                  </a:cubicBezTo>
                  <a:cubicBezTo>
                    <a:pt x="105" y="156"/>
                    <a:pt x="105" y="156"/>
                    <a:pt x="105" y="155"/>
                  </a:cubicBezTo>
                  <a:cubicBezTo>
                    <a:pt x="106" y="155"/>
                    <a:pt x="106" y="155"/>
                    <a:pt x="107" y="155"/>
                  </a:cubicBezTo>
                  <a:cubicBezTo>
                    <a:pt x="107" y="155"/>
                    <a:pt x="108" y="155"/>
                    <a:pt x="108" y="155"/>
                  </a:cubicBezTo>
                  <a:cubicBezTo>
                    <a:pt x="108" y="155"/>
                    <a:pt x="108" y="154"/>
                    <a:pt x="108" y="154"/>
                  </a:cubicBezTo>
                  <a:cubicBezTo>
                    <a:pt x="109" y="154"/>
                    <a:pt x="110" y="154"/>
                    <a:pt x="110" y="154"/>
                  </a:cubicBezTo>
                  <a:cubicBezTo>
                    <a:pt x="111" y="154"/>
                    <a:pt x="111" y="154"/>
                    <a:pt x="112" y="154"/>
                  </a:cubicBezTo>
                  <a:cubicBezTo>
                    <a:pt x="112" y="154"/>
                    <a:pt x="113" y="154"/>
                    <a:pt x="113" y="154"/>
                  </a:cubicBezTo>
                  <a:cubicBezTo>
                    <a:pt x="113" y="153"/>
                    <a:pt x="113" y="152"/>
                    <a:pt x="113" y="152"/>
                  </a:cubicBezTo>
                  <a:cubicBezTo>
                    <a:pt x="114" y="152"/>
                    <a:pt x="114" y="152"/>
                    <a:pt x="115" y="152"/>
                  </a:cubicBezTo>
                  <a:cubicBezTo>
                    <a:pt x="115" y="151"/>
                    <a:pt x="115" y="151"/>
                    <a:pt x="115" y="150"/>
                  </a:cubicBezTo>
                  <a:cubicBezTo>
                    <a:pt x="115" y="150"/>
                    <a:pt x="116" y="150"/>
                    <a:pt x="116" y="150"/>
                  </a:cubicBezTo>
                  <a:cubicBezTo>
                    <a:pt x="116" y="150"/>
                    <a:pt x="116" y="149"/>
                    <a:pt x="116" y="149"/>
                  </a:cubicBezTo>
                  <a:cubicBezTo>
                    <a:pt x="116" y="148"/>
                    <a:pt x="116" y="148"/>
                    <a:pt x="116" y="147"/>
                  </a:cubicBezTo>
                  <a:cubicBezTo>
                    <a:pt x="116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3" y="147"/>
                  </a:cubicBezTo>
                  <a:cubicBezTo>
                    <a:pt x="113" y="148"/>
                    <a:pt x="113" y="148"/>
                    <a:pt x="113" y="149"/>
                  </a:cubicBezTo>
                  <a:cubicBezTo>
                    <a:pt x="113" y="149"/>
                    <a:pt x="112" y="149"/>
                    <a:pt x="112" y="149"/>
                  </a:cubicBezTo>
                  <a:cubicBezTo>
                    <a:pt x="111" y="149"/>
                    <a:pt x="111" y="149"/>
                    <a:pt x="110" y="149"/>
                  </a:cubicBezTo>
                  <a:cubicBezTo>
                    <a:pt x="110" y="148"/>
                    <a:pt x="110" y="148"/>
                    <a:pt x="110" y="147"/>
                  </a:cubicBezTo>
                  <a:cubicBezTo>
                    <a:pt x="110" y="147"/>
                    <a:pt x="109" y="147"/>
                    <a:pt x="108" y="147"/>
                  </a:cubicBezTo>
                  <a:cubicBezTo>
                    <a:pt x="108" y="147"/>
                    <a:pt x="108" y="146"/>
                    <a:pt x="108" y="145"/>
                  </a:cubicBezTo>
                  <a:cubicBezTo>
                    <a:pt x="108" y="145"/>
                    <a:pt x="107" y="145"/>
                    <a:pt x="107" y="145"/>
                  </a:cubicBezTo>
                  <a:cubicBezTo>
                    <a:pt x="107" y="145"/>
                    <a:pt x="107" y="144"/>
                    <a:pt x="107" y="144"/>
                  </a:cubicBezTo>
                  <a:cubicBezTo>
                    <a:pt x="107" y="143"/>
                    <a:pt x="107" y="143"/>
                    <a:pt x="107" y="142"/>
                  </a:cubicBezTo>
                  <a:cubicBezTo>
                    <a:pt x="107" y="142"/>
                    <a:pt x="108" y="142"/>
                    <a:pt x="108" y="142"/>
                  </a:cubicBezTo>
                  <a:cubicBezTo>
                    <a:pt x="108" y="142"/>
                    <a:pt x="108" y="141"/>
                    <a:pt x="108" y="141"/>
                  </a:cubicBezTo>
                  <a:cubicBezTo>
                    <a:pt x="108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7" y="139"/>
                    <a:pt x="107" y="138"/>
                    <a:pt x="107" y="137"/>
                  </a:cubicBezTo>
                  <a:cubicBezTo>
                    <a:pt x="106" y="137"/>
                    <a:pt x="106" y="137"/>
                    <a:pt x="105" y="137"/>
                  </a:cubicBezTo>
                  <a:cubicBezTo>
                    <a:pt x="105" y="137"/>
                    <a:pt x="105" y="136"/>
                    <a:pt x="105" y="136"/>
                  </a:cubicBezTo>
                  <a:cubicBezTo>
                    <a:pt x="106" y="136"/>
                    <a:pt x="106" y="136"/>
                    <a:pt x="107" y="136"/>
                  </a:cubicBezTo>
                  <a:cubicBezTo>
                    <a:pt x="107" y="136"/>
                    <a:pt x="108" y="136"/>
                    <a:pt x="108" y="136"/>
                  </a:cubicBezTo>
                  <a:cubicBezTo>
                    <a:pt x="108" y="136"/>
                    <a:pt x="108" y="137"/>
                    <a:pt x="108" y="137"/>
                  </a:cubicBezTo>
                  <a:cubicBezTo>
                    <a:pt x="109" y="137"/>
                    <a:pt x="110" y="137"/>
                    <a:pt x="110" y="137"/>
                  </a:cubicBezTo>
                  <a:cubicBezTo>
                    <a:pt x="110" y="138"/>
                    <a:pt x="110" y="139"/>
                    <a:pt x="110" y="139"/>
                  </a:cubicBezTo>
                  <a:cubicBezTo>
                    <a:pt x="111" y="139"/>
                    <a:pt x="111" y="139"/>
                    <a:pt x="112" y="139"/>
                  </a:cubicBezTo>
                  <a:cubicBezTo>
                    <a:pt x="112" y="140"/>
                    <a:pt x="112" y="140"/>
                    <a:pt x="112" y="141"/>
                  </a:cubicBezTo>
                  <a:cubicBezTo>
                    <a:pt x="112" y="141"/>
                    <a:pt x="113" y="141"/>
                    <a:pt x="113" y="141"/>
                  </a:cubicBezTo>
                  <a:cubicBezTo>
                    <a:pt x="114" y="141"/>
                    <a:pt x="114" y="141"/>
                    <a:pt x="115" y="141"/>
                  </a:cubicBezTo>
                  <a:cubicBezTo>
                    <a:pt x="115" y="140"/>
                    <a:pt x="115" y="140"/>
                    <a:pt x="115" y="139"/>
                  </a:cubicBezTo>
                  <a:cubicBezTo>
                    <a:pt x="115" y="139"/>
                    <a:pt x="115" y="138"/>
                    <a:pt x="115" y="137"/>
                  </a:cubicBezTo>
                  <a:cubicBezTo>
                    <a:pt x="115" y="137"/>
                    <a:pt x="116" y="137"/>
                    <a:pt x="116" y="137"/>
                  </a:cubicBezTo>
                  <a:cubicBezTo>
                    <a:pt x="117" y="137"/>
                    <a:pt x="117" y="137"/>
                    <a:pt x="118" y="137"/>
                  </a:cubicBezTo>
                  <a:cubicBezTo>
                    <a:pt x="118" y="137"/>
                    <a:pt x="119" y="137"/>
                    <a:pt x="119" y="137"/>
                  </a:cubicBezTo>
                  <a:cubicBezTo>
                    <a:pt x="119" y="137"/>
                    <a:pt x="119" y="136"/>
                    <a:pt x="119" y="136"/>
                  </a:cubicBezTo>
                  <a:cubicBezTo>
                    <a:pt x="120" y="136"/>
                    <a:pt x="120" y="136"/>
                    <a:pt x="121" y="136"/>
                  </a:cubicBezTo>
                  <a:cubicBezTo>
                    <a:pt x="121" y="135"/>
                    <a:pt x="121" y="135"/>
                    <a:pt x="121" y="134"/>
                  </a:cubicBezTo>
                  <a:cubicBezTo>
                    <a:pt x="121" y="134"/>
                    <a:pt x="122" y="134"/>
                    <a:pt x="122" y="134"/>
                  </a:cubicBezTo>
                  <a:cubicBezTo>
                    <a:pt x="123" y="134"/>
                    <a:pt x="124" y="134"/>
                    <a:pt x="124" y="134"/>
                  </a:cubicBezTo>
                  <a:cubicBezTo>
                    <a:pt x="125" y="134"/>
                    <a:pt x="125" y="134"/>
                    <a:pt x="126" y="134"/>
                  </a:cubicBezTo>
                  <a:cubicBezTo>
                    <a:pt x="126" y="135"/>
                    <a:pt x="126" y="135"/>
                    <a:pt x="126" y="136"/>
                  </a:cubicBezTo>
                  <a:cubicBezTo>
                    <a:pt x="125" y="136"/>
                    <a:pt x="125" y="136"/>
                    <a:pt x="124" y="136"/>
                  </a:cubicBezTo>
                  <a:cubicBezTo>
                    <a:pt x="124" y="136"/>
                    <a:pt x="124" y="137"/>
                    <a:pt x="124" y="137"/>
                  </a:cubicBezTo>
                  <a:cubicBezTo>
                    <a:pt x="124" y="137"/>
                    <a:pt x="123" y="137"/>
                    <a:pt x="122" y="137"/>
                  </a:cubicBezTo>
                  <a:cubicBezTo>
                    <a:pt x="122" y="138"/>
                    <a:pt x="122" y="139"/>
                    <a:pt x="122" y="139"/>
                  </a:cubicBezTo>
                  <a:cubicBezTo>
                    <a:pt x="122" y="139"/>
                    <a:pt x="121" y="139"/>
                    <a:pt x="121" y="139"/>
                  </a:cubicBezTo>
                  <a:cubicBezTo>
                    <a:pt x="121" y="140"/>
                    <a:pt x="121" y="140"/>
                    <a:pt x="121" y="141"/>
                  </a:cubicBezTo>
                  <a:cubicBezTo>
                    <a:pt x="120" y="141"/>
                    <a:pt x="120" y="141"/>
                    <a:pt x="119" y="141"/>
                  </a:cubicBezTo>
                  <a:cubicBezTo>
                    <a:pt x="119" y="141"/>
                    <a:pt x="119" y="142"/>
                    <a:pt x="119" y="142"/>
                  </a:cubicBezTo>
                  <a:cubicBezTo>
                    <a:pt x="119" y="142"/>
                    <a:pt x="118" y="142"/>
                    <a:pt x="118" y="142"/>
                  </a:cubicBezTo>
                  <a:cubicBezTo>
                    <a:pt x="118" y="143"/>
                    <a:pt x="118" y="143"/>
                    <a:pt x="118" y="144"/>
                  </a:cubicBezTo>
                  <a:cubicBezTo>
                    <a:pt x="118" y="144"/>
                    <a:pt x="118" y="145"/>
                    <a:pt x="118" y="145"/>
                  </a:cubicBezTo>
                  <a:cubicBezTo>
                    <a:pt x="118" y="145"/>
                    <a:pt x="119" y="145"/>
                    <a:pt x="119" y="145"/>
                  </a:cubicBezTo>
                  <a:cubicBezTo>
                    <a:pt x="120" y="145"/>
                    <a:pt x="120" y="145"/>
                    <a:pt x="121" y="145"/>
                  </a:cubicBezTo>
                  <a:cubicBezTo>
                    <a:pt x="121" y="145"/>
                    <a:pt x="122" y="145"/>
                    <a:pt x="122" y="145"/>
                  </a:cubicBezTo>
                  <a:cubicBezTo>
                    <a:pt x="123" y="145"/>
                    <a:pt x="124" y="145"/>
                    <a:pt x="124" y="145"/>
                  </a:cubicBezTo>
                  <a:cubicBezTo>
                    <a:pt x="125" y="145"/>
                    <a:pt x="125" y="145"/>
                    <a:pt x="126" y="145"/>
                  </a:cubicBezTo>
                  <a:cubicBezTo>
                    <a:pt x="126" y="146"/>
                    <a:pt x="126" y="147"/>
                    <a:pt x="126" y="147"/>
                  </a:cubicBezTo>
                  <a:cubicBezTo>
                    <a:pt x="126" y="147"/>
                    <a:pt x="127" y="147"/>
                    <a:pt x="127" y="147"/>
                  </a:cubicBezTo>
                  <a:cubicBezTo>
                    <a:pt x="128" y="147"/>
                    <a:pt x="128" y="147"/>
                    <a:pt x="129" y="147"/>
                  </a:cubicBezTo>
                  <a:cubicBezTo>
                    <a:pt x="129" y="147"/>
                    <a:pt x="130" y="147"/>
                    <a:pt x="130" y="147"/>
                  </a:cubicBezTo>
                  <a:cubicBezTo>
                    <a:pt x="130" y="148"/>
                    <a:pt x="130" y="148"/>
                    <a:pt x="130" y="149"/>
                  </a:cubicBezTo>
                  <a:cubicBezTo>
                    <a:pt x="131" y="149"/>
                    <a:pt x="131" y="149"/>
                    <a:pt x="132" y="149"/>
                  </a:cubicBezTo>
                  <a:cubicBezTo>
                    <a:pt x="132" y="148"/>
                    <a:pt x="132" y="148"/>
                    <a:pt x="132" y="147"/>
                  </a:cubicBezTo>
                  <a:cubicBezTo>
                    <a:pt x="132" y="147"/>
                    <a:pt x="133" y="147"/>
                    <a:pt x="134" y="147"/>
                  </a:cubicBezTo>
                  <a:cubicBezTo>
                    <a:pt x="134" y="147"/>
                    <a:pt x="134" y="146"/>
                    <a:pt x="134" y="145"/>
                  </a:cubicBezTo>
                  <a:cubicBezTo>
                    <a:pt x="133" y="145"/>
                    <a:pt x="132" y="145"/>
                    <a:pt x="132" y="145"/>
                  </a:cubicBezTo>
                  <a:cubicBezTo>
                    <a:pt x="132" y="145"/>
                    <a:pt x="132" y="144"/>
                    <a:pt x="132" y="144"/>
                  </a:cubicBezTo>
                  <a:cubicBezTo>
                    <a:pt x="132" y="143"/>
                    <a:pt x="132" y="143"/>
                    <a:pt x="132" y="142"/>
                  </a:cubicBezTo>
                  <a:cubicBezTo>
                    <a:pt x="132" y="142"/>
                    <a:pt x="132" y="141"/>
                    <a:pt x="132" y="141"/>
                  </a:cubicBezTo>
                  <a:cubicBezTo>
                    <a:pt x="131" y="141"/>
                    <a:pt x="131" y="141"/>
                    <a:pt x="130" y="141"/>
                  </a:cubicBezTo>
                  <a:cubicBezTo>
                    <a:pt x="130" y="141"/>
                    <a:pt x="129" y="141"/>
                    <a:pt x="129" y="141"/>
                  </a:cubicBezTo>
                  <a:cubicBezTo>
                    <a:pt x="129" y="140"/>
                    <a:pt x="129" y="140"/>
                    <a:pt x="129" y="139"/>
                  </a:cubicBezTo>
                  <a:cubicBezTo>
                    <a:pt x="128" y="139"/>
                    <a:pt x="128" y="139"/>
                    <a:pt x="127" y="139"/>
                  </a:cubicBezTo>
                  <a:cubicBezTo>
                    <a:pt x="127" y="139"/>
                    <a:pt x="127" y="138"/>
                    <a:pt x="127" y="137"/>
                  </a:cubicBezTo>
                  <a:cubicBezTo>
                    <a:pt x="127" y="137"/>
                    <a:pt x="127" y="136"/>
                    <a:pt x="127" y="136"/>
                  </a:cubicBezTo>
                  <a:cubicBezTo>
                    <a:pt x="128" y="136"/>
                    <a:pt x="128" y="136"/>
                    <a:pt x="129" y="136"/>
                  </a:cubicBezTo>
                  <a:cubicBezTo>
                    <a:pt x="129" y="135"/>
                    <a:pt x="129" y="135"/>
                    <a:pt x="129" y="134"/>
                  </a:cubicBezTo>
                  <a:cubicBezTo>
                    <a:pt x="129" y="134"/>
                    <a:pt x="129" y="133"/>
                    <a:pt x="129" y="133"/>
                  </a:cubicBezTo>
                  <a:cubicBezTo>
                    <a:pt x="129" y="132"/>
                    <a:pt x="129" y="131"/>
                    <a:pt x="129" y="131"/>
                  </a:cubicBezTo>
                  <a:cubicBezTo>
                    <a:pt x="129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29"/>
                  </a:cubicBezTo>
                  <a:cubicBezTo>
                    <a:pt x="130" y="129"/>
                    <a:pt x="130" y="128"/>
                    <a:pt x="130" y="128"/>
                  </a:cubicBezTo>
                  <a:cubicBezTo>
                    <a:pt x="130" y="127"/>
                    <a:pt x="130" y="127"/>
                    <a:pt x="130" y="126"/>
                  </a:cubicBezTo>
                  <a:cubicBezTo>
                    <a:pt x="130" y="126"/>
                    <a:pt x="130" y="125"/>
                    <a:pt x="130" y="125"/>
                  </a:cubicBezTo>
                  <a:cubicBezTo>
                    <a:pt x="130" y="125"/>
                    <a:pt x="129" y="125"/>
                    <a:pt x="129" y="125"/>
                  </a:cubicBezTo>
                  <a:cubicBezTo>
                    <a:pt x="128" y="125"/>
                    <a:pt x="128" y="125"/>
                    <a:pt x="127" y="125"/>
                  </a:cubicBezTo>
                  <a:cubicBezTo>
                    <a:pt x="127" y="124"/>
                    <a:pt x="127" y="123"/>
                    <a:pt x="127" y="123"/>
                  </a:cubicBezTo>
                  <a:cubicBezTo>
                    <a:pt x="127" y="122"/>
                    <a:pt x="127" y="122"/>
                    <a:pt x="127" y="121"/>
                  </a:cubicBezTo>
                  <a:cubicBezTo>
                    <a:pt x="127" y="121"/>
                    <a:pt x="126" y="121"/>
                    <a:pt x="126" y="121"/>
                  </a:cubicBezTo>
                  <a:cubicBezTo>
                    <a:pt x="126" y="121"/>
                    <a:pt x="126" y="120"/>
                    <a:pt x="126" y="120"/>
                  </a:cubicBezTo>
                  <a:cubicBezTo>
                    <a:pt x="125" y="120"/>
                    <a:pt x="125" y="120"/>
                    <a:pt x="124" y="120"/>
                  </a:cubicBezTo>
                  <a:cubicBezTo>
                    <a:pt x="124" y="119"/>
                    <a:pt x="124" y="119"/>
                    <a:pt x="124" y="118"/>
                  </a:cubicBezTo>
                  <a:cubicBezTo>
                    <a:pt x="124" y="118"/>
                    <a:pt x="123" y="118"/>
                    <a:pt x="122" y="118"/>
                  </a:cubicBezTo>
                  <a:cubicBezTo>
                    <a:pt x="122" y="118"/>
                    <a:pt x="122" y="117"/>
                    <a:pt x="122" y="116"/>
                  </a:cubicBezTo>
                  <a:cubicBezTo>
                    <a:pt x="122" y="116"/>
                    <a:pt x="122" y="115"/>
                    <a:pt x="122" y="115"/>
                  </a:cubicBezTo>
                  <a:cubicBezTo>
                    <a:pt x="122" y="114"/>
                    <a:pt x="122" y="114"/>
                    <a:pt x="122" y="113"/>
                  </a:cubicBezTo>
                  <a:cubicBezTo>
                    <a:pt x="122" y="113"/>
                    <a:pt x="122" y="112"/>
                    <a:pt x="122" y="112"/>
                  </a:cubicBezTo>
                  <a:cubicBezTo>
                    <a:pt x="122" y="111"/>
                    <a:pt x="122" y="110"/>
                    <a:pt x="122" y="110"/>
                  </a:cubicBezTo>
                  <a:cubicBezTo>
                    <a:pt x="122" y="109"/>
                    <a:pt x="122" y="109"/>
                    <a:pt x="122" y="108"/>
                  </a:cubicBezTo>
                  <a:cubicBezTo>
                    <a:pt x="122" y="108"/>
                    <a:pt x="121" y="108"/>
                    <a:pt x="121" y="108"/>
                  </a:cubicBezTo>
                  <a:cubicBezTo>
                    <a:pt x="121" y="108"/>
                    <a:pt x="121" y="107"/>
                    <a:pt x="121" y="107"/>
                  </a:cubicBezTo>
                  <a:cubicBezTo>
                    <a:pt x="121" y="106"/>
                    <a:pt x="121" y="106"/>
                    <a:pt x="121" y="105"/>
                  </a:cubicBezTo>
                  <a:cubicBezTo>
                    <a:pt x="121" y="105"/>
                    <a:pt x="121" y="104"/>
                    <a:pt x="121" y="104"/>
                  </a:cubicBezTo>
                  <a:cubicBezTo>
                    <a:pt x="121" y="103"/>
                    <a:pt x="121" y="102"/>
                    <a:pt x="121" y="102"/>
                  </a:cubicBezTo>
                  <a:cubicBezTo>
                    <a:pt x="121" y="101"/>
                    <a:pt x="121" y="101"/>
                    <a:pt x="121" y="100"/>
                  </a:cubicBezTo>
                  <a:cubicBezTo>
                    <a:pt x="120" y="100"/>
                    <a:pt x="120" y="100"/>
                    <a:pt x="119" y="100"/>
                  </a:cubicBezTo>
                  <a:cubicBezTo>
                    <a:pt x="119" y="100"/>
                    <a:pt x="118" y="100"/>
                    <a:pt x="118" y="100"/>
                  </a:cubicBezTo>
                  <a:cubicBezTo>
                    <a:pt x="117" y="100"/>
                    <a:pt x="117" y="100"/>
                    <a:pt x="116" y="100"/>
                  </a:cubicBezTo>
                  <a:cubicBezTo>
                    <a:pt x="116" y="101"/>
                    <a:pt x="116" y="101"/>
                    <a:pt x="116" y="102"/>
                  </a:cubicBezTo>
                  <a:cubicBezTo>
                    <a:pt x="116" y="102"/>
                    <a:pt x="115" y="102"/>
                    <a:pt x="115" y="102"/>
                  </a:cubicBezTo>
                  <a:cubicBezTo>
                    <a:pt x="115" y="102"/>
                    <a:pt x="115" y="103"/>
                    <a:pt x="115" y="104"/>
                  </a:cubicBezTo>
                  <a:cubicBezTo>
                    <a:pt x="115" y="104"/>
                    <a:pt x="115" y="105"/>
                    <a:pt x="115" y="105"/>
                  </a:cubicBezTo>
                  <a:cubicBezTo>
                    <a:pt x="114" y="105"/>
                    <a:pt x="114" y="105"/>
                    <a:pt x="113" y="105"/>
                  </a:cubicBezTo>
                  <a:cubicBezTo>
                    <a:pt x="113" y="105"/>
                    <a:pt x="112" y="105"/>
                    <a:pt x="112" y="105"/>
                  </a:cubicBezTo>
                  <a:cubicBezTo>
                    <a:pt x="111" y="105"/>
                    <a:pt x="111" y="105"/>
                    <a:pt x="110" y="105"/>
                  </a:cubicBezTo>
                  <a:cubicBezTo>
                    <a:pt x="110" y="105"/>
                    <a:pt x="109" y="105"/>
                    <a:pt x="108" y="105"/>
                  </a:cubicBezTo>
                  <a:cubicBezTo>
                    <a:pt x="108" y="105"/>
                    <a:pt x="108" y="104"/>
                    <a:pt x="108" y="104"/>
                  </a:cubicBezTo>
                  <a:cubicBezTo>
                    <a:pt x="108" y="103"/>
                    <a:pt x="108" y="102"/>
                    <a:pt x="108" y="102"/>
                  </a:cubicBezTo>
                  <a:cubicBezTo>
                    <a:pt x="108" y="101"/>
                    <a:pt x="108" y="101"/>
                    <a:pt x="108" y="100"/>
                  </a:cubicBezTo>
                  <a:cubicBezTo>
                    <a:pt x="108" y="100"/>
                    <a:pt x="108" y="99"/>
                    <a:pt x="108" y="99"/>
                  </a:cubicBezTo>
                  <a:cubicBezTo>
                    <a:pt x="109" y="99"/>
                    <a:pt x="110" y="99"/>
                    <a:pt x="110" y="99"/>
                  </a:cubicBezTo>
                  <a:cubicBezTo>
                    <a:pt x="110" y="98"/>
                    <a:pt x="110" y="98"/>
                    <a:pt x="110" y="97"/>
                  </a:cubicBezTo>
                  <a:cubicBezTo>
                    <a:pt x="110" y="97"/>
                    <a:pt x="109" y="97"/>
                    <a:pt x="108" y="97"/>
                  </a:cubicBezTo>
                  <a:cubicBezTo>
                    <a:pt x="108" y="97"/>
                    <a:pt x="108" y="96"/>
                    <a:pt x="108" y="95"/>
                  </a:cubicBezTo>
                  <a:cubicBezTo>
                    <a:pt x="108" y="95"/>
                    <a:pt x="107" y="95"/>
                    <a:pt x="107" y="95"/>
                  </a:cubicBezTo>
                  <a:cubicBezTo>
                    <a:pt x="107" y="95"/>
                    <a:pt x="107" y="94"/>
                    <a:pt x="107" y="94"/>
                  </a:cubicBezTo>
                  <a:cubicBezTo>
                    <a:pt x="107" y="93"/>
                    <a:pt x="107" y="93"/>
                    <a:pt x="107" y="92"/>
                  </a:cubicBezTo>
                  <a:cubicBezTo>
                    <a:pt x="106" y="92"/>
                    <a:pt x="106" y="92"/>
                    <a:pt x="105" y="92"/>
                  </a:cubicBezTo>
                  <a:cubicBezTo>
                    <a:pt x="105" y="92"/>
                    <a:pt x="105" y="91"/>
                    <a:pt x="105" y="91"/>
                  </a:cubicBezTo>
                  <a:cubicBezTo>
                    <a:pt x="105" y="91"/>
                    <a:pt x="104" y="91"/>
                    <a:pt x="104" y="91"/>
                  </a:cubicBezTo>
                  <a:cubicBezTo>
                    <a:pt x="104" y="90"/>
                    <a:pt x="104" y="90"/>
                    <a:pt x="104" y="89"/>
                  </a:cubicBezTo>
                  <a:cubicBezTo>
                    <a:pt x="103" y="89"/>
                    <a:pt x="103" y="89"/>
                    <a:pt x="102" y="89"/>
                  </a:cubicBezTo>
                  <a:cubicBezTo>
                    <a:pt x="102" y="89"/>
                    <a:pt x="102" y="88"/>
                    <a:pt x="102" y="87"/>
                  </a:cubicBezTo>
                  <a:cubicBezTo>
                    <a:pt x="102" y="87"/>
                    <a:pt x="101" y="87"/>
                    <a:pt x="101" y="87"/>
                  </a:cubicBezTo>
                  <a:cubicBezTo>
                    <a:pt x="101" y="88"/>
                    <a:pt x="101" y="89"/>
                    <a:pt x="101" y="89"/>
                  </a:cubicBezTo>
                  <a:cubicBezTo>
                    <a:pt x="100" y="89"/>
                    <a:pt x="100" y="89"/>
                    <a:pt x="99" y="89"/>
                  </a:cubicBezTo>
                  <a:cubicBezTo>
                    <a:pt x="98" y="89"/>
                    <a:pt x="98" y="89"/>
                    <a:pt x="97" y="89"/>
                  </a:cubicBezTo>
                  <a:cubicBezTo>
                    <a:pt x="97" y="89"/>
                    <a:pt x="97" y="88"/>
                    <a:pt x="97" y="87"/>
                  </a:cubicBezTo>
                  <a:cubicBezTo>
                    <a:pt x="97" y="87"/>
                    <a:pt x="96" y="87"/>
                    <a:pt x="96" y="87"/>
                  </a:cubicBezTo>
                  <a:cubicBezTo>
                    <a:pt x="96" y="88"/>
                    <a:pt x="96" y="89"/>
                    <a:pt x="96" y="89"/>
                  </a:cubicBezTo>
                  <a:cubicBezTo>
                    <a:pt x="95" y="89"/>
                    <a:pt x="95" y="89"/>
                    <a:pt x="94" y="89"/>
                  </a:cubicBezTo>
                  <a:cubicBezTo>
                    <a:pt x="94" y="90"/>
                    <a:pt x="94" y="90"/>
                    <a:pt x="94" y="91"/>
                  </a:cubicBezTo>
                  <a:cubicBezTo>
                    <a:pt x="94" y="91"/>
                    <a:pt x="94" y="92"/>
                    <a:pt x="94" y="92"/>
                  </a:cubicBezTo>
                  <a:cubicBezTo>
                    <a:pt x="94" y="93"/>
                    <a:pt x="94" y="93"/>
                    <a:pt x="94" y="94"/>
                  </a:cubicBezTo>
                  <a:cubicBezTo>
                    <a:pt x="94" y="94"/>
                    <a:pt x="93" y="94"/>
                    <a:pt x="93" y="94"/>
                  </a:cubicBezTo>
                  <a:cubicBezTo>
                    <a:pt x="93" y="94"/>
                    <a:pt x="93" y="95"/>
                    <a:pt x="93" y="95"/>
                  </a:cubicBezTo>
                  <a:cubicBezTo>
                    <a:pt x="93" y="96"/>
                    <a:pt x="93" y="97"/>
                    <a:pt x="93" y="97"/>
                  </a:cubicBezTo>
                  <a:cubicBezTo>
                    <a:pt x="93" y="98"/>
                    <a:pt x="93" y="98"/>
                    <a:pt x="93" y="99"/>
                  </a:cubicBezTo>
                  <a:cubicBezTo>
                    <a:pt x="92" y="99"/>
                    <a:pt x="92" y="99"/>
                    <a:pt x="91" y="99"/>
                  </a:cubicBezTo>
                  <a:cubicBezTo>
                    <a:pt x="91" y="99"/>
                    <a:pt x="90" y="99"/>
                    <a:pt x="90" y="99"/>
                  </a:cubicBezTo>
                  <a:cubicBezTo>
                    <a:pt x="90" y="99"/>
                    <a:pt x="90" y="100"/>
                    <a:pt x="90" y="100"/>
                  </a:cubicBezTo>
                  <a:cubicBezTo>
                    <a:pt x="89" y="100"/>
                    <a:pt x="89" y="100"/>
                    <a:pt x="88" y="100"/>
                  </a:cubicBezTo>
                  <a:cubicBezTo>
                    <a:pt x="88" y="101"/>
                    <a:pt x="88" y="101"/>
                    <a:pt x="88" y="102"/>
                  </a:cubicBezTo>
                  <a:cubicBezTo>
                    <a:pt x="88" y="102"/>
                    <a:pt x="88" y="103"/>
                    <a:pt x="88" y="104"/>
                  </a:cubicBezTo>
                  <a:cubicBezTo>
                    <a:pt x="89" y="104"/>
                    <a:pt x="89" y="104"/>
                    <a:pt x="90" y="104"/>
                  </a:cubicBezTo>
                  <a:cubicBezTo>
                    <a:pt x="90" y="104"/>
                    <a:pt x="90" y="105"/>
                    <a:pt x="90" y="105"/>
                  </a:cubicBezTo>
                  <a:cubicBezTo>
                    <a:pt x="90" y="105"/>
                    <a:pt x="91" y="105"/>
                    <a:pt x="91" y="105"/>
                  </a:cubicBezTo>
                  <a:cubicBezTo>
                    <a:pt x="91" y="106"/>
                    <a:pt x="91" y="106"/>
                    <a:pt x="91" y="107"/>
                  </a:cubicBezTo>
                  <a:cubicBezTo>
                    <a:pt x="91" y="107"/>
                    <a:pt x="91" y="108"/>
                    <a:pt x="91" y="108"/>
                  </a:cubicBezTo>
                  <a:cubicBezTo>
                    <a:pt x="91" y="108"/>
                    <a:pt x="90" y="108"/>
                    <a:pt x="90" y="108"/>
                  </a:cubicBezTo>
                  <a:cubicBezTo>
                    <a:pt x="90" y="109"/>
                    <a:pt x="90" y="109"/>
                    <a:pt x="90" y="110"/>
                  </a:cubicBezTo>
                  <a:cubicBezTo>
                    <a:pt x="90" y="110"/>
                    <a:pt x="90" y="111"/>
                    <a:pt x="90" y="112"/>
                  </a:cubicBezTo>
                  <a:cubicBezTo>
                    <a:pt x="90" y="112"/>
                    <a:pt x="90" y="113"/>
                    <a:pt x="90" y="113"/>
                  </a:cubicBezTo>
                  <a:cubicBezTo>
                    <a:pt x="89" y="113"/>
                    <a:pt x="89" y="113"/>
                    <a:pt x="88" y="113"/>
                  </a:cubicBezTo>
                  <a:cubicBezTo>
                    <a:pt x="88" y="113"/>
                    <a:pt x="87" y="113"/>
                    <a:pt x="87" y="113"/>
                  </a:cubicBezTo>
                  <a:cubicBezTo>
                    <a:pt x="87" y="114"/>
                    <a:pt x="87" y="114"/>
                    <a:pt x="87" y="115"/>
                  </a:cubicBezTo>
                  <a:cubicBezTo>
                    <a:pt x="86" y="115"/>
                    <a:pt x="85" y="115"/>
                    <a:pt x="85" y="115"/>
                  </a:cubicBezTo>
                  <a:cubicBezTo>
                    <a:pt x="84" y="115"/>
                    <a:pt x="84" y="115"/>
                    <a:pt x="83" y="115"/>
                  </a:cubicBezTo>
                  <a:cubicBezTo>
                    <a:pt x="83" y="115"/>
                    <a:pt x="82" y="115"/>
                    <a:pt x="82" y="115"/>
                  </a:cubicBezTo>
                  <a:cubicBezTo>
                    <a:pt x="82" y="115"/>
                    <a:pt x="82" y="116"/>
                    <a:pt x="82" y="116"/>
                  </a:cubicBezTo>
                  <a:cubicBezTo>
                    <a:pt x="82" y="117"/>
                    <a:pt x="82" y="118"/>
                    <a:pt x="82" y="118"/>
                  </a:cubicBezTo>
                  <a:cubicBezTo>
                    <a:pt x="82" y="119"/>
                    <a:pt x="82" y="119"/>
                    <a:pt x="82" y="120"/>
                  </a:cubicBezTo>
                  <a:cubicBezTo>
                    <a:pt x="82" y="120"/>
                    <a:pt x="82" y="121"/>
                    <a:pt x="82" y="121"/>
                  </a:cubicBezTo>
                  <a:cubicBezTo>
                    <a:pt x="81" y="121"/>
                    <a:pt x="81" y="121"/>
                    <a:pt x="80" y="121"/>
                  </a:cubicBezTo>
                  <a:cubicBezTo>
                    <a:pt x="80" y="122"/>
                    <a:pt x="80" y="122"/>
                    <a:pt x="80" y="123"/>
                  </a:cubicBezTo>
                  <a:cubicBezTo>
                    <a:pt x="80" y="123"/>
                    <a:pt x="80" y="124"/>
                    <a:pt x="80" y="125"/>
                  </a:cubicBezTo>
                  <a:cubicBezTo>
                    <a:pt x="80" y="125"/>
                    <a:pt x="80" y="126"/>
                    <a:pt x="80" y="126"/>
                  </a:cubicBezTo>
                  <a:cubicBezTo>
                    <a:pt x="80" y="126"/>
                    <a:pt x="79" y="126"/>
                    <a:pt x="79" y="126"/>
                  </a:cubicBezTo>
                  <a:cubicBezTo>
                    <a:pt x="78" y="126"/>
                    <a:pt x="78" y="126"/>
                    <a:pt x="77" y="126"/>
                  </a:cubicBezTo>
                  <a:cubicBezTo>
                    <a:pt x="77" y="126"/>
                    <a:pt x="76" y="126"/>
                    <a:pt x="76" y="126"/>
                  </a:cubicBezTo>
                  <a:cubicBezTo>
                    <a:pt x="76" y="126"/>
                    <a:pt x="76" y="125"/>
                    <a:pt x="76" y="125"/>
                  </a:cubicBezTo>
                  <a:cubicBezTo>
                    <a:pt x="76" y="125"/>
                    <a:pt x="77" y="125"/>
                    <a:pt x="77" y="125"/>
                  </a:cubicBezTo>
                  <a:cubicBezTo>
                    <a:pt x="77" y="124"/>
                    <a:pt x="77" y="123"/>
                    <a:pt x="77" y="123"/>
                  </a:cubicBezTo>
                  <a:cubicBezTo>
                    <a:pt x="78" y="123"/>
                    <a:pt x="78" y="123"/>
                    <a:pt x="79" y="123"/>
                  </a:cubicBezTo>
                  <a:cubicBezTo>
                    <a:pt x="79" y="122"/>
                    <a:pt x="79" y="122"/>
                    <a:pt x="79" y="121"/>
                  </a:cubicBezTo>
                  <a:cubicBezTo>
                    <a:pt x="78" y="121"/>
                    <a:pt x="78" y="121"/>
                    <a:pt x="77" y="121"/>
                  </a:cubicBezTo>
                  <a:cubicBezTo>
                    <a:pt x="77" y="121"/>
                    <a:pt x="77" y="120"/>
                    <a:pt x="77" y="120"/>
                  </a:cubicBezTo>
                  <a:cubicBezTo>
                    <a:pt x="77" y="119"/>
                    <a:pt x="77" y="119"/>
                    <a:pt x="77" y="118"/>
                  </a:cubicBezTo>
                  <a:cubicBezTo>
                    <a:pt x="77" y="118"/>
                    <a:pt x="77" y="117"/>
                    <a:pt x="77" y="116"/>
                  </a:cubicBezTo>
                  <a:cubicBezTo>
                    <a:pt x="77" y="116"/>
                    <a:pt x="77" y="115"/>
                    <a:pt x="77" y="115"/>
                  </a:cubicBezTo>
                  <a:cubicBezTo>
                    <a:pt x="77" y="114"/>
                    <a:pt x="77" y="114"/>
                    <a:pt x="77" y="113"/>
                  </a:cubicBezTo>
                  <a:cubicBezTo>
                    <a:pt x="77" y="113"/>
                    <a:pt x="76" y="113"/>
                    <a:pt x="76" y="113"/>
                  </a:cubicBezTo>
                  <a:cubicBezTo>
                    <a:pt x="75" y="113"/>
                    <a:pt x="75" y="113"/>
                    <a:pt x="74" y="113"/>
                  </a:cubicBezTo>
                  <a:cubicBezTo>
                    <a:pt x="74" y="113"/>
                    <a:pt x="74" y="112"/>
                    <a:pt x="74" y="112"/>
                  </a:cubicBezTo>
                  <a:cubicBezTo>
                    <a:pt x="74" y="112"/>
                    <a:pt x="73" y="112"/>
                    <a:pt x="73" y="112"/>
                  </a:cubicBezTo>
                  <a:cubicBezTo>
                    <a:pt x="72" y="112"/>
                    <a:pt x="71" y="112"/>
                    <a:pt x="71" y="112"/>
                  </a:cubicBezTo>
                  <a:cubicBezTo>
                    <a:pt x="71" y="111"/>
                    <a:pt x="71" y="110"/>
                    <a:pt x="71" y="110"/>
                  </a:cubicBezTo>
                  <a:cubicBezTo>
                    <a:pt x="71" y="109"/>
                    <a:pt x="71" y="109"/>
                    <a:pt x="71" y="108"/>
                  </a:cubicBezTo>
                  <a:cubicBezTo>
                    <a:pt x="70" y="108"/>
                    <a:pt x="70" y="108"/>
                    <a:pt x="69" y="108"/>
                  </a:cubicBezTo>
                  <a:cubicBezTo>
                    <a:pt x="69" y="108"/>
                    <a:pt x="68" y="108"/>
                    <a:pt x="68" y="108"/>
                  </a:cubicBezTo>
                  <a:cubicBezTo>
                    <a:pt x="68" y="108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5"/>
                  </a:cubicBezTo>
                  <a:cubicBezTo>
                    <a:pt x="67" y="105"/>
                    <a:pt x="67" y="105"/>
                    <a:pt x="66" y="105"/>
                  </a:cubicBezTo>
                  <a:cubicBezTo>
                    <a:pt x="66" y="105"/>
                    <a:pt x="65" y="105"/>
                    <a:pt x="65" y="105"/>
                  </a:cubicBezTo>
                  <a:cubicBezTo>
                    <a:pt x="65" y="105"/>
                    <a:pt x="65" y="104"/>
                    <a:pt x="65" y="104"/>
                  </a:cubicBezTo>
                  <a:cubicBezTo>
                    <a:pt x="64" y="104"/>
                    <a:pt x="64" y="104"/>
                    <a:pt x="63" y="104"/>
                  </a:cubicBezTo>
                  <a:cubicBezTo>
                    <a:pt x="63" y="104"/>
                    <a:pt x="62" y="104"/>
                    <a:pt x="61" y="104"/>
                  </a:cubicBezTo>
                  <a:cubicBezTo>
                    <a:pt x="61" y="103"/>
                    <a:pt x="61" y="102"/>
                    <a:pt x="61" y="102"/>
                  </a:cubicBezTo>
                  <a:cubicBezTo>
                    <a:pt x="61" y="102"/>
                    <a:pt x="60" y="102"/>
                    <a:pt x="60" y="102"/>
                  </a:cubicBezTo>
                  <a:cubicBezTo>
                    <a:pt x="60" y="101"/>
                    <a:pt x="60" y="101"/>
                    <a:pt x="60" y="100"/>
                  </a:cubicBezTo>
                  <a:cubicBezTo>
                    <a:pt x="60" y="100"/>
                    <a:pt x="60" y="99"/>
                    <a:pt x="60" y="99"/>
                  </a:cubicBezTo>
                  <a:cubicBezTo>
                    <a:pt x="60" y="98"/>
                    <a:pt x="60" y="98"/>
                    <a:pt x="60" y="97"/>
                  </a:cubicBezTo>
                  <a:cubicBezTo>
                    <a:pt x="60" y="97"/>
                    <a:pt x="60" y="96"/>
                    <a:pt x="60" y="95"/>
                  </a:cubicBezTo>
                  <a:cubicBezTo>
                    <a:pt x="59" y="95"/>
                    <a:pt x="59" y="95"/>
                    <a:pt x="58" y="95"/>
                  </a:cubicBezTo>
                  <a:cubicBezTo>
                    <a:pt x="58" y="95"/>
                    <a:pt x="58" y="94"/>
                    <a:pt x="58" y="94"/>
                  </a:cubicBezTo>
                  <a:cubicBezTo>
                    <a:pt x="58" y="93"/>
                    <a:pt x="58" y="93"/>
                    <a:pt x="58" y="92"/>
                  </a:cubicBezTo>
                  <a:cubicBezTo>
                    <a:pt x="59" y="92"/>
                    <a:pt x="59" y="92"/>
                    <a:pt x="60" y="92"/>
                  </a:cubicBezTo>
                  <a:cubicBezTo>
                    <a:pt x="60" y="92"/>
                    <a:pt x="60" y="91"/>
                    <a:pt x="60" y="91"/>
                  </a:cubicBezTo>
                  <a:cubicBezTo>
                    <a:pt x="60" y="90"/>
                    <a:pt x="60" y="90"/>
                    <a:pt x="60" y="89"/>
                  </a:cubicBezTo>
                  <a:cubicBezTo>
                    <a:pt x="60" y="89"/>
                    <a:pt x="61" y="89"/>
                    <a:pt x="61" y="89"/>
                  </a:cubicBezTo>
                  <a:cubicBezTo>
                    <a:pt x="62" y="89"/>
                    <a:pt x="63" y="89"/>
                    <a:pt x="63" y="89"/>
                  </a:cubicBezTo>
                  <a:cubicBezTo>
                    <a:pt x="63" y="89"/>
                    <a:pt x="63" y="88"/>
                    <a:pt x="63" y="87"/>
                  </a:cubicBezTo>
                  <a:cubicBezTo>
                    <a:pt x="63" y="87"/>
                    <a:pt x="63" y="86"/>
                    <a:pt x="63" y="86"/>
                  </a:cubicBezTo>
                  <a:cubicBezTo>
                    <a:pt x="64" y="86"/>
                    <a:pt x="64" y="86"/>
                    <a:pt x="65" y="86"/>
                  </a:cubicBezTo>
                  <a:cubicBezTo>
                    <a:pt x="65" y="85"/>
                    <a:pt x="65" y="85"/>
                    <a:pt x="65" y="84"/>
                  </a:cubicBezTo>
                  <a:cubicBezTo>
                    <a:pt x="65" y="84"/>
                    <a:pt x="66" y="84"/>
                    <a:pt x="66" y="84"/>
                  </a:cubicBezTo>
                  <a:cubicBezTo>
                    <a:pt x="67" y="84"/>
                    <a:pt x="67" y="84"/>
                    <a:pt x="68" y="84"/>
                  </a:cubicBezTo>
                  <a:cubicBezTo>
                    <a:pt x="68" y="84"/>
                    <a:pt x="68" y="83"/>
                    <a:pt x="68" y="83"/>
                  </a:cubicBezTo>
                  <a:cubicBezTo>
                    <a:pt x="68" y="83"/>
                    <a:pt x="69" y="83"/>
                    <a:pt x="69" y="83"/>
                  </a:cubicBezTo>
                  <a:cubicBezTo>
                    <a:pt x="70" y="83"/>
                    <a:pt x="70" y="83"/>
                    <a:pt x="71" y="83"/>
                  </a:cubicBezTo>
                  <a:cubicBezTo>
                    <a:pt x="71" y="82"/>
                    <a:pt x="71" y="81"/>
                    <a:pt x="71" y="81"/>
                  </a:cubicBezTo>
                  <a:cubicBezTo>
                    <a:pt x="71" y="81"/>
                    <a:pt x="72" y="81"/>
                    <a:pt x="73" y="81"/>
                  </a:cubicBezTo>
                  <a:cubicBezTo>
                    <a:pt x="73" y="80"/>
                    <a:pt x="73" y="80"/>
                    <a:pt x="73" y="79"/>
                  </a:cubicBezTo>
                  <a:cubicBezTo>
                    <a:pt x="73" y="79"/>
                    <a:pt x="74" y="79"/>
                    <a:pt x="74" y="79"/>
                  </a:cubicBezTo>
                  <a:cubicBezTo>
                    <a:pt x="75" y="79"/>
                    <a:pt x="75" y="79"/>
                    <a:pt x="76" y="79"/>
                  </a:cubicBezTo>
                  <a:cubicBezTo>
                    <a:pt x="76" y="79"/>
                    <a:pt x="77" y="79"/>
                    <a:pt x="77" y="79"/>
                  </a:cubicBezTo>
                  <a:cubicBezTo>
                    <a:pt x="78" y="79"/>
                    <a:pt x="78" y="79"/>
                    <a:pt x="79" y="79"/>
                  </a:cubicBezTo>
                  <a:cubicBezTo>
                    <a:pt x="79" y="79"/>
                    <a:pt x="79" y="78"/>
                    <a:pt x="79" y="78"/>
                  </a:cubicBezTo>
                  <a:cubicBezTo>
                    <a:pt x="79" y="77"/>
                    <a:pt x="79" y="77"/>
                    <a:pt x="79" y="76"/>
                  </a:cubicBezTo>
                  <a:cubicBezTo>
                    <a:pt x="79" y="76"/>
                    <a:pt x="80" y="76"/>
                    <a:pt x="80" y="76"/>
                  </a:cubicBezTo>
                  <a:cubicBezTo>
                    <a:pt x="80" y="76"/>
                    <a:pt x="80" y="75"/>
                    <a:pt x="80" y="75"/>
                  </a:cubicBezTo>
                  <a:cubicBezTo>
                    <a:pt x="81" y="75"/>
                    <a:pt x="81" y="75"/>
                    <a:pt x="82" y="75"/>
                  </a:cubicBezTo>
                  <a:cubicBezTo>
                    <a:pt x="82" y="74"/>
                    <a:pt x="82" y="73"/>
                    <a:pt x="82" y="73"/>
                  </a:cubicBezTo>
                  <a:cubicBezTo>
                    <a:pt x="82" y="73"/>
                    <a:pt x="83" y="73"/>
                    <a:pt x="83" y="73"/>
                  </a:cubicBezTo>
                  <a:cubicBezTo>
                    <a:pt x="83" y="72"/>
                    <a:pt x="83" y="72"/>
                    <a:pt x="83" y="71"/>
                  </a:cubicBezTo>
                  <a:cubicBezTo>
                    <a:pt x="84" y="71"/>
                    <a:pt x="84" y="71"/>
                    <a:pt x="85" y="71"/>
                  </a:cubicBezTo>
                  <a:cubicBezTo>
                    <a:pt x="85" y="72"/>
                    <a:pt x="85" y="72"/>
                    <a:pt x="85" y="73"/>
                  </a:cubicBezTo>
                  <a:cubicBezTo>
                    <a:pt x="84" y="73"/>
                    <a:pt x="84" y="73"/>
                    <a:pt x="83" y="73"/>
                  </a:cubicBezTo>
                  <a:cubicBezTo>
                    <a:pt x="83" y="73"/>
                    <a:pt x="83" y="74"/>
                    <a:pt x="83" y="75"/>
                  </a:cubicBezTo>
                  <a:cubicBezTo>
                    <a:pt x="83" y="75"/>
                    <a:pt x="83" y="76"/>
                    <a:pt x="83" y="76"/>
                  </a:cubicBezTo>
                  <a:cubicBezTo>
                    <a:pt x="83" y="76"/>
                    <a:pt x="82" y="76"/>
                    <a:pt x="82" y="76"/>
                  </a:cubicBezTo>
                  <a:cubicBezTo>
                    <a:pt x="82" y="77"/>
                    <a:pt x="82" y="77"/>
                    <a:pt x="82" y="78"/>
                  </a:cubicBezTo>
                  <a:cubicBezTo>
                    <a:pt x="81" y="78"/>
                    <a:pt x="81" y="78"/>
                    <a:pt x="80" y="78"/>
                  </a:cubicBezTo>
                  <a:cubicBezTo>
                    <a:pt x="80" y="78"/>
                    <a:pt x="80" y="79"/>
                    <a:pt x="80" y="79"/>
                  </a:cubicBezTo>
                  <a:cubicBezTo>
                    <a:pt x="80" y="80"/>
                    <a:pt x="80" y="80"/>
                    <a:pt x="80" y="81"/>
                  </a:cubicBezTo>
                  <a:cubicBezTo>
                    <a:pt x="80" y="81"/>
                    <a:pt x="80" y="82"/>
                    <a:pt x="80" y="83"/>
                  </a:cubicBezTo>
                  <a:cubicBezTo>
                    <a:pt x="81" y="83"/>
                    <a:pt x="81" y="83"/>
                    <a:pt x="82" y="83"/>
                  </a:cubicBezTo>
                  <a:cubicBezTo>
                    <a:pt x="82" y="83"/>
                    <a:pt x="82" y="84"/>
                    <a:pt x="82" y="84"/>
                  </a:cubicBezTo>
                  <a:cubicBezTo>
                    <a:pt x="82" y="84"/>
                    <a:pt x="83" y="84"/>
                    <a:pt x="83" y="84"/>
                  </a:cubicBezTo>
                  <a:cubicBezTo>
                    <a:pt x="84" y="84"/>
                    <a:pt x="84" y="84"/>
                    <a:pt x="85" y="84"/>
                  </a:cubicBezTo>
                  <a:cubicBezTo>
                    <a:pt x="85" y="84"/>
                    <a:pt x="85" y="83"/>
                    <a:pt x="85" y="83"/>
                  </a:cubicBezTo>
                  <a:cubicBezTo>
                    <a:pt x="85" y="83"/>
                    <a:pt x="86" y="83"/>
                    <a:pt x="87" y="83"/>
                  </a:cubicBezTo>
                  <a:cubicBezTo>
                    <a:pt x="87" y="82"/>
                    <a:pt x="87" y="81"/>
                    <a:pt x="87" y="81"/>
                  </a:cubicBezTo>
                  <a:cubicBezTo>
                    <a:pt x="87" y="81"/>
                    <a:pt x="88" y="81"/>
                    <a:pt x="88" y="81"/>
                  </a:cubicBezTo>
                  <a:cubicBezTo>
                    <a:pt x="88" y="81"/>
                    <a:pt x="88" y="82"/>
                    <a:pt x="88" y="83"/>
                  </a:cubicBezTo>
                  <a:cubicBezTo>
                    <a:pt x="89" y="83"/>
                    <a:pt x="89" y="83"/>
                    <a:pt x="90" y="83"/>
                  </a:cubicBezTo>
                  <a:cubicBezTo>
                    <a:pt x="90" y="83"/>
                    <a:pt x="90" y="84"/>
                    <a:pt x="90" y="84"/>
                  </a:cubicBezTo>
                  <a:cubicBezTo>
                    <a:pt x="90" y="84"/>
                    <a:pt x="91" y="84"/>
                    <a:pt x="91" y="84"/>
                  </a:cubicBezTo>
                  <a:cubicBezTo>
                    <a:pt x="92" y="84"/>
                    <a:pt x="92" y="84"/>
                    <a:pt x="93" y="84"/>
                  </a:cubicBezTo>
                  <a:cubicBezTo>
                    <a:pt x="93" y="84"/>
                    <a:pt x="93" y="83"/>
                    <a:pt x="93" y="83"/>
                  </a:cubicBezTo>
                  <a:cubicBezTo>
                    <a:pt x="93" y="82"/>
                    <a:pt x="93" y="81"/>
                    <a:pt x="93" y="81"/>
                  </a:cubicBezTo>
                  <a:cubicBezTo>
                    <a:pt x="92" y="81"/>
                    <a:pt x="92" y="81"/>
                    <a:pt x="91" y="81"/>
                  </a:cubicBezTo>
                  <a:cubicBezTo>
                    <a:pt x="91" y="80"/>
                    <a:pt x="91" y="80"/>
                    <a:pt x="91" y="79"/>
                  </a:cubicBezTo>
                  <a:cubicBezTo>
                    <a:pt x="91" y="79"/>
                    <a:pt x="91" y="78"/>
                    <a:pt x="91" y="78"/>
                  </a:cubicBezTo>
                  <a:cubicBezTo>
                    <a:pt x="91" y="77"/>
                    <a:pt x="91" y="77"/>
                    <a:pt x="91" y="76"/>
                  </a:cubicBezTo>
                  <a:cubicBezTo>
                    <a:pt x="91" y="76"/>
                    <a:pt x="90" y="76"/>
                    <a:pt x="90" y="76"/>
                  </a:cubicBezTo>
                  <a:cubicBezTo>
                    <a:pt x="89" y="76"/>
                    <a:pt x="89" y="76"/>
                    <a:pt x="88" y="76"/>
                  </a:cubicBezTo>
                  <a:cubicBezTo>
                    <a:pt x="88" y="76"/>
                    <a:pt x="88" y="75"/>
                    <a:pt x="88" y="75"/>
                  </a:cubicBezTo>
                  <a:cubicBezTo>
                    <a:pt x="88" y="75"/>
                    <a:pt x="87" y="75"/>
                    <a:pt x="87" y="75"/>
                  </a:cubicBezTo>
                  <a:cubicBezTo>
                    <a:pt x="87" y="74"/>
                    <a:pt x="87" y="73"/>
                    <a:pt x="87" y="73"/>
                  </a:cubicBezTo>
                  <a:cubicBezTo>
                    <a:pt x="87" y="72"/>
                    <a:pt x="87" y="72"/>
                    <a:pt x="87" y="71"/>
                  </a:cubicBezTo>
                  <a:cubicBezTo>
                    <a:pt x="87" y="71"/>
                    <a:pt x="88" y="71"/>
                    <a:pt x="88" y="71"/>
                  </a:cubicBezTo>
                  <a:cubicBezTo>
                    <a:pt x="88" y="72"/>
                    <a:pt x="88" y="72"/>
                    <a:pt x="88" y="73"/>
                  </a:cubicBezTo>
                  <a:cubicBezTo>
                    <a:pt x="88" y="73"/>
                    <a:pt x="88" y="74"/>
                    <a:pt x="88" y="75"/>
                  </a:cubicBezTo>
                  <a:cubicBezTo>
                    <a:pt x="89" y="75"/>
                    <a:pt x="89" y="75"/>
                    <a:pt x="90" y="75"/>
                  </a:cubicBezTo>
                  <a:cubicBezTo>
                    <a:pt x="90" y="74"/>
                    <a:pt x="90" y="73"/>
                    <a:pt x="90" y="73"/>
                  </a:cubicBezTo>
                  <a:cubicBezTo>
                    <a:pt x="90" y="72"/>
                    <a:pt x="90" y="72"/>
                    <a:pt x="90" y="71"/>
                  </a:cubicBezTo>
                  <a:cubicBezTo>
                    <a:pt x="90" y="71"/>
                    <a:pt x="91" y="71"/>
                    <a:pt x="91" y="71"/>
                  </a:cubicBezTo>
                  <a:cubicBezTo>
                    <a:pt x="92" y="71"/>
                    <a:pt x="92" y="71"/>
                    <a:pt x="93" y="71"/>
                  </a:cubicBezTo>
                  <a:cubicBezTo>
                    <a:pt x="93" y="71"/>
                    <a:pt x="93" y="70"/>
                    <a:pt x="93" y="70"/>
                  </a:cubicBezTo>
                  <a:cubicBezTo>
                    <a:pt x="93" y="70"/>
                    <a:pt x="94" y="70"/>
                    <a:pt x="94" y="70"/>
                  </a:cubicBezTo>
                  <a:cubicBezTo>
                    <a:pt x="95" y="70"/>
                    <a:pt x="95" y="70"/>
                    <a:pt x="96" y="70"/>
                  </a:cubicBezTo>
                  <a:cubicBezTo>
                    <a:pt x="96" y="69"/>
                    <a:pt x="96" y="69"/>
                    <a:pt x="96" y="68"/>
                  </a:cubicBezTo>
                  <a:cubicBezTo>
                    <a:pt x="96" y="67"/>
                    <a:pt x="96" y="67"/>
                    <a:pt x="96" y="66"/>
                  </a:cubicBezTo>
                  <a:cubicBezTo>
                    <a:pt x="96" y="66"/>
                    <a:pt x="96" y="65"/>
                    <a:pt x="96" y="65"/>
                  </a:cubicBezTo>
                  <a:cubicBezTo>
                    <a:pt x="96" y="64"/>
                    <a:pt x="96" y="64"/>
                    <a:pt x="96" y="63"/>
                  </a:cubicBezTo>
                  <a:cubicBezTo>
                    <a:pt x="96" y="63"/>
                    <a:pt x="97" y="63"/>
                    <a:pt x="97" y="63"/>
                  </a:cubicBezTo>
                  <a:cubicBezTo>
                    <a:pt x="97" y="63"/>
                    <a:pt x="97" y="62"/>
                    <a:pt x="97" y="62"/>
                  </a:cubicBezTo>
                  <a:cubicBezTo>
                    <a:pt x="97" y="61"/>
                    <a:pt x="97" y="61"/>
                    <a:pt x="97" y="60"/>
                  </a:cubicBezTo>
                  <a:cubicBezTo>
                    <a:pt x="97" y="59"/>
                    <a:pt x="97" y="59"/>
                    <a:pt x="97" y="58"/>
                  </a:cubicBezTo>
                  <a:cubicBezTo>
                    <a:pt x="98" y="58"/>
                    <a:pt x="98" y="58"/>
                    <a:pt x="99" y="58"/>
                  </a:cubicBezTo>
                  <a:cubicBezTo>
                    <a:pt x="99" y="59"/>
                    <a:pt x="99" y="59"/>
                    <a:pt x="99" y="60"/>
                  </a:cubicBezTo>
                  <a:cubicBezTo>
                    <a:pt x="100" y="60"/>
                    <a:pt x="100" y="60"/>
                    <a:pt x="101" y="60"/>
                  </a:cubicBezTo>
                  <a:cubicBezTo>
                    <a:pt x="101" y="61"/>
                    <a:pt x="101" y="61"/>
                    <a:pt x="101" y="62"/>
                  </a:cubicBezTo>
                  <a:cubicBezTo>
                    <a:pt x="101" y="62"/>
                    <a:pt x="101" y="63"/>
                    <a:pt x="101" y="63"/>
                  </a:cubicBezTo>
                  <a:cubicBezTo>
                    <a:pt x="101" y="63"/>
                    <a:pt x="102" y="63"/>
                    <a:pt x="102" y="63"/>
                  </a:cubicBezTo>
                  <a:cubicBezTo>
                    <a:pt x="102" y="63"/>
                    <a:pt x="102" y="62"/>
                    <a:pt x="102" y="62"/>
                  </a:cubicBezTo>
                  <a:cubicBezTo>
                    <a:pt x="103" y="62"/>
                    <a:pt x="103" y="62"/>
                    <a:pt x="104" y="62"/>
                  </a:cubicBezTo>
                  <a:cubicBezTo>
                    <a:pt x="104" y="61"/>
                    <a:pt x="104" y="61"/>
                    <a:pt x="104" y="60"/>
                  </a:cubicBezTo>
                  <a:cubicBezTo>
                    <a:pt x="104" y="60"/>
                    <a:pt x="105" y="60"/>
                    <a:pt x="105" y="60"/>
                  </a:cubicBezTo>
                  <a:cubicBezTo>
                    <a:pt x="105" y="61"/>
                    <a:pt x="105" y="61"/>
                    <a:pt x="105" y="62"/>
                  </a:cubicBezTo>
                  <a:cubicBezTo>
                    <a:pt x="105" y="62"/>
                    <a:pt x="105" y="63"/>
                    <a:pt x="105" y="63"/>
                  </a:cubicBezTo>
                  <a:cubicBezTo>
                    <a:pt x="106" y="63"/>
                    <a:pt x="106" y="63"/>
                    <a:pt x="107" y="63"/>
                  </a:cubicBezTo>
                  <a:cubicBezTo>
                    <a:pt x="107" y="64"/>
                    <a:pt x="107" y="64"/>
                    <a:pt x="107" y="65"/>
                  </a:cubicBezTo>
                  <a:cubicBezTo>
                    <a:pt x="106" y="65"/>
                    <a:pt x="106" y="65"/>
                    <a:pt x="105" y="65"/>
                  </a:cubicBezTo>
                  <a:cubicBezTo>
                    <a:pt x="105" y="65"/>
                    <a:pt x="104" y="65"/>
                    <a:pt x="104" y="65"/>
                  </a:cubicBezTo>
                  <a:cubicBezTo>
                    <a:pt x="104" y="65"/>
                    <a:pt x="104" y="66"/>
                    <a:pt x="104" y="66"/>
                  </a:cubicBezTo>
                  <a:cubicBezTo>
                    <a:pt x="103" y="66"/>
                    <a:pt x="103" y="66"/>
                    <a:pt x="102" y="66"/>
                  </a:cubicBezTo>
                  <a:cubicBezTo>
                    <a:pt x="102" y="67"/>
                    <a:pt x="102" y="67"/>
                    <a:pt x="102" y="68"/>
                  </a:cubicBezTo>
                  <a:cubicBezTo>
                    <a:pt x="102" y="69"/>
                    <a:pt x="102" y="69"/>
                    <a:pt x="102" y="70"/>
                  </a:cubicBezTo>
                  <a:cubicBezTo>
                    <a:pt x="103" y="70"/>
                    <a:pt x="103" y="70"/>
                    <a:pt x="104" y="70"/>
                  </a:cubicBezTo>
                  <a:cubicBezTo>
                    <a:pt x="104" y="70"/>
                    <a:pt x="104" y="71"/>
                    <a:pt x="104" y="71"/>
                  </a:cubicBezTo>
                  <a:cubicBezTo>
                    <a:pt x="104" y="71"/>
                    <a:pt x="105" y="71"/>
                    <a:pt x="105" y="71"/>
                  </a:cubicBezTo>
                  <a:cubicBezTo>
                    <a:pt x="105" y="71"/>
                    <a:pt x="105" y="70"/>
                    <a:pt x="105" y="70"/>
                  </a:cubicBezTo>
                  <a:cubicBezTo>
                    <a:pt x="106" y="70"/>
                    <a:pt x="106" y="70"/>
                    <a:pt x="107" y="70"/>
                  </a:cubicBezTo>
                  <a:cubicBezTo>
                    <a:pt x="107" y="70"/>
                    <a:pt x="108" y="70"/>
                    <a:pt x="108" y="70"/>
                  </a:cubicBezTo>
                  <a:cubicBezTo>
                    <a:pt x="108" y="69"/>
                    <a:pt x="108" y="69"/>
                    <a:pt x="108" y="68"/>
                  </a:cubicBezTo>
                  <a:cubicBezTo>
                    <a:pt x="109" y="68"/>
                    <a:pt x="110" y="68"/>
                    <a:pt x="110" y="68"/>
                  </a:cubicBezTo>
                  <a:cubicBezTo>
                    <a:pt x="110" y="67"/>
                    <a:pt x="110" y="67"/>
                    <a:pt x="110" y="66"/>
                  </a:cubicBezTo>
                  <a:cubicBezTo>
                    <a:pt x="111" y="66"/>
                    <a:pt x="111" y="66"/>
                    <a:pt x="112" y="66"/>
                  </a:cubicBezTo>
                  <a:cubicBezTo>
                    <a:pt x="112" y="67"/>
                    <a:pt x="112" y="67"/>
                    <a:pt x="112" y="68"/>
                  </a:cubicBezTo>
                  <a:cubicBezTo>
                    <a:pt x="112" y="69"/>
                    <a:pt x="112" y="69"/>
                    <a:pt x="112" y="70"/>
                  </a:cubicBezTo>
                  <a:cubicBezTo>
                    <a:pt x="112" y="70"/>
                    <a:pt x="112" y="71"/>
                    <a:pt x="112" y="71"/>
                  </a:cubicBezTo>
                  <a:cubicBezTo>
                    <a:pt x="111" y="71"/>
                    <a:pt x="111" y="71"/>
                    <a:pt x="110" y="71"/>
                  </a:cubicBezTo>
                  <a:cubicBezTo>
                    <a:pt x="110" y="72"/>
                    <a:pt x="110" y="72"/>
                    <a:pt x="110" y="73"/>
                  </a:cubicBezTo>
                  <a:cubicBezTo>
                    <a:pt x="110" y="73"/>
                    <a:pt x="109" y="73"/>
                    <a:pt x="108" y="73"/>
                  </a:cubicBezTo>
                  <a:cubicBezTo>
                    <a:pt x="108" y="73"/>
                    <a:pt x="107" y="73"/>
                    <a:pt x="107" y="73"/>
                  </a:cubicBezTo>
                  <a:cubicBezTo>
                    <a:pt x="107" y="73"/>
                    <a:pt x="107" y="74"/>
                    <a:pt x="107" y="75"/>
                  </a:cubicBezTo>
                  <a:cubicBezTo>
                    <a:pt x="107" y="75"/>
                    <a:pt x="107" y="76"/>
                    <a:pt x="107" y="76"/>
                  </a:cubicBezTo>
                  <a:cubicBezTo>
                    <a:pt x="106" y="76"/>
                    <a:pt x="106" y="76"/>
                    <a:pt x="105" y="76"/>
                  </a:cubicBezTo>
                  <a:cubicBezTo>
                    <a:pt x="105" y="77"/>
                    <a:pt x="105" y="77"/>
                    <a:pt x="105" y="78"/>
                  </a:cubicBezTo>
                  <a:cubicBezTo>
                    <a:pt x="105" y="78"/>
                    <a:pt x="104" y="78"/>
                    <a:pt x="104" y="78"/>
                  </a:cubicBezTo>
                  <a:cubicBezTo>
                    <a:pt x="103" y="78"/>
                    <a:pt x="103" y="78"/>
                    <a:pt x="102" y="78"/>
                  </a:cubicBezTo>
                  <a:cubicBezTo>
                    <a:pt x="102" y="78"/>
                    <a:pt x="101" y="78"/>
                    <a:pt x="101" y="78"/>
                  </a:cubicBezTo>
                  <a:cubicBezTo>
                    <a:pt x="100" y="78"/>
                    <a:pt x="100" y="78"/>
                    <a:pt x="99" y="78"/>
                  </a:cubicBezTo>
                  <a:cubicBezTo>
                    <a:pt x="98" y="78"/>
                    <a:pt x="98" y="78"/>
                    <a:pt x="97" y="78"/>
                  </a:cubicBezTo>
                  <a:cubicBezTo>
                    <a:pt x="97" y="78"/>
                    <a:pt x="97" y="79"/>
                    <a:pt x="97" y="79"/>
                  </a:cubicBezTo>
                  <a:cubicBezTo>
                    <a:pt x="97" y="80"/>
                    <a:pt x="97" y="80"/>
                    <a:pt x="97" y="81"/>
                  </a:cubicBezTo>
                  <a:cubicBezTo>
                    <a:pt x="97" y="81"/>
                    <a:pt x="97" y="82"/>
                    <a:pt x="97" y="83"/>
                  </a:cubicBezTo>
                  <a:cubicBezTo>
                    <a:pt x="98" y="83"/>
                    <a:pt x="98" y="83"/>
                    <a:pt x="99" y="83"/>
                  </a:cubicBezTo>
                  <a:cubicBezTo>
                    <a:pt x="100" y="83"/>
                    <a:pt x="100" y="83"/>
                    <a:pt x="101" y="83"/>
                  </a:cubicBezTo>
                  <a:cubicBezTo>
                    <a:pt x="101" y="83"/>
                    <a:pt x="102" y="83"/>
                    <a:pt x="102" y="83"/>
                  </a:cubicBezTo>
                  <a:cubicBezTo>
                    <a:pt x="103" y="83"/>
                    <a:pt x="103" y="83"/>
                    <a:pt x="104" y="83"/>
                  </a:cubicBezTo>
                  <a:cubicBezTo>
                    <a:pt x="104" y="83"/>
                    <a:pt x="105" y="83"/>
                    <a:pt x="105" y="83"/>
                  </a:cubicBezTo>
                  <a:cubicBezTo>
                    <a:pt x="105" y="83"/>
                    <a:pt x="105" y="84"/>
                    <a:pt x="105" y="84"/>
                  </a:cubicBezTo>
                  <a:cubicBezTo>
                    <a:pt x="106" y="84"/>
                    <a:pt x="106" y="84"/>
                    <a:pt x="107" y="84"/>
                  </a:cubicBezTo>
                  <a:cubicBezTo>
                    <a:pt x="107" y="85"/>
                    <a:pt x="107" y="85"/>
                    <a:pt x="107" y="86"/>
                  </a:cubicBezTo>
                  <a:cubicBezTo>
                    <a:pt x="107" y="86"/>
                    <a:pt x="107" y="87"/>
                    <a:pt x="107" y="87"/>
                  </a:cubicBezTo>
                  <a:cubicBezTo>
                    <a:pt x="107" y="88"/>
                    <a:pt x="107" y="89"/>
                    <a:pt x="107" y="89"/>
                  </a:cubicBezTo>
                  <a:cubicBezTo>
                    <a:pt x="107" y="89"/>
                    <a:pt x="108" y="89"/>
                    <a:pt x="108" y="89"/>
                  </a:cubicBezTo>
                  <a:cubicBezTo>
                    <a:pt x="108" y="90"/>
                    <a:pt x="108" y="90"/>
                    <a:pt x="108" y="91"/>
                  </a:cubicBezTo>
                  <a:cubicBezTo>
                    <a:pt x="109" y="91"/>
                    <a:pt x="110" y="91"/>
                    <a:pt x="110" y="91"/>
                  </a:cubicBezTo>
                  <a:cubicBezTo>
                    <a:pt x="110" y="91"/>
                    <a:pt x="110" y="92"/>
                    <a:pt x="110" y="92"/>
                  </a:cubicBezTo>
                  <a:cubicBezTo>
                    <a:pt x="111" y="92"/>
                    <a:pt x="111" y="92"/>
                    <a:pt x="112" y="92"/>
                  </a:cubicBezTo>
                  <a:cubicBezTo>
                    <a:pt x="112" y="92"/>
                    <a:pt x="113" y="92"/>
                    <a:pt x="113" y="92"/>
                  </a:cubicBezTo>
                  <a:cubicBezTo>
                    <a:pt x="113" y="93"/>
                    <a:pt x="113" y="93"/>
                    <a:pt x="113" y="94"/>
                  </a:cubicBezTo>
                  <a:cubicBezTo>
                    <a:pt x="114" y="94"/>
                    <a:pt x="114" y="94"/>
                    <a:pt x="115" y="94"/>
                  </a:cubicBezTo>
                  <a:cubicBezTo>
                    <a:pt x="115" y="94"/>
                    <a:pt x="115" y="95"/>
                    <a:pt x="115" y="95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7" y="95"/>
                    <a:pt x="117" y="95"/>
                    <a:pt x="118" y="95"/>
                  </a:cubicBezTo>
                  <a:cubicBezTo>
                    <a:pt x="118" y="95"/>
                    <a:pt x="118" y="94"/>
                    <a:pt x="118" y="94"/>
                  </a:cubicBezTo>
                  <a:cubicBezTo>
                    <a:pt x="118" y="93"/>
                    <a:pt x="118" y="93"/>
                    <a:pt x="118" y="92"/>
                  </a:cubicBezTo>
                  <a:cubicBezTo>
                    <a:pt x="118" y="92"/>
                    <a:pt x="119" y="92"/>
                    <a:pt x="119" y="92"/>
                  </a:cubicBezTo>
                  <a:cubicBezTo>
                    <a:pt x="120" y="92"/>
                    <a:pt x="120" y="92"/>
                    <a:pt x="121" y="92"/>
                  </a:cubicBezTo>
                  <a:cubicBezTo>
                    <a:pt x="121" y="92"/>
                    <a:pt x="121" y="91"/>
                    <a:pt x="121" y="91"/>
                  </a:cubicBezTo>
                  <a:cubicBezTo>
                    <a:pt x="121" y="91"/>
                    <a:pt x="122" y="91"/>
                    <a:pt x="122" y="91"/>
                  </a:cubicBezTo>
                  <a:cubicBezTo>
                    <a:pt x="122" y="90"/>
                    <a:pt x="122" y="90"/>
                    <a:pt x="122" y="89"/>
                  </a:cubicBezTo>
                  <a:cubicBezTo>
                    <a:pt x="122" y="89"/>
                    <a:pt x="122" y="88"/>
                    <a:pt x="122" y="87"/>
                  </a:cubicBezTo>
                  <a:cubicBezTo>
                    <a:pt x="122" y="87"/>
                    <a:pt x="122" y="86"/>
                    <a:pt x="122" y="86"/>
                  </a:cubicBezTo>
                  <a:cubicBezTo>
                    <a:pt x="122" y="85"/>
                    <a:pt x="122" y="85"/>
                    <a:pt x="122" y="84"/>
                  </a:cubicBezTo>
                  <a:cubicBezTo>
                    <a:pt x="122" y="84"/>
                    <a:pt x="121" y="84"/>
                    <a:pt x="121" y="84"/>
                  </a:cubicBezTo>
                  <a:cubicBezTo>
                    <a:pt x="121" y="84"/>
                    <a:pt x="121" y="83"/>
                    <a:pt x="121" y="83"/>
                  </a:cubicBezTo>
                  <a:cubicBezTo>
                    <a:pt x="120" y="83"/>
                    <a:pt x="120" y="83"/>
                    <a:pt x="119" y="83"/>
                  </a:cubicBezTo>
                  <a:cubicBezTo>
                    <a:pt x="119" y="82"/>
                    <a:pt x="119" y="81"/>
                    <a:pt x="119" y="81"/>
                  </a:cubicBezTo>
                  <a:cubicBezTo>
                    <a:pt x="119" y="80"/>
                    <a:pt x="119" y="80"/>
                    <a:pt x="119" y="79"/>
                  </a:cubicBezTo>
                  <a:cubicBezTo>
                    <a:pt x="119" y="79"/>
                    <a:pt x="119" y="78"/>
                    <a:pt x="119" y="78"/>
                  </a:cubicBezTo>
                  <a:cubicBezTo>
                    <a:pt x="120" y="78"/>
                    <a:pt x="120" y="78"/>
                    <a:pt x="121" y="78"/>
                  </a:cubicBezTo>
                  <a:cubicBezTo>
                    <a:pt x="121" y="78"/>
                    <a:pt x="121" y="79"/>
                    <a:pt x="121" y="79"/>
                  </a:cubicBezTo>
                  <a:cubicBezTo>
                    <a:pt x="121" y="79"/>
                    <a:pt x="122" y="79"/>
                    <a:pt x="122" y="79"/>
                  </a:cubicBezTo>
                  <a:cubicBezTo>
                    <a:pt x="122" y="80"/>
                    <a:pt x="122" y="80"/>
                    <a:pt x="122" y="81"/>
                  </a:cubicBezTo>
                  <a:cubicBezTo>
                    <a:pt x="122" y="81"/>
                    <a:pt x="122" y="82"/>
                    <a:pt x="122" y="83"/>
                  </a:cubicBezTo>
                  <a:cubicBezTo>
                    <a:pt x="123" y="83"/>
                    <a:pt x="124" y="83"/>
                    <a:pt x="124" y="83"/>
                  </a:cubicBezTo>
                  <a:cubicBezTo>
                    <a:pt x="124" y="83"/>
                    <a:pt x="124" y="84"/>
                    <a:pt x="124" y="84"/>
                  </a:cubicBezTo>
                  <a:cubicBezTo>
                    <a:pt x="125" y="84"/>
                    <a:pt x="125" y="84"/>
                    <a:pt x="126" y="84"/>
                  </a:cubicBezTo>
                  <a:cubicBezTo>
                    <a:pt x="126" y="84"/>
                    <a:pt x="126" y="83"/>
                    <a:pt x="126" y="83"/>
                  </a:cubicBezTo>
                  <a:cubicBezTo>
                    <a:pt x="126" y="83"/>
                    <a:pt x="127" y="83"/>
                    <a:pt x="127" y="83"/>
                  </a:cubicBezTo>
                  <a:cubicBezTo>
                    <a:pt x="127" y="82"/>
                    <a:pt x="127" y="81"/>
                    <a:pt x="127" y="81"/>
                  </a:cubicBezTo>
                  <a:cubicBezTo>
                    <a:pt x="128" y="81"/>
                    <a:pt x="128" y="81"/>
                    <a:pt x="129" y="81"/>
                  </a:cubicBezTo>
                  <a:cubicBezTo>
                    <a:pt x="129" y="80"/>
                    <a:pt x="129" y="80"/>
                    <a:pt x="129" y="79"/>
                  </a:cubicBezTo>
                  <a:cubicBezTo>
                    <a:pt x="129" y="79"/>
                    <a:pt x="130" y="79"/>
                    <a:pt x="130" y="79"/>
                  </a:cubicBezTo>
                  <a:cubicBezTo>
                    <a:pt x="130" y="79"/>
                    <a:pt x="130" y="78"/>
                    <a:pt x="130" y="78"/>
                  </a:cubicBezTo>
                  <a:cubicBezTo>
                    <a:pt x="131" y="78"/>
                    <a:pt x="131" y="78"/>
                    <a:pt x="132" y="78"/>
                  </a:cubicBezTo>
                  <a:cubicBezTo>
                    <a:pt x="132" y="77"/>
                    <a:pt x="132" y="77"/>
                    <a:pt x="132" y="76"/>
                  </a:cubicBezTo>
                  <a:cubicBezTo>
                    <a:pt x="132" y="76"/>
                    <a:pt x="132" y="75"/>
                    <a:pt x="132" y="75"/>
                  </a:cubicBezTo>
                  <a:cubicBezTo>
                    <a:pt x="131" y="75"/>
                    <a:pt x="131" y="75"/>
                    <a:pt x="130" y="75"/>
                  </a:cubicBezTo>
                  <a:cubicBezTo>
                    <a:pt x="130" y="75"/>
                    <a:pt x="129" y="75"/>
                    <a:pt x="129" y="75"/>
                  </a:cubicBezTo>
                  <a:cubicBezTo>
                    <a:pt x="128" y="75"/>
                    <a:pt x="128" y="75"/>
                    <a:pt x="127" y="75"/>
                  </a:cubicBezTo>
                  <a:cubicBezTo>
                    <a:pt x="127" y="74"/>
                    <a:pt x="127" y="73"/>
                    <a:pt x="127" y="73"/>
                  </a:cubicBezTo>
                  <a:cubicBezTo>
                    <a:pt x="127" y="72"/>
                    <a:pt x="127" y="72"/>
                    <a:pt x="127" y="71"/>
                  </a:cubicBezTo>
                  <a:cubicBezTo>
                    <a:pt x="127" y="71"/>
                    <a:pt x="126" y="71"/>
                    <a:pt x="126" y="71"/>
                  </a:cubicBezTo>
                  <a:cubicBezTo>
                    <a:pt x="126" y="71"/>
                    <a:pt x="126" y="70"/>
                    <a:pt x="126" y="70"/>
                  </a:cubicBezTo>
                  <a:cubicBezTo>
                    <a:pt x="125" y="70"/>
                    <a:pt x="125" y="70"/>
                    <a:pt x="124" y="70"/>
                  </a:cubicBezTo>
                  <a:cubicBezTo>
                    <a:pt x="124" y="69"/>
                    <a:pt x="124" y="69"/>
                    <a:pt x="124" y="68"/>
                  </a:cubicBezTo>
                  <a:cubicBezTo>
                    <a:pt x="124" y="67"/>
                    <a:pt x="124" y="67"/>
                    <a:pt x="124" y="66"/>
                  </a:cubicBezTo>
                  <a:cubicBezTo>
                    <a:pt x="124" y="66"/>
                    <a:pt x="124" y="65"/>
                    <a:pt x="124" y="65"/>
                  </a:cubicBezTo>
                  <a:cubicBezTo>
                    <a:pt x="125" y="65"/>
                    <a:pt x="125" y="65"/>
                    <a:pt x="126" y="65"/>
                  </a:cubicBezTo>
                  <a:cubicBezTo>
                    <a:pt x="126" y="64"/>
                    <a:pt x="126" y="64"/>
                    <a:pt x="126" y="63"/>
                  </a:cubicBezTo>
                  <a:cubicBezTo>
                    <a:pt x="126" y="63"/>
                    <a:pt x="126" y="62"/>
                    <a:pt x="126" y="62"/>
                  </a:cubicBezTo>
                  <a:cubicBezTo>
                    <a:pt x="126" y="61"/>
                    <a:pt x="126" y="61"/>
                    <a:pt x="126" y="60"/>
                  </a:cubicBezTo>
                  <a:cubicBezTo>
                    <a:pt x="125" y="60"/>
                    <a:pt x="125" y="60"/>
                    <a:pt x="124" y="60"/>
                  </a:cubicBezTo>
                  <a:cubicBezTo>
                    <a:pt x="124" y="59"/>
                    <a:pt x="124" y="59"/>
                    <a:pt x="124" y="58"/>
                  </a:cubicBezTo>
                  <a:cubicBezTo>
                    <a:pt x="124" y="58"/>
                    <a:pt x="123" y="58"/>
                    <a:pt x="122" y="58"/>
                  </a:cubicBezTo>
                  <a:cubicBezTo>
                    <a:pt x="122" y="58"/>
                    <a:pt x="121" y="58"/>
                    <a:pt x="121" y="58"/>
                  </a:cubicBezTo>
                  <a:cubicBezTo>
                    <a:pt x="121" y="58"/>
                    <a:pt x="121" y="57"/>
                    <a:pt x="121" y="57"/>
                  </a:cubicBezTo>
                  <a:cubicBezTo>
                    <a:pt x="121" y="56"/>
                    <a:pt x="121" y="56"/>
                    <a:pt x="121" y="55"/>
                  </a:cubicBezTo>
                  <a:cubicBezTo>
                    <a:pt x="120" y="55"/>
                    <a:pt x="120" y="55"/>
                    <a:pt x="119" y="55"/>
                  </a:cubicBezTo>
                  <a:cubicBezTo>
                    <a:pt x="119" y="55"/>
                    <a:pt x="119" y="54"/>
                    <a:pt x="119" y="53"/>
                  </a:cubicBezTo>
                  <a:cubicBezTo>
                    <a:pt x="119" y="53"/>
                    <a:pt x="118" y="53"/>
                    <a:pt x="118" y="53"/>
                  </a:cubicBezTo>
                  <a:cubicBezTo>
                    <a:pt x="117" y="53"/>
                    <a:pt x="117" y="53"/>
                    <a:pt x="116" y="53"/>
                  </a:cubicBezTo>
                  <a:cubicBezTo>
                    <a:pt x="116" y="53"/>
                    <a:pt x="115" y="53"/>
                    <a:pt x="115" y="53"/>
                  </a:cubicBezTo>
                  <a:cubicBezTo>
                    <a:pt x="115" y="53"/>
                    <a:pt x="115" y="52"/>
                    <a:pt x="115" y="52"/>
                  </a:cubicBezTo>
                  <a:cubicBezTo>
                    <a:pt x="114" y="52"/>
                    <a:pt x="114" y="52"/>
                    <a:pt x="113" y="52"/>
                  </a:cubicBezTo>
                  <a:cubicBezTo>
                    <a:pt x="113" y="51"/>
                    <a:pt x="113" y="51"/>
                    <a:pt x="113" y="50"/>
                  </a:cubicBezTo>
                  <a:cubicBezTo>
                    <a:pt x="113" y="50"/>
                    <a:pt x="113" y="49"/>
                    <a:pt x="113" y="49"/>
                  </a:cubicBezTo>
                  <a:cubicBezTo>
                    <a:pt x="113" y="49"/>
                    <a:pt x="112" y="49"/>
                    <a:pt x="112" y="49"/>
                  </a:cubicBezTo>
                  <a:cubicBezTo>
                    <a:pt x="112" y="48"/>
                    <a:pt x="112" y="48"/>
                    <a:pt x="112" y="47"/>
                  </a:cubicBezTo>
                  <a:cubicBezTo>
                    <a:pt x="112" y="47"/>
                    <a:pt x="112" y="46"/>
                    <a:pt x="112" y="46"/>
                  </a:cubicBezTo>
                  <a:cubicBezTo>
                    <a:pt x="112" y="45"/>
                    <a:pt x="112" y="44"/>
                    <a:pt x="112" y="44"/>
                  </a:cubicBezTo>
                  <a:cubicBezTo>
                    <a:pt x="112" y="43"/>
                    <a:pt x="112" y="43"/>
                    <a:pt x="112" y="42"/>
                  </a:cubicBezTo>
                  <a:cubicBezTo>
                    <a:pt x="111" y="42"/>
                    <a:pt x="111" y="42"/>
                    <a:pt x="110" y="42"/>
                  </a:cubicBezTo>
                  <a:cubicBezTo>
                    <a:pt x="110" y="42"/>
                    <a:pt x="109" y="42"/>
                    <a:pt x="108" y="42"/>
                  </a:cubicBezTo>
                  <a:cubicBezTo>
                    <a:pt x="108" y="42"/>
                    <a:pt x="108" y="41"/>
                    <a:pt x="108" y="41"/>
                  </a:cubicBezTo>
                  <a:cubicBezTo>
                    <a:pt x="108" y="41"/>
                    <a:pt x="107" y="41"/>
                    <a:pt x="107" y="41"/>
                  </a:cubicBezTo>
                  <a:cubicBezTo>
                    <a:pt x="106" y="41"/>
                    <a:pt x="106" y="41"/>
                    <a:pt x="105" y="41"/>
                  </a:cubicBezTo>
                  <a:cubicBezTo>
                    <a:pt x="105" y="41"/>
                    <a:pt x="104" y="41"/>
                    <a:pt x="104" y="41"/>
                  </a:cubicBezTo>
                  <a:cubicBezTo>
                    <a:pt x="104" y="40"/>
                    <a:pt x="104" y="40"/>
                    <a:pt x="104" y="39"/>
                  </a:cubicBezTo>
                  <a:cubicBezTo>
                    <a:pt x="103" y="39"/>
                    <a:pt x="103" y="39"/>
                    <a:pt x="102" y="39"/>
                  </a:cubicBezTo>
                  <a:cubicBezTo>
                    <a:pt x="102" y="40"/>
                    <a:pt x="102" y="40"/>
                    <a:pt x="102" y="41"/>
                  </a:cubicBezTo>
                  <a:cubicBezTo>
                    <a:pt x="102" y="41"/>
                    <a:pt x="101" y="41"/>
                    <a:pt x="101" y="41"/>
                  </a:cubicBezTo>
                  <a:cubicBezTo>
                    <a:pt x="100" y="41"/>
                    <a:pt x="100" y="41"/>
                    <a:pt x="99" y="41"/>
                  </a:cubicBezTo>
                  <a:cubicBezTo>
                    <a:pt x="99" y="40"/>
                    <a:pt x="99" y="40"/>
                    <a:pt x="99" y="39"/>
                  </a:cubicBezTo>
                  <a:cubicBezTo>
                    <a:pt x="98" y="39"/>
                    <a:pt x="98" y="39"/>
                    <a:pt x="97" y="39"/>
                  </a:cubicBezTo>
                  <a:cubicBezTo>
                    <a:pt x="97" y="38"/>
                    <a:pt x="97" y="38"/>
                    <a:pt x="97" y="37"/>
                  </a:cubicBezTo>
                  <a:cubicBezTo>
                    <a:pt x="97" y="37"/>
                    <a:pt x="96" y="37"/>
                    <a:pt x="96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4" y="37"/>
                    <a:pt x="93" y="37"/>
                    <a:pt x="93" y="37"/>
                  </a:cubicBezTo>
                  <a:cubicBezTo>
                    <a:pt x="93" y="38"/>
                    <a:pt x="93" y="38"/>
                    <a:pt x="93" y="39"/>
                  </a:cubicBezTo>
                  <a:cubicBezTo>
                    <a:pt x="92" y="39"/>
                    <a:pt x="92" y="39"/>
                    <a:pt x="91" y="39"/>
                  </a:cubicBezTo>
                  <a:cubicBezTo>
                    <a:pt x="91" y="40"/>
                    <a:pt x="91" y="40"/>
                    <a:pt x="91" y="41"/>
                  </a:cubicBezTo>
                  <a:cubicBezTo>
                    <a:pt x="91" y="41"/>
                    <a:pt x="90" y="41"/>
                    <a:pt x="90" y="41"/>
                  </a:cubicBezTo>
                  <a:cubicBezTo>
                    <a:pt x="89" y="41"/>
                    <a:pt x="89" y="41"/>
                    <a:pt x="88" y="41"/>
                  </a:cubicBezTo>
                  <a:cubicBezTo>
                    <a:pt x="88" y="41"/>
                    <a:pt x="88" y="42"/>
                    <a:pt x="88" y="42"/>
                  </a:cubicBezTo>
                  <a:cubicBezTo>
                    <a:pt x="88" y="43"/>
                    <a:pt x="88" y="43"/>
                    <a:pt x="88" y="44"/>
                  </a:cubicBezTo>
                  <a:cubicBezTo>
                    <a:pt x="88" y="44"/>
                    <a:pt x="87" y="44"/>
                    <a:pt x="87" y="44"/>
                  </a:cubicBezTo>
                  <a:cubicBezTo>
                    <a:pt x="87" y="44"/>
                    <a:pt x="87" y="45"/>
                    <a:pt x="87" y="46"/>
                  </a:cubicBezTo>
                  <a:cubicBezTo>
                    <a:pt x="87" y="46"/>
                    <a:pt x="87" y="47"/>
                    <a:pt x="87" y="47"/>
                  </a:cubicBezTo>
                  <a:cubicBezTo>
                    <a:pt x="87" y="48"/>
                    <a:pt x="87" y="48"/>
                    <a:pt x="87" y="49"/>
                  </a:cubicBezTo>
                  <a:cubicBezTo>
                    <a:pt x="87" y="49"/>
                    <a:pt x="87" y="50"/>
                    <a:pt x="87" y="50"/>
                  </a:cubicBezTo>
                  <a:cubicBezTo>
                    <a:pt x="87" y="51"/>
                    <a:pt x="87" y="51"/>
                    <a:pt x="87" y="52"/>
                  </a:cubicBezTo>
                  <a:cubicBezTo>
                    <a:pt x="87" y="52"/>
                    <a:pt x="87" y="53"/>
                    <a:pt x="87" y="53"/>
                  </a:cubicBezTo>
                  <a:cubicBezTo>
                    <a:pt x="87" y="53"/>
                    <a:pt x="88" y="53"/>
                    <a:pt x="88" y="53"/>
                  </a:cubicBezTo>
                  <a:cubicBezTo>
                    <a:pt x="89" y="53"/>
                    <a:pt x="89" y="53"/>
                    <a:pt x="90" y="53"/>
                  </a:cubicBezTo>
                  <a:cubicBezTo>
                    <a:pt x="90" y="53"/>
                    <a:pt x="91" y="53"/>
                    <a:pt x="91" y="53"/>
                  </a:cubicBezTo>
                  <a:cubicBezTo>
                    <a:pt x="91" y="54"/>
                    <a:pt x="91" y="55"/>
                    <a:pt x="91" y="55"/>
                  </a:cubicBezTo>
                  <a:cubicBezTo>
                    <a:pt x="91" y="56"/>
                    <a:pt x="91" y="56"/>
                    <a:pt x="91" y="57"/>
                  </a:cubicBezTo>
                  <a:cubicBezTo>
                    <a:pt x="91" y="57"/>
                    <a:pt x="91" y="58"/>
                    <a:pt x="91" y="58"/>
                  </a:cubicBezTo>
                  <a:cubicBezTo>
                    <a:pt x="91" y="58"/>
                    <a:pt x="90" y="58"/>
                    <a:pt x="90" y="58"/>
                  </a:cubicBezTo>
                  <a:cubicBezTo>
                    <a:pt x="90" y="59"/>
                    <a:pt x="90" y="59"/>
                    <a:pt x="90" y="60"/>
                  </a:cubicBezTo>
                  <a:cubicBezTo>
                    <a:pt x="89" y="60"/>
                    <a:pt x="89" y="60"/>
                    <a:pt x="88" y="60"/>
                  </a:cubicBezTo>
                  <a:cubicBezTo>
                    <a:pt x="88" y="61"/>
                    <a:pt x="88" y="61"/>
                    <a:pt x="88" y="62"/>
                  </a:cubicBezTo>
                  <a:cubicBezTo>
                    <a:pt x="88" y="62"/>
                    <a:pt x="87" y="62"/>
                    <a:pt x="87" y="62"/>
                  </a:cubicBezTo>
                  <a:cubicBezTo>
                    <a:pt x="87" y="62"/>
                    <a:pt x="87" y="63"/>
                    <a:pt x="87" y="63"/>
                  </a:cubicBezTo>
                  <a:cubicBezTo>
                    <a:pt x="86" y="63"/>
                    <a:pt x="85" y="63"/>
                    <a:pt x="85" y="63"/>
                  </a:cubicBezTo>
                  <a:cubicBezTo>
                    <a:pt x="85" y="63"/>
                    <a:pt x="85" y="62"/>
                    <a:pt x="85" y="62"/>
                  </a:cubicBezTo>
                  <a:cubicBezTo>
                    <a:pt x="85" y="61"/>
                    <a:pt x="85" y="61"/>
                    <a:pt x="85" y="60"/>
                  </a:cubicBezTo>
                  <a:cubicBezTo>
                    <a:pt x="85" y="60"/>
                    <a:pt x="86" y="60"/>
                    <a:pt x="87" y="60"/>
                  </a:cubicBezTo>
                  <a:cubicBezTo>
                    <a:pt x="87" y="59"/>
                    <a:pt x="87" y="59"/>
                    <a:pt x="87" y="58"/>
                  </a:cubicBezTo>
                  <a:cubicBezTo>
                    <a:pt x="86" y="58"/>
                    <a:pt x="85" y="58"/>
                    <a:pt x="85" y="58"/>
                  </a:cubicBezTo>
                  <a:cubicBezTo>
                    <a:pt x="85" y="58"/>
                    <a:pt x="85" y="57"/>
                    <a:pt x="85" y="57"/>
                  </a:cubicBezTo>
                  <a:cubicBezTo>
                    <a:pt x="84" y="57"/>
                    <a:pt x="84" y="57"/>
                    <a:pt x="83" y="57"/>
                  </a:cubicBezTo>
                  <a:cubicBezTo>
                    <a:pt x="83" y="57"/>
                    <a:pt x="82" y="57"/>
                    <a:pt x="82" y="57"/>
                  </a:cubicBezTo>
                  <a:cubicBezTo>
                    <a:pt x="82" y="56"/>
                    <a:pt x="82" y="56"/>
                    <a:pt x="82" y="55"/>
                  </a:cubicBezTo>
                  <a:cubicBezTo>
                    <a:pt x="82" y="55"/>
                    <a:pt x="82" y="54"/>
                    <a:pt x="82" y="53"/>
                  </a:cubicBezTo>
                  <a:cubicBezTo>
                    <a:pt x="82" y="53"/>
                    <a:pt x="82" y="52"/>
                    <a:pt x="82" y="52"/>
                  </a:cubicBezTo>
                  <a:cubicBezTo>
                    <a:pt x="82" y="51"/>
                    <a:pt x="82" y="51"/>
                    <a:pt x="82" y="50"/>
                  </a:cubicBezTo>
                  <a:cubicBezTo>
                    <a:pt x="82" y="50"/>
                    <a:pt x="82" y="49"/>
                    <a:pt x="82" y="49"/>
                  </a:cubicBezTo>
                  <a:cubicBezTo>
                    <a:pt x="81" y="49"/>
                    <a:pt x="81" y="49"/>
                    <a:pt x="80" y="49"/>
                  </a:cubicBezTo>
                  <a:cubicBezTo>
                    <a:pt x="80" y="48"/>
                    <a:pt x="80" y="48"/>
                    <a:pt x="80" y="47"/>
                  </a:cubicBezTo>
                  <a:cubicBezTo>
                    <a:pt x="81" y="47"/>
                    <a:pt x="81" y="47"/>
                    <a:pt x="82" y="47"/>
                  </a:cubicBezTo>
                  <a:cubicBezTo>
                    <a:pt x="82" y="47"/>
                    <a:pt x="82" y="46"/>
                    <a:pt x="82" y="46"/>
                  </a:cubicBezTo>
                  <a:cubicBezTo>
                    <a:pt x="81" y="46"/>
                    <a:pt x="81" y="46"/>
                    <a:pt x="80" y="46"/>
                  </a:cubicBezTo>
                  <a:cubicBezTo>
                    <a:pt x="80" y="45"/>
                    <a:pt x="80" y="44"/>
                    <a:pt x="80" y="44"/>
                  </a:cubicBezTo>
                  <a:cubicBezTo>
                    <a:pt x="80" y="43"/>
                    <a:pt x="80" y="43"/>
                    <a:pt x="80" y="42"/>
                  </a:cubicBezTo>
                  <a:cubicBezTo>
                    <a:pt x="81" y="42"/>
                    <a:pt x="81" y="42"/>
                    <a:pt x="82" y="42"/>
                  </a:cubicBezTo>
                  <a:cubicBezTo>
                    <a:pt x="82" y="42"/>
                    <a:pt x="82" y="41"/>
                    <a:pt x="82" y="41"/>
                  </a:cubicBezTo>
                  <a:cubicBezTo>
                    <a:pt x="82" y="41"/>
                    <a:pt x="83" y="41"/>
                    <a:pt x="83" y="41"/>
                  </a:cubicBezTo>
                  <a:cubicBezTo>
                    <a:pt x="84" y="41"/>
                    <a:pt x="84" y="41"/>
                    <a:pt x="85" y="41"/>
                  </a:cubicBezTo>
                  <a:cubicBezTo>
                    <a:pt x="85" y="41"/>
                    <a:pt x="86" y="41"/>
                    <a:pt x="87" y="41"/>
                  </a:cubicBezTo>
                  <a:cubicBezTo>
                    <a:pt x="87" y="40"/>
                    <a:pt x="87" y="40"/>
                    <a:pt x="87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39"/>
                    <a:pt x="90" y="39"/>
                  </a:cubicBezTo>
                  <a:cubicBezTo>
                    <a:pt x="90" y="38"/>
                    <a:pt x="90" y="38"/>
                    <a:pt x="90" y="37"/>
                  </a:cubicBezTo>
                  <a:cubicBezTo>
                    <a:pt x="90" y="37"/>
                    <a:pt x="91" y="37"/>
                    <a:pt x="91" y="37"/>
                  </a:cubicBezTo>
                  <a:cubicBezTo>
                    <a:pt x="91" y="37"/>
                    <a:pt x="91" y="36"/>
                    <a:pt x="91" y="36"/>
                  </a:cubicBezTo>
                  <a:cubicBezTo>
                    <a:pt x="91" y="35"/>
                    <a:pt x="91" y="35"/>
                    <a:pt x="91" y="34"/>
                  </a:cubicBezTo>
                  <a:cubicBezTo>
                    <a:pt x="92" y="34"/>
                    <a:pt x="92" y="34"/>
                    <a:pt x="93" y="34"/>
                  </a:cubicBezTo>
                  <a:cubicBezTo>
                    <a:pt x="93" y="34"/>
                    <a:pt x="94" y="34"/>
                    <a:pt x="94" y="34"/>
                  </a:cubicBezTo>
                  <a:cubicBezTo>
                    <a:pt x="95" y="34"/>
                    <a:pt x="95" y="34"/>
                    <a:pt x="96" y="34"/>
                  </a:cubicBezTo>
                  <a:cubicBezTo>
                    <a:pt x="96" y="35"/>
                    <a:pt x="96" y="35"/>
                    <a:pt x="96" y="36"/>
                  </a:cubicBezTo>
                  <a:cubicBezTo>
                    <a:pt x="96" y="36"/>
                    <a:pt x="97" y="36"/>
                    <a:pt x="97" y="36"/>
                  </a:cubicBezTo>
                  <a:cubicBezTo>
                    <a:pt x="98" y="36"/>
                    <a:pt x="98" y="36"/>
                    <a:pt x="99" y="36"/>
                  </a:cubicBezTo>
                  <a:cubicBezTo>
                    <a:pt x="100" y="36"/>
                    <a:pt x="100" y="36"/>
                    <a:pt x="101" y="36"/>
                  </a:cubicBezTo>
                  <a:cubicBezTo>
                    <a:pt x="101" y="36"/>
                    <a:pt x="101" y="37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3" y="37"/>
                    <a:pt x="103" y="37"/>
                    <a:pt x="104" y="37"/>
                  </a:cubicBezTo>
                  <a:cubicBezTo>
                    <a:pt x="104" y="37"/>
                    <a:pt x="105" y="37"/>
                    <a:pt x="105" y="37"/>
                  </a:cubicBezTo>
                  <a:cubicBezTo>
                    <a:pt x="105" y="38"/>
                    <a:pt x="105" y="38"/>
                    <a:pt x="105" y="39"/>
                  </a:cubicBezTo>
                  <a:cubicBezTo>
                    <a:pt x="106" y="39"/>
                    <a:pt x="106" y="39"/>
                    <a:pt x="107" y="39"/>
                  </a:cubicBezTo>
                  <a:cubicBezTo>
                    <a:pt x="107" y="38"/>
                    <a:pt x="107" y="38"/>
                    <a:pt x="107" y="37"/>
                  </a:cubicBezTo>
                  <a:cubicBezTo>
                    <a:pt x="107" y="37"/>
                    <a:pt x="108" y="37"/>
                    <a:pt x="108" y="37"/>
                  </a:cubicBezTo>
                  <a:cubicBezTo>
                    <a:pt x="109" y="37"/>
                    <a:pt x="110" y="37"/>
                    <a:pt x="110" y="37"/>
                  </a:cubicBezTo>
                  <a:cubicBezTo>
                    <a:pt x="110" y="37"/>
                    <a:pt x="110" y="36"/>
                    <a:pt x="110" y="36"/>
                  </a:cubicBezTo>
                  <a:cubicBezTo>
                    <a:pt x="111" y="36"/>
                    <a:pt x="111" y="36"/>
                    <a:pt x="112" y="36"/>
                  </a:cubicBezTo>
                  <a:cubicBezTo>
                    <a:pt x="112" y="35"/>
                    <a:pt x="112" y="35"/>
                    <a:pt x="112" y="34"/>
                  </a:cubicBezTo>
                  <a:cubicBezTo>
                    <a:pt x="111" y="34"/>
                    <a:pt x="111" y="34"/>
                    <a:pt x="110" y="34"/>
                  </a:cubicBezTo>
                  <a:cubicBezTo>
                    <a:pt x="110" y="34"/>
                    <a:pt x="110" y="33"/>
                    <a:pt x="110" y="33"/>
                  </a:cubicBezTo>
                  <a:cubicBezTo>
                    <a:pt x="110" y="33"/>
                    <a:pt x="109" y="33"/>
                    <a:pt x="108" y="33"/>
                  </a:cubicBezTo>
                  <a:cubicBezTo>
                    <a:pt x="108" y="32"/>
                    <a:pt x="108" y="32"/>
                    <a:pt x="108" y="31"/>
                  </a:cubicBezTo>
                  <a:cubicBezTo>
                    <a:pt x="108" y="31"/>
                    <a:pt x="107" y="31"/>
                    <a:pt x="107" y="31"/>
                  </a:cubicBezTo>
                  <a:cubicBezTo>
                    <a:pt x="107" y="30"/>
                    <a:pt x="107" y="30"/>
                    <a:pt x="107" y="29"/>
                  </a:cubicBezTo>
                  <a:cubicBezTo>
                    <a:pt x="106" y="29"/>
                    <a:pt x="106" y="29"/>
                    <a:pt x="105" y="29"/>
                  </a:cubicBezTo>
                  <a:cubicBezTo>
                    <a:pt x="105" y="29"/>
                    <a:pt x="104" y="29"/>
                    <a:pt x="104" y="29"/>
                  </a:cubicBezTo>
                  <a:cubicBezTo>
                    <a:pt x="103" y="29"/>
                    <a:pt x="103" y="29"/>
                    <a:pt x="102" y="29"/>
                  </a:cubicBezTo>
                  <a:cubicBezTo>
                    <a:pt x="102" y="30"/>
                    <a:pt x="102" y="30"/>
                    <a:pt x="102" y="31"/>
                  </a:cubicBezTo>
                  <a:cubicBezTo>
                    <a:pt x="102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29"/>
                  </a:cubicBezTo>
                  <a:cubicBezTo>
                    <a:pt x="100" y="29"/>
                    <a:pt x="100" y="29"/>
                    <a:pt x="99" y="29"/>
                  </a:cubicBezTo>
                  <a:cubicBezTo>
                    <a:pt x="98" y="29"/>
                    <a:pt x="98" y="29"/>
                    <a:pt x="97" y="29"/>
                  </a:cubicBezTo>
                  <a:cubicBezTo>
                    <a:pt x="97" y="29"/>
                    <a:pt x="96" y="29"/>
                    <a:pt x="96" y="29"/>
                  </a:cubicBezTo>
                  <a:cubicBezTo>
                    <a:pt x="95" y="29"/>
                    <a:pt x="95" y="29"/>
                    <a:pt x="94" y="29"/>
                  </a:cubicBezTo>
                  <a:cubicBezTo>
                    <a:pt x="94" y="29"/>
                    <a:pt x="94" y="28"/>
                    <a:pt x="94" y="28"/>
                  </a:cubicBezTo>
                  <a:cubicBezTo>
                    <a:pt x="94" y="27"/>
                    <a:pt x="94" y="27"/>
                    <a:pt x="94" y="26"/>
                  </a:cubicBezTo>
                  <a:cubicBezTo>
                    <a:pt x="94" y="26"/>
                    <a:pt x="94" y="25"/>
                    <a:pt x="94" y="24"/>
                  </a:cubicBezTo>
                  <a:cubicBezTo>
                    <a:pt x="95" y="24"/>
                    <a:pt x="95" y="24"/>
                    <a:pt x="96" y="24"/>
                  </a:cubicBezTo>
                  <a:cubicBezTo>
                    <a:pt x="96" y="24"/>
                    <a:pt x="97" y="24"/>
                    <a:pt x="97" y="24"/>
                  </a:cubicBezTo>
                  <a:cubicBezTo>
                    <a:pt x="97" y="25"/>
                    <a:pt x="97" y="26"/>
                    <a:pt x="97" y="26"/>
                  </a:cubicBezTo>
                  <a:cubicBezTo>
                    <a:pt x="98" y="26"/>
                    <a:pt x="98" y="26"/>
                    <a:pt x="99" y="26"/>
                  </a:cubicBezTo>
                  <a:cubicBezTo>
                    <a:pt x="100" y="26"/>
                    <a:pt x="100" y="26"/>
                    <a:pt x="101" y="26"/>
                  </a:cubicBezTo>
                  <a:cubicBezTo>
                    <a:pt x="101" y="26"/>
                    <a:pt x="102" y="26"/>
                    <a:pt x="102" y="26"/>
                  </a:cubicBezTo>
                  <a:cubicBezTo>
                    <a:pt x="102" y="27"/>
                    <a:pt x="102" y="27"/>
                    <a:pt x="102" y="28"/>
                  </a:cubicBezTo>
                  <a:cubicBezTo>
                    <a:pt x="103" y="28"/>
                    <a:pt x="103" y="28"/>
                    <a:pt x="104" y="28"/>
                  </a:cubicBezTo>
                  <a:cubicBezTo>
                    <a:pt x="104" y="28"/>
                    <a:pt x="105" y="28"/>
                    <a:pt x="105" y="28"/>
                  </a:cubicBezTo>
                  <a:cubicBezTo>
                    <a:pt x="106" y="28"/>
                    <a:pt x="106" y="28"/>
                    <a:pt x="107" y="28"/>
                  </a:cubicBezTo>
                  <a:cubicBezTo>
                    <a:pt x="107" y="28"/>
                    <a:pt x="108" y="28"/>
                    <a:pt x="108" y="28"/>
                  </a:cubicBezTo>
                  <a:cubicBezTo>
                    <a:pt x="108" y="28"/>
                    <a:pt x="108" y="29"/>
                    <a:pt x="108" y="29"/>
                  </a:cubicBezTo>
                  <a:cubicBezTo>
                    <a:pt x="109" y="29"/>
                    <a:pt x="110" y="29"/>
                    <a:pt x="110" y="29"/>
                  </a:cubicBezTo>
                  <a:cubicBezTo>
                    <a:pt x="111" y="29"/>
                    <a:pt x="111" y="29"/>
                    <a:pt x="112" y="29"/>
                  </a:cubicBezTo>
                  <a:cubicBezTo>
                    <a:pt x="112" y="30"/>
                    <a:pt x="112" y="30"/>
                    <a:pt x="112" y="31"/>
                  </a:cubicBezTo>
                  <a:cubicBezTo>
                    <a:pt x="112" y="31"/>
                    <a:pt x="113" y="31"/>
                    <a:pt x="113" y="31"/>
                  </a:cubicBezTo>
                  <a:cubicBezTo>
                    <a:pt x="114" y="31"/>
                    <a:pt x="114" y="31"/>
                    <a:pt x="115" y="31"/>
                  </a:cubicBezTo>
                  <a:cubicBezTo>
                    <a:pt x="115" y="30"/>
                    <a:pt x="115" y="30"/>
                    <a:pt x="115" y="29"/>
                  </a:cubicBezTo>
                  <a:cubicBezTo>
                    <a:pt x="115" y="29"/>
                    <a:pt x="116" y="29"/>
                    <a:pt x="116" y="29"/>
                  </a:cubicBezTo>
                  <a:cubicBezTo>
                    <a:pt x="116" y="29"/>
                    <a:pt x="116" y="28"/>
                    <a:pt x="116" y="28"/>
                  </a:cubicBezTo>
                  <a:cubicBezTo>
                    <a:pt x="116" y="27"/>
                    <a:pt x="116" y="27"/>
                    <a:pt x="116" y="26"/>
                  </a:cubicBezTo>
                  <a:cubicBezTo>
                    <a:pt x="116" y="26"/>
                    <a:pt x="116" y="25"/>
                    <a:pt x="116" y="24"/>
                  </a:cubicBezTo>
                  <a:cubicBezTo>
                    <a:pt x="117" y="24"/>
                    <a:pt x="117" y="24"/>
                    <a:pt x="118" y="24"/>
                  </a:cubicBezTo>
                  <a:cubicBezTo>
                    <a:pt x="118" y="24"/>
                    <a:pt x="119" y="24"/>
                    <a:pt x="119" y="24"/>
                  </a:cubicBezTo>
                  <a:cubicBezTo>
                    <a:pt x="120" y="24"/>
                    <a:pt x="120" y="24"/>
                    <a:pt x="121" y="24"/>
                  </a:cubicBezTo>
                  <a:cubicBezTo>
                    <a:pt x="121" y="24"/>
                    <a:pt x="121" y="23"/>
                    <a:pt x="121" y="23"/>
                  </a:cubicBezTo>
                  <a:cubicBezTo>
                    <a:pt x="121" y="23"/>
                    <a:pt x="122" y="23"/>
                    <a:pt x="122" y="23"/>
                  </a:cubicBezTo>
                  <a:cubicBezTo>
                    <a:pt x="123" y="23"/>
                    <a:pt x="124" y="23"/>
                    <a:pt x="124" y="23"/>
                  </a:cubicBezTo>
                  <a:cubicBezTo>
                    <a:pt x="124" y="22"/>
                    <a:pt x="124" y="22"/>
                    <a:pt x="124" y="21"/>
                  </a:cubicBezTo>
                  <a:cubicBezTo>
                    <a:pt x="124" y="21"/>
                    <a:pt x="124" y="20"/>
                    <a:pt x="124" y="20"/>
                  </a:cubicBezTo>
                  <a:cubicBezTo>
                    <a:pt x="124" y="20"/>
                    <a:pt x="123" y="20"/>
                    <a:pt x="122" y="20"/>
                  </a:cubicBezTo>
                  <a:cubicBezTo>
                    <a:pt x="122" y="19"/>
                    <a:pt x="122" y="19"/>
                    <a:pt x="122" y="18"/>
                  </a:cubicBezTo>
                  <a:cubicBezTo>
                    <a:pt x="123" y="18"/>
                    <a:pt x="124" y="18"/>
                    <a:pt x="124" y="18"/>
                  </a:cubicBezTo>
                  <a:cubicBezTo>
                    <a:pt x="125" y="18"/>
                    <a:pt x="125" y="18"/>
                    <a:pt x="126" y="18"/>
                  </a:cubicBezTo>
                  <a:cubicBezTo>
                    <a:pt x="126" y="18"/>
                    <a:pt x="127" y="18"/>
                    <a:pt x="127" y="18"/>
                  </a:cubicBezTo>
                  <a:cubicBezTo>
                    <a:pt x="128" y="18"/>
                    <a:pt x="128" y="18"/>
                    <a:pt x="129" y="18"/>
                  </a:cubicBezTo>
                  <a:cubicBezTo>
                    <a:pt x="129" y="18"/>
                    <a:pt x="130" y="18"/>
                    <a:pt x="130" y="18"/>
                  </a:cubicBezTo>
                  <a:cubicBezTo>
                    <a:pt x="131" y="18"/>
                    <a:pt x="131" y="18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2" y="17"/>
                    <a:pt x="133" y="17"/>
                    <a:pt x="134" y="17"/>
                  </a:cubicBezTo>
                  <a:cubicBezTo>
                    <a:pt x="134" y="17"/>
                    <a:pt x="135" y="17"/>
                    <a:pt x="135" y="17"/>
                  </a:cubicBezTo>
                  <a:cubicBezTo>
                    <a:pt x="135" y="16"/>
                    <a:pt x="135" y="15"/>
                    <a:pt x="135" y="15"/>
                  </a:cubicBezTo>
                  <a:cubicBezTo>
                    <a:pt x="136" y="15"/>
                    <a:pt x="136" y="15"/>
                    <a:pt x="137" y="15"/>
                  </a:cubicBezTo>
                  <a:cubicBezTo>
                    <a:pt x="137" y="15"/>
                    <a:pt x="138" y="15"/>
                    <a:pt x="138" y="15"/>
                  </a:cubicBezTo>
                  <a:cubicBezTo>
                    <a:pt x="138" y="14"/>
                    <a:pt x="138" y="14"/>
                    <a:pt x="138" y="13"/>
                  </a:cubicBezTo>
                  <a:cubicBezTo>
                    <a:pt x="139" y="13"/>
                    <a:pt x="139" y="13"/>
                    <a:pt x="140" y="13"/>
                  </a:cubicBezTo>
                  <a:cubicBezTo>
                    <a:pt x="140" y="13"/>
                    <a:pt x="141" y="13"/>
                    <a:pt x="141" y="13"/>
                  </a:cubicBezTo>
                  <a:cubicBezTo>
                    <a:pt x="141" y="13"/>
                    <a:pt x="141" y="12"/>
                    <a:pt x="141" y="12"/>
                  </a:cubicBezTo>
                  <a:cubicBezTo>
                    <a:pt x="142" y="12"/>
                    <a:pt x="142" y="12"/>
                    <a:pt x="143" y="12"/>
                  </a:cubicBezTo>
                  <a:cubicBezTo>
                    <a:pt x="143" y="12"/>
                    <a:pt x="144" y="12"/>
                    <a:pt x="144" y="12"/>
                  </a:cubicBezTo>
                  <a:cubicBezTo>
                    <a:pt x="145" y="12"/>
                    <a:pt x="145" y="12"/>
                    <a:pt x="146" y="12"/>
                  </a:cubicBezTo>
                  <a:cubicBezTo>
                    <a:pt x="146" y="12"/>
                    <a:pt x="147" y="12"/>
                    <a:pt x="148" y="12"/>
                  </a:cubicBezTo>
                  <a:cubicBezTo>
                    <a:pt x="148" y="11"/>
                    <a:pt x="148" y="11"/>
                    <a:pt x="148" y="10"/>
                  </a:cubicBezTo>
                  <a:cubicBezTo>
                    <a:pt x="148" y="10"/>
                    <a:pt x="149" y="10"/>
                    <a:pt x="149" y="10"/>
                  </a:cubicBezTo>
                  <a:cubicBezTo>
                    <a:pt x="149" y="9"/>
                    <a:pt x="149" y="9"/>
                    <a:pt x="149" y="8"/>
                  </a:cubicBezTo>
                  <a:cubicBezTo>
                    <a:pt x="149" y="8"/>
                    <a:pt x="148" y="8"/>
                    <a:pt x="148" y="8"/>
                  </a:cubicBezTo>
                  <a:cubicBezTo>
                    <a:pt x="147" y="8"/>
                    <a:pt x="146" y="8"/>
                    <a:pt x="146" y="8"/>
                  </a:cubicBezTo>
                  <a:cubicBezTo>
                    <a:pt x="146" y="8"/>
                    <a:pt x="146" y="7"/>
                    <a:pt x="146" y="7"/>
                  </a:cubicBezTo>
                  <a:cubicBezTo>
                    <a:pt x="145" y="7"/>
                    <a:pt x="145" y="7"/>
                    <a:pt x="144" y="7"/>
                  </a:cubicBezTo>
                  <a:cubicBezTo>
                    <a:pt x="144" y="7"/>
                    <a:pt x="143" y="7"/>
                    <a:pt x="143" y="7"/>
                  </a:cubicBezTo>
                  <a:cubicBezTo>
                    <a:pt x="142" y="7"/>
                    <a:pt x="142" y="7"/>
                    <a:pt x="141" y="7"/>
                  </a:cubicBezTo>
                  <a:cubicBezTo>
                    <a:pt x="141" y="6"/>
                    <a:pt x="141" y="6"/>
                    <a:pt x="141" y="5"/>
                  </a:cubicBezTo>
                  <a:cubicBezTo>
                    <a:pt x="141" y="5"/>
                    <a:pt x="140" y="5"/>
                    <a:pt x="140" y="5"/>
                  </a:cubicBezTo>
                  <a:cubicBezTo>
                    <a:pt x="139" y="5"/>
                    <a:pt x="139" y="5"/>
                    <a:pt x="138" y="5"/>
                  </a:cubicBezTo>
                  <a:cubicBezTo>
                    <a:pt x="138" y="5"/>
                    <a:pt x="138" y="4"/>
                    <a:pt x="138" y="4"/>
                  </a:cubicBezTo>
                  <a:cubicBezTo>
                    <a:pt x="138" y="4"/>
                    <a:pt x="137" y="4"/>
                    <a:pt x="137" y="4"/>
                  </a:cubicBezTo>
                  <a:cubicBezTo>
                    <a:pt x="136" y="4"/>
                    <a:pt x="136" y="4"/>
                    <a:pt x="135" y="4"/>
                  </a:cubicBezTo>
                  <a:cubicBezTo>
                    <a:pt x="135" y="4"/>
                    <a:pt x="134" y="4"/>
                    <a:pt x="134" y="4"/>
                  </a:cubicBezTo>
                  <a:cubicBezTo>
                    <a:pt x="134" y="3"/>
                    <a:pt x="134" y="3"/>
                    <a:pt x="134" y="2"/>
                  </a:cubicBezTo>
                  <a:cubicBezTo>
                    <a:pt x="133" y="2"/>
                    <a:pt x="132" y="2"/>
                    <a:pt x="132" y="2"/>
                  </a:cubicBezTo>
                  <a:cubicBezTo>
                    <a:pt x="131" y="2"/>
                    <a:pt x="131" y="2"/>
                    <a:pt x="130" y="2"/>
                  </a:cubicBezTo>
                  <a:cubicBezTo>
                    <a:pt x="130" y="1"/>
                    <a:pt x="130" y="1"/>
                    <a:pt x="130" y="0"/>
                  </a:cubicBezTo>
                  <a:cubicBezTo>
                    <a:pt x="130" y="0"/>
                    <a:pt x="129" y="0"/>
                    <a:pt x="129" y="0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1"/>
                    <a:pt x="129" y="2"/>
                    <a:pt x="129" y="2"/>
                  </a:cubicBezTo>
                  <a:cubicBezTo>
                    <a:pt x="128" y="2"/>
                    <a:pt x="128" y="2"/>
                    <a:pt x="127" y="2"/>
                  </a:cubicBezTo>
                  <a:cubicBezTo>
                    <a:pt x="127" y="2"/>
                    <a:pt x="126" y="2"/>
                    <a:pt x="126" y="2"/>
                  </a:cubicBezTo>
                  <a:cubicBezTo>
                    <a:pt x="125" y="2"/>
                    <a:pt x="125" y="2"/>
                    <a:pt x="124" y="2"/>
                  </a:cubicBezTo>
                  <a:cubicBezTo>
                    <a:pt x="124" y="2"/>
                    <a:pt x="123" y="2"/>
                    <a:pt x="122" y="2"/>
                  </a:cubicBezTo>
                  <a:cubicBezTo>
                    <a:pt x="122" y="2"/>
                    <a:pt x="121" y="2"/>
                    <a:pt x="121" y="2"/>
                  </a:cubicBezTo>
                  <a:cubicBezTo>
                    <a:pt x="120" y="2"/>
                    <a:pt x="120" y="2"/>
                    <a:pt x="119" y="2"/>
                  </a:cubicBezTo>
                  <a:cubicBezTo>
                    <a:pt x="119" y="2"/>
                    <a:pt x="118" y="2"/>
                    <a:pt x="118" y="2"/>
                  </a:cubicBezTo>
                  <a:cubicBezTo>
                    <a:pt x="118" y="1"/>
                    <a:pt x="118" y="1"/>
                    <a:pt x="118" y="0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0"/>
                    <a:pt x="115" y="0"/>
                    <a:pt x="115" y="0"/>
                  </a:cubicBezTo>
                  <a:cubicBezTo>
                    <a:pt x="114" y="0"/>
                    <a:pt x="114" y="0"/>
                    <a:pt x="113" y="0"/>
                  </a:cubicBezTo>
                  <a:cubicBezTo>
                    <a:pt x="113" y="0"/>
                    <a:pt x="112" y="0"/>
                    <a:pt x="112" y="0"/>
                  </a:cubicBezTo>
                  <a:cubicBezTo>
                    <a:pt x="111" y="0"/>
                    <a:pt x="111" y="0"/>
                    <a:pt x="110" y="0"/>
                  </a:cubicBezTo>
                  <a:cubicBezTo>
                    <a:pt x="110" y="0"/>
                    <a:pt x="109" y="0"/>
                    <a:pt x="108" y="0"/>
                  </a:cubicBezTo>
                  <a:cubicBezTo>
                    <a:pt x="107" y="1"/>
                    <a:pt x="105" y="2"/>
                    <a:pt x="104" y="3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4" y="5"/>
                    <a:pt x="105" y="5"/>
                    <a:pt x="105" y="5"/>
                  </a:cubicBezTo>
                  <a:cubicBezTo>
                    <a:pt x="105" y="6"/>
                    <a:pt x="105" y="6"/>
                    <a:pt x="105" y="7"/>
                  </a:cubicBezTo>
                  <a:cubicBezTo>
                    <a:pt x="105" y="7"/>
                    <a:pt x="104" y="7"/>
                    <a:pt x="104" y="7"/>
                  </a:cubicBezTo>
                  <a:cubicBezTo>
                    <a:pt x="103" y="7"/>
                    <a:pt x="103" y="7"/>
                    <a:pt x="102" y="7"/>
                  </a:cubicBezTo>
                  <a:cubicBezTo>
                    <a:pt x="102" y="6"/>
                    <a:pt x="102" y="6"/>
                    <a:pt x="102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98" y="7"/>
                    <a:pt x="96" y="9"/>
                    <a:pt x="93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5"/>
                  </a:cubicBezTo>
                  <a:cubicBezTo>
                    <a:pt x="95" y="15"/>
                    <a:pt x="95" y="15"/>
                    <a:pt x="96" y="15"/>
                  </a:cubicBezTo>
                  <a:cubicBezTo>
                    <a:pt x="96" y="15"/>
                    <a:pt x="97" y="15"/>
                    <a:pt x="97" y="15"/>
                  </a:cubicBezTo>
                  <a:cubicBezTo>
                    <a:pt x="97" y="15"/>
                    <a:pt x="97" y="16"/>
                    <a:pt x="97" y="17"/>
                  </a:cubicBezTo>
                  <a:cubicBezTo>
                    <a:pt x="98" y="17"/>
                    <a:pt x="98" y="17"/>
                    <a:pt x="99" y="17"/>
                  </a:cubicBezTo>
                  <a:cubicBezTo>
                    <a:pt x="100" y="17"/>
                    <a:pt x="100" y="17"/>
                    <a:pt x="101" y="17"/>
                  </a:cubicBezTo>
                  <a:cubicBezTo>
                    <a:pt x="101" y="17"/>
                    <a:pt x="102" y="17"/>
                    <a:pt x="102" y="17"/>
                  </a:cubicBezTo>
                  <a:cubicBezTo>
                    <a:pt x="102" y="16"/>
                    <a:pt x="102" y="15"/>
                    <a:pt x="102" y="15"/>
                  </a:cubicBezTo>
                  <a:cubicBezTo>
                    <a:pt x="103" y="15"/>
                    <a:pt x="103" y="15"/>
                    <a:pt x="104" y="15"/>
                  </a:cubicBezTo>
                  <a:cubicBezTo>
                    <a:pt x="104" y="15"/>
                    <a:pt x="104" y="16"/>
                    <a:pt x="104" y="17"/>
                  </a:cubicBezTo>
                  <a:cubicBezTo>
                    <a:pt x="103" y="17"/>
                    <a:pt x="103" y="17"/>
                    <a:pt x="102" y="17"/>
                  </a:cubicBezTo>
                  <a:cubicBezTo>
                    <a:pt x="102" y="17"/>
                    <a:pt x="102" y="18"/>
                    <a:pt x="102" y="18"/>
                  </a:cubicBezTo>
                  <a:cubicBezTo>
                    <a:pt x="102" y="18"/>
                    <a:pt x="101" y="18"/>
                    <a:pt x="101" y="18"/>
                  </a:cubicBezTo>
                  <a:cubicBezTo>
                    <a:pt x="101" y="19"/>
                    <a:pt x="101" y="19"/>
                    <a:pt x="101" y="20"/>
                  </a:cubicBezTo>
                  <a:cubicBezTo>
                    <a:pt x="100" y="20"/>
                    <a:pt x="100" y="20"/>
                    <a:pt x="99" y="20"/>
                  </a:cubicBezTo>
                  <a:cubicBezTo>
                    <a:pt x="99" y="20"/>
                    <a:pt x="99" y="21"/>
                    <a:pt x="99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7" y="21"/>
                    <a:pt x="96" y="21"/>
                    <a:pt x="96" y="21"/>
                  </a:cubicBezTo>
                  <a:cubicBezTo>
                    <a:pt x="96" y="22"/>
                    <a:pt x="96" y="22"/>
                    <a:pt x="96" y="23"/>
                  </a:cubicBezTo>
                  <a:cubicBezTo>
                    <a:pt x="95" y="23"/>
                    <a:pt x="95" y="23"/>
                    <a:pt x="94" y="23"/>
                  </a:cubicBezTo>
                  <a:cubicBezTo>
                    <a:pt x="94" y="23"/>
                    <a:pt x="93" y="23"/>
                    <a:pt x="93" y="23"/>
                  </a:cubicBezTo>
                  <a:cubicBezTo>
                    <a:pt x="93" y="22"/>
                    <a:pt x="93" y="22"/>
                    <a:pt x="93" y="21"/>
                  </a:cubicBezTo>
                  <a:cubicBezTo>
                    <a:pt x="92" y="21"/>
                    <a:pt x="92" y="21"/>
                    <a:pt x="91" y="21"/>
                  </a:cubicBezTo>
                  <a:cubicBezTo>
                    <a:pt x="91" y="21"/>
                    <a:pt x="90" y="21"/>
                    <a:pt x="90" y="21"/>
                  </a:cubicBezTo>
                  <a:cubicBezTo>
                    <a:pt x="90" y="21"/>
                    <a:pt x="90" y="20"/>
                    <a:pt x="90" y="20"/>
                  </a:cubicBezTo>
                  <a:cubicBezTo>
                    <a:pt x="90" y="19"/>
                    <a:pt x="90" y="19"/>
                    <a:pt x="90" y="18"/>
                  </a:cubicBezTo>
                  <a:cubicBezTo>
                    <a:pt x="90" y="18"/>
                    <a:pt x="91" y="18"/>
                    <a:pt x="91" y="18"/>
                  </a:cubicBezTo>
                  <a:cubicBezTo>
                    <a:pt x="92" y="18"/>
                    <a:pt x="92" y="18"/>
                    <a:pt x="93" y="18"/>
                  </a:cubicBezTo>
                  <a:cubicBezTo>
                    <a:pt x="93" y="18"/>
                    <a:pt x="93" y="17"/>
                    <a:pt x="93" y="17"/>
                  </a:cubicBezTo>
                  <a:cubicBezTo>
                    <a:pt x="92" y="17"/>
                    <a:pt x="92" y="17"/>
                    <a:pt x="91" y="17"/>
                  </a:cubicBezTo>
                  <a:cubicBezTo>
                    <a:pt x="91" y="16"/>
                    <a:pt x="91" y="15"/>
                    <a:pt x="91" y="15"/>
                  </a:cubicBezTo>
                  <a:cubicBezTo>
                    <a:pt x="91" y="14"/>
                    <a:pt x="91" y="14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89" y="14"/>
                    <a:pt x="89" y="15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0" y="15"/>
                    <a:pt x="90" y="16"/>
                    <a:pt x="90" y="17"/>
                  </a:cubicBezTo>
                  <a:cubicBezTo>
                    <a:pt x="89" y="17"/>
                    <a:pt x="89" y="17"/>
                    <a:pt x="88" y="17"/>
                  </a:cubicBezTo>
                  <a:cubicBezTo>
                    <a:pt x="88" y="17"/>
                    <a:pt x="88" y="18"/>
                    <a:pt x="88" y="18"/>
                  </a:cubicBezTo>
                  <a:cubicBezTo>
                    <a:pt x="88" y="18"/>
                    <a:pt x="87" y="18"/>
                    <a:pt x="87" y="18"/>
                  </a:cubicBezTo>
                  <a:cubicBezTo>
                    <a:pt x="86" y="18"/>
                    <a:pt x="85" y="18"/>
                    <a:pt x="85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4" y="18"/>
                    <a:pt x="84" y="19"/>
                    <a:pt x="83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20"/>
                    <a:pt x="83" y="21"/>
                    <a:pt x="83" y="21"/>
                  </a:cubicBezTo>
                  <a:cubicBezTo>
                    <a:pt x="84" y="21"/>
                    <a:pt x="84" y="21"/>
                    <a:pt x="85" y="21"/>
                  </a:cubicBezTo>
                  <a:cubicBezTo>
                    <a:pt x="85" y="22"/>
                    <a:pt x="85" y="22"/>
                    <a:pt x="85" y="23"/>
                  </a:cubicBezTo>
                  <a:cubicBezTo>
                    <a:pt x="85" y="23"/>
                    <a:pt x="85" y="24"/>
                    <a:pt x="85" y="24"/>
                  </a:cubicBezTo>
                  <a:cubicBezTo>
                    <a:pt x="85" y="24"/>
                    <a:pt x="86" y="24"/>
                    <a:pt x="87" y="24"/>
                  </a:cubicBezTo>
                  <a:cubicBezTo>
                    <a:pt x="87" y="24"/>
                    <a:pt x="88" y="24"/>
                    <a:pt x="88" y="24"/>
                  </a:cubicBezTo>
                  <a:cubicBezTo>
                    <a:pt x="88" y="25"/>
                    <a:pt x="88" y="26"/>
                    <a:pt x="88" y="26"/>
                  </a:cubicBezTo>
                  <a:cubicBezTo>
                    <a:pt x="88" y="27"/>
                    <a:pt x="88" y="27"/>
                    <a:pt x="88" y="28"/>
                  </a:cubicBezTo>
                  <a:cubicBezTo>
                    <a:pt x="88" y="28"/>
                    <a:pt x="88" y="29"/>
                    <a:pt x="88" y="29"/>
                  </a:cubicBezTo>
                  <a:cubicBezTo>
                    <a:pt x="88" y="30"/>
                    <a:pt x="88" y="30"/>
                    <a:pt x="88" y="31"/>
                  </a:cubicBezTo>
                  <a:cubicBezTo>
                    <a:pt x="88" y="32"/>
                    <a:pt x="88" y="32"/>
                    <a:pt x="88" y="33"/>
                  </a:cubicBezTo>
                  <a:cubicBezTo>
                    <a:pt x="89" y="33"/>
                    <a:pt x="89" y="33"/>
                    <a:pt x="90" y="33"/>
                  </a:cubicBezTo>
                  <a:cubicBezTo>
                    <a:pt x="90" y="33"/>
                    <a:pt x="90" y="34"/>
                    <a:pt x="90" y="34"/>
                  </a:cubicBezTo>
                  <a:cubicBezTo>
                    <a:pt x="89" y="34"/>
                    <a:pt x="89" y="34"/>
                    <a:pt x="88" y="34"/>
                  </a:cubicBezTo>
                  <a:cubicBezTo>
                    <a:pt x="88" y="34"/>
                    <a:pt x="87" y="34"/>
                    <a:pt x="87" y="34"/>
                  </a:cubicBezTo>
                  <a:cubicBezTo>
                    <a:pt x="86" y="34"/>
                    <a:pt x="85" y="34"/>
                    <a:pt x="85" y="34"/>
                  </a:cubicBezTo>
                  <a:cubicBezTo>
                    <a:pt x="85" y="34"/>
                    <a:pt x="85" y="33"/>
                    <a:pt x="85" y="33"/>
                  </a:cubicBezTo>
                  <a:cubicBezTo>
                    <a:pt x="84" y="33"/>
                    <a:pt x="84" y="33"/>
                    <a:pt x="83" y="33"/>
                  </a:cubicBezTo>
                  <a:cubicBezTo>
                    <a:pt x="83" y="33"/>
                    <a:pt x="82" y="33"/>
                    <a:pt x="82" y="33"/>
                  </a:cubicBezTo>
                  <a:cubicBezTo>
                    <a:pt x="81" y="33"/>
                    <a:pt x="81" y="33"/>
                    <a:pt x="80" y="33"/>
                  </a:cubicBezTo>
                  <a:cubicBezTo>
                    <a:pt x="80" y="33"/>
                    <a:pt x="80" y="34"/>
                    <a:pt x="80" y="34"/>
                  </a:cubicBezTo>
                  <a:cubicBezTo>
                    <a:pt x="80" y="35"/>
                    <a:pt x="80" y="35"/>
                    <a:pt x="80" y="36"/>
                  </a:cubicBezTo>
                  <a:cubicBezTo>
                    <a:pt x="80" y="36"/>
                    <a:pt x="79" y="36"/>
                    <a:pt x="79" y="36"/>
                  </a:cubicBezTo>
                  <a:cubicBezTo>
                    <a:pt x="79" y="36"/>
                    <a:pt x="79" y="37"/>
                    <a:pt x="79" y="37"/>
                  </a:cubicBezTo>
                  <a:cubicBezTo>
                    <a:pt x="79" y="38"/>
                    <a:pt x="79" y="38"/>
                    <a:pt x="79" y="39"/>
                  </a:cubicBezTo>
                  <a:cubicBezTo>
                    <a:pt x="79" y="40"/>
                    <a:pt x="79" y="40"/>
                    <a:pt x="79" y="41"/>
                  </a:cubicBezTo>
                  <a:cubicBezTo>
                    <a:pt x="79" y="41"/>
                    <a:pt x="79" y="42"/>
                    <a:pt x="79" y="42"/>
                  </a:cubicBezTo>
                  <a:cubicBezTo>
                    <a:pt x="78" y="42"/>
                    <a:pt x="78" y="42"/>
                    <a:pt x="77" y="42"/>
                  </a:cubicBezTo>
                  <a:cubicBezTo>
                    <a:pt x="77" y="42"/>
                    <a:pt x="76" y="42"/>
                    <a:pt x="76" y="42"/>
                  </a:cubicBezTo>
                  <a:cubicBezTo>
                    <a:pt x="76" y="43"/>
                    <a:pt x="76" y="43"/>
                    <a:pt x="76" y="44"/>
                  </a:cubicBezTo>
                  <a:cubicBezTo>
                    <a:pt x="75" y="44"/>
                    <a:pt x="75" y="44"/>
                    <a:pt x="74" y="44"/>
                  </a:cubicBezTo>
                  <a:cubicBezTo>
                    <a:pt x="74" y="44"/>
                    <a:pt x="74" y="45"/>
                    <a:pt x="74" y="46"/>
                  </a:cubicBezTo>
                  <a:cubicBezTo>
                    <a:pt x="74" y="46"/>
                    <a:pt x="73" y="46"/>
                    <a:pt x="73" y="46"/>
                  </a:cubicBezTo>
                  <a:cubicBezTo>
                    <a:pt x="73" y="46"/>
                    <a:pt x="73" y="47"/>
                    <a:pt x="73" y="47"/>
                  </a:cubicBezTo>
                  <a:cubicBezTo>
                    <a:pt x="73" y="48"/>
                    <a:pt x="73" y="48"/>
                    <a:pt x="73" y="49"/>
                  </a:cubicBezTo>
                  <a:cubicBezTo>
                    <a:pt x="73" y="49"/>
                    <a:pt x="73" y="50"/>
                    <a:pt x="73" y="50"/>
                  </a:cubicBezTo>
                  <a:cubicBezTo>
                    <a:pt x="73" y="51"/>
                    <a:pt x="73" y="51"/>
                    <a:pt x="73" y="52"/>
                  </a:cubicBezTo>
                  <a:cubicBezTo>
                    <a:pt x="72" y="52"/>
                    <a:pt x="71" y="52"/>
                    <a:pt x="71" y="52"/>
                  </a:cubicBezTo>
                  <a:cubicBezTo>
                    <a:pt x="71" y="51"/>
                    <a:pt x="71" y="51"/>
                    <a:pt x="71" y="50"/>
                  </a:cubicBezTo>
                  <a:cubicBezTo>
                    <a:pt x="70" y="50"/>
                    <a:pt x="70" y="50"/>
                    <a:pt x="69" y="50"/>
                  </a:cubicBezTo>
                  <a:cubicBezTo>
                    <a:pt x="69" y="50"/>
                    <a:pt x="68" y="50"/>
                    <a:pt x="68" y="50"/>
                  </a:cubicBezTo>
                  <a:cubicBezTo>
                    <a:pt x="68" y="51"/>
                    <a:pt x="68" y="51"/>
                    <a:pt x="68" y="52"/>
                  </a:cubicBezTo>
                  <a:cubicBezTo>
                    <a:pt x="67" y="52"/>
                    <a:pt x="67" y="52"/>
                    <a:pt x="66" y="52"/>
                  </a:cubicBezTo>
                  <a:cubicBezTo>
                    <a:pt x="66" y="52"/>
                    <a:pt x="65" y="52"/>
                    <a:pt x="65" y="52"/>
                  </a:cubicBezTo>
                  <a:cubicBezTo>
                    <a:pt x="64" y="52"/>
                    <a:pt x="64" y="52"/>
                    <a:pt x="63" y="52"/>
                  </a:cubicBezTo>
                  <a:cubicBezTo>
                    <a:pt x="63" y="52"/>
                    <a:pt x="62" y="52"/>
                    <a:pt x="61" y="52"/>
                  </a:cubicBezTo>
                  <a:cubicBezTo>
                    <a:pt x="61" y="51"/>
                    <a:pt x="61" y="51"/>
                    <a:pt x="61" y="50"/>
                  </a:cubicBezTo>
                  <a:cubicBezTo>
                    <a:pt x="62" y="50"/>
                    <a:pt x="63" y="50"/>
                    <a:pt x="63" y="50"/>
                  </a:cubicBezTo>
                  <a:cubicBezTo>
                    <a:pt x="64" y="50"/>
                    <a:pt x="64" y="50"/>
                    <a:pt x="65" y="50"/>
                  </a:cubicBezTo>
                  <a:cubicBezTo>
                    <a:pt x="65" y="50"/>
                    <a:pt x="65" y="49"/>
                    <a:pt x="65" y="49"/>
                  </a:cubicBezTo>
                  <a:cubicBezTo>
                    <a:pt x="65" y="48"/>
                    <a:pt x="65" y="48"/>
                    <a:pt x="65" y="47"/>
                  </a:cubicBezTo>
                  <a:cubicBezTo>
                    <a:pt x="65" y="47"/>
                    <a:pt x="65" y="46"/>
                    <a:pt x="65" y="46"/>
                  </a:cubicBezTo>
                  <a:cubicBezTo>
                    <a:pt x="64" y="46"/>
                    <a:pt x="64" y="46"/>
                    <a:pt x="63" y="46"/>
                  </a:cubicBezTo>
                  <a:cubicBezTo>
                    <a:pt x="63" y="45"/>
                    <a:pt x="63" y="44"/>
                    <a:pt x="63" y="44"/>
                  </a:cubicBezTo>
                  <a:cubicBezTo>
                    <a:pt x="63" y="44"/>
                    <a:pt x="62" y="44"/>
                    <a:pt x="61" y="44"/>
                  </a:cubicBezTo>
                  <a:cubicBezTo>
                    <a:pt x="61" y="43"/>
                    <a:pt x="61" y="43"/>
                    <a:pt x="61" y="42"/>
                  </a:cubicBezTo>
                  <a:cubicBezTo>
                    <a:pt x="61" y="42"/>
                    <a:pt x="61" y="41"/>
                    <a:pt x="61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59" y="44"/>
                    <a:pt x="56" y="47"/>
                    <a:pt x="54" y="50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20" y="91"/>
                    <a:pt x="0" y="143"/>
                    <a:pt x="0" y="200"/>
                  </a:cubicBezTo>
                  <a:cubicBezTo>
                    <a:pt x="0" y="209"/>
                    <a:pt x="1" y="219"/>
                    <a:pt x="2" y="228"/>
                  </a:cubicBezTo>
                  <a:cubicBezTo>
                    <a:pt x="2" y="228"/>
                    <a:pt x="2" y="228"/>
                    <a:pt x="2" y="228"/>
                  </a:cubicBezTo>
                  <a:cubicBezTo>
                    <a:pt x="3" y="228"/>
                    <a:pt x="3" y="228"/>
                    <a:pt x="4" y="228"/>
                  </a:cubicBezTo>
                  <a:cubicBezTo>
                    <a:pt x="4" y="228"/>
                    <a:pt x="4" y="229"/>
                    <a:pt x="4" y="229"/>
                  </a:cubicBezTo>
                  <a:cubicBezTo>
                    <a:pt x="4" y="229"/>
                    <a:pt x="5" y="229"/>
                    <a:pt x="5" y="229"/>
                  </a:cubicBezTo>
                  <a:cubicBezTo>
                    <a:pt x="5" y="230"/>
                    <a:pt x="5" y="230"/>
                    <a:pt x="5" y="231"/>
                  </a:cubicBezTo>
                  <a:cubicBezTo>
                    <a:pt x="6" y="231"/>
                    <a:pt x="6" y="231"/>
                    <a:pt x="7" y="231"/>
                  </a:cubicBezTo>
                  <a:cubicBezTo>
                    <a:pt x="7" y="231"/>
                    <a:pt x="8" y="231"/>
                    <a:pt x="8" y="231"/>
                  </a:cubicBezTo>
                  <a:cubicBezTo>
                    <a:pt x="8" y="231"/>
                    <a:pt x="8" y="232"/>
                    <a:pt x="8" y="233"/>
                  </a:cubicBezTo>
                  <a:cubicBezTo>
                    <a:pt x="9" y="233"/>
                    <a:pt x="9" y="233"/>
                    <a:pt x="10" y="233"/>
                  </a:cubicBezTo>
                  <a:cubicBezTo>
                    <a:pt x="10" y="233"/>
                    <a:pt x="11" y="233"/>
                    <a:pt x="11" y="233"/>
                  </a:cubicBezTo>
                  <a:cubicBezTo>
                    <a:pt x="11" y="233"/>
                    <a:pt x="11" y="234"/>
                    <a:pt x="11" y="234"/>
                  </a:cubicBezTo>
                  <a:cubicBezTo>
                    <a:pt x="12" y="234"/>
                    <a:pt x="12" y="234"/>
                    <a:pt x="13" y="234"/>
                  </a:cubicBezTo>
                  <a:cubicBezTo>
                    <a:pt x="13" y="234"/>
                    <a:pt x="14" y="234"/>
                    <a:pt x="14" y="234"/>
                  </a:cubicBezTo>
                  <a:cubicBezTo>
                    <a:pt x="15" y="234"/>
                    <a:pt x="16" y="234"/>
                    <a:pt x="16" y="234"/>
                  </a:cubicBezTo>
                  <a:cubicBezTo>
                    <a:pt x="17" y="234"/>
                    <a:pt x="17" y="234"/>
                    <a:pt x="18" y="234"/>
                  </a:cubicBezTo>
                  <a:cubicBezTo>
                    <a:pt x="18" y="234"/>
                    <a:pt x="18" y="233"/>
                    <a:pt x="18" y="233"/>
                  </a:cubicBezTo>
                  <a:cubicBezTo>
                    <a:pt x="18" y="233"/>
                    <a:pt x="19" y="233"/>
                    <a:pt x="19" y="233"/>
                  </a:cubicBezTo>
                  <a:cubicBezTo>
                    <a:pt x="19" y="233"/>
                    <a:pt x="19" y="234"/>
                    <a:pt x="19" y="234"/>
                  </a:cubicBezTo>
                  <a:cubicBezTo>
                    <a:pt x="20" y="234"/>
                    <a:pt x="20" y="234"/>
                    <a:pt x="21" y="234"/>
                  </a:cubicBezTo>
                  <a:cubicBezTo>
                    <a:pt x="21" y="235"/>
                    <a:pt x="21" y="235"/>
                    <a:pt x="21" y="236"/>
                  </a:cubicBezTo>
                  <a:cubicBezTo>
                    <a:pt x="21" y="236"/>
                    <a:pt x="22" y="236"/>
                    <a:pt x="22" y="236"/>
                  </a:cubicBezTo>
                  <a:cubicBezTo>
                    <a:pt x="22" y="236"/>
                    <a:pt x="22" y="237"/>
                    <a:pt x="22" y="237"/>
                  </a:cubicBezTo>
                  <a:cubicBezTo>
                    <a:pt x="23" y="237"/>
                    <a:pt x="23" y="237"/>
                    <a:pt x="24" y="237"/>
                  </a:cubicBezTo>
                  <a:cubicBezTo>
                    <a:pt x="24" y="238"/>
                    <a:pt x="24" y="239"/>
                    <a:pt x="24" y="239"/>
                  </a:cubicBezTo>
                  <a:cubicBezTo>
                    <a:pt x="24" y="240"/>
                    <a:pt x="24" y="240"/>
                    <a:pt x="24" y="241"/>
                  </a:cubicBezTo>
                  <a:cubicBezTo>
                    <a:pt x="24" y="241"/>
                    <a:pt x="25" y="241"/>
                    <a:pt x="26" y="241"/>
                  </a:cubicBezTo>
                  <a:cubicBezTo>
                    <a:pt x="26" y="241"/>
                    <a:pt x="27" y="241"/>
                    <a:pt x="27" y="241"/>
                  </a:cubicBezTo>
                  <a:cubicBezTo>
                    <a:pt x="28" y="241"/>
                    <a:pt x="28" y="241"/>
                    <a:pt x="29" y="241"/>
                  </a:cubicBezTo>
                  <a:cubicBezTo>
                    <a:pt x="29" y="241"/>
                    <a:pt x="30" y="241"/>
                    <a:pt x="30" y="241"/>
                  </a:cubicBezTo>
                  <a:cubicBezTo>
                    <a:pt x="30" y="241"/>
                    <a:pt x="30" y="242"/>
                    <a:pt x="30" y="242"/>
                  </a:cubicBezTo>
                  <a:cubicBezTo>
                    <a:pt x="31" y="242"/>
                    <a:pt x="31" y="242"/>
                    <a:pt x="32" y="242"/>
                  </a:cubicBezTo>
                  <a:cubicBezTo>
                    <a:pt x="32" y="242"/>
                    <a:pt x="33" y="242"/>
                    <a:pt x="33" y="242"/>
                  </a:cubicBezTo>
                  <a:cubicBezTo>
                    <a:pt x="33" y="243"/>
                    <a:pt x="33" y="243"/>
                    <a:pt x="33" y="244"/>
                  </a:cubicBezTo>
                  <a:cubicBezTo>
                    <a:pt x="34" y="244"/>
                    <a:pt x="34" y="244"/>
                    <a:pt x="35" y="244"/>
                  </a:cubicBezTo>
                  <a:cubicBezTo>
                    <a:pt x="35" y="244"/>
                    <a:pt x="35" y="245"/>
                    <a:pt x="35" y="245"/>
                  </a:cubicBezTo>
                  <a:cubicBezTo>
                    <a:pt x="35" y="245"/>
                    <a:pt x="36" y="245"/>
                    <a:pt x="36" y="245"/>
                  </a:cubicBezTo>
                  <a:cubicBezTo>
                    <a:pt x="36" y="246"/>
                    <a:pt x="36" y="247"/>
                    <a:pt x="36" y="247"/>
                  </a:cubicBezTo>
                  <a:cubicBezTo>
                    <a:pt x="37" y="247"/>
                    <a:pt x="37" y="247"/>
                    <a:pt x="38" y="247"/>
                  </a:cubicBezTo>
                  <a:cubicBezTo>
                    <a:pt x="38" y="248"/>
                    <a:pt x="38" y="248"/>
                    <a:pt x="38" y="249"/>
                  </a:cubicBezTo>
                  <a:cubicBezTo>
                    <a:pt x="38" y="249"/>
                    <a:pt x="38" y="250"/>
                    <a:pt x="38" y="250"/>
                  </a:cubicBezTo>
                  <a:cubicBezTo>
                    <a:pt x="38" y="251"/>
                    <a:pt x="38" y="251"/>
                    <a:pt x="38" y="252"/>
                  </a:cubicBezTo>
                  <a:cubicBezTo>
                    <a:pt x="39" y="252"/>
                    <a:pt x="39" y="252"/>
                    <a:pt x="40" y="252"/>
                  </a:cubicBezTo>
                  <a:cubicBezTo>
                    <a:pt x="40" y="252"/>
                    <a:pt x="40" y="253"/>
                    <a:pt x="40" y="254"/>
                  </a:cubicBezTo>
                  <a:cubicBezTo>
                    <a:pt x="40" y="254"/>
                    <a:pt x="41" y="254"/>
                    <a:pt x="41" y="254"/>
                  </a:cubicBezTo>
                  <a:cubicBezTo>
                    <a:pt x="41" y="254"/>
                    <a:pt x="41" y="255"/>
                    <a:pt x="41" y="255"/>
                  </a:cubicBezTo>
                  <a:cubicBezTo>
                    <a:pt x="42" y="255"/>
                    <a:pt x="42" y="255"/>
                    <a:pt x="43" y="255"/>
                  </a:cubicBezTo>
                  <a:cubicBezTo>
                    <a:pt x="43" y="256"/>
                    <a:pt x="43" y="256"/>
                    <a:pt x="43" y="257"/>
                  </a:cubicBezTo>
                  <a:cubicBezTo>
                    <a:pt x="43" y="257"/>
                    <a:pt x="44" y="257"/>
                    <a:pt x="44" y="257"/>
                  </a:cubicBezTo>
                  <a:cubicBezTo>
                    <a:pt x="45" y="257"/>
                    <a:pt x="45" y="257"/>
                    <a:pt x="46" y="257"/>
                  </a:cubicBezTo>
                  <a:cubicBezTo>
                    <a:pt x="46" y="257"/>
                    <a:pt x="47" y="257"/>
                    <a:pt x="47" y="257"/>
                  </a:cubicBezTo>
                  <a:cubicBezTo>
                    <a:pt x="47" y="257"/>
                    <a:pt x="47" y="258"/>
                    <a:pt x="47" y="258"/>
                  </a:cubicBezTo>
                  <a:cubicBezTo>
                    <a:pt x="48" y="258"/>
                    <a:pt x="48" y="258"/>
                    <a:pt x="49" y="258"/>
                  </a:cubicBezTo>
                  <a:cubicBezTo>
                    <a:pt x="49" y="259"/>
                    <a:pt x="49" y="259"/>
                    <a:pt x="49" y="260"/>
                  </a:cubicBezTo>
                  <a:cubicBezTo>
                    <a:pt x="50" y="260"/>
                    <a:pt x="50" y="260"/>
                    <a:pt x="51" y="260"/>
                  </a:cubicBezTo>
                  <a:cubicBezTo>
                    <a:pt x="51" y="259"/>
                    <a:pt x="51" y="259"/>
                    <a:pt x="51" y="258"/>
                  </a:cubicBezTo>
                  <a:cubicBezTo>
                    <a:pt x="51" y="258"/>
                    <a:pt x="52" y="258"/>
                    <a:pt x="52" y="258"/>
                  </a:cubicBezTo>
                  <a:cubicBezTo>
                    <a:pt x="52" y="258"/>
                    <a:pt x="52" y="257"/>
                    <a:pt x="52" y="257"/>
                  </a:cubicBezTo>
                  <a:cubicBezTo>
                    <a:pt x="52" y="256"/>
                    <a:pt x="52" y="256"/>
                    <a:pt x="52" y="255"/>
                  </a:cubicBezTo>
                  <a:cubicBezTo>
                    <a:pt x="53" y="255"/>
                    <a:pt x="53" y="255"/>
                    <a:pt x="54" y="255"/>
                  </a:cubicBezTo>
                  <a:cubicBezTo>
                    <a:pt x="54" y="255"/>
                    <a:pt x="55" y="255"/>
                    <a:pt x="55" y="255"/>
                  </a:cubicBezTo>
                  <a:cubicBezTo>
                    <a:pt x="55" y="256"/>
                    <a:pt x="55" y="256"/>
                    <a:pt x="55" y="257"/>
                  </a:cubicBezTo>
                  <a:cubicBezTo>
                    <a:pt x="56" y="257"/>
                    <a:pt x="56" y="257"/>
                    <a:pt x="57" y="257"/>
                  </a:cubicBezTo>
                  <a:cubicBezTo>
                    <a:pt x="57" y="257"/>
                    <a:pt x="57" y="258"/>
                    <a:pt x="57" y="258"/>
                  </a:cubicBezTo>
                  <a:cubicBezTo>
                    <a:pt x="57" y="259"/>
                    <a:pt x="57" y="259"/>
                    <a:pt x="57" y="260"/>
                  </a:cubicBezTo>
                  <a:cubicBezTo>
                    <a:pt x="57" y="260"/>
                    <a:pt x="57" y="261"/>
                    <a:pt x="57" y="262"/>
                  </a:cubicBezTo>
                  <a:cubicBezTo>
                    <a:pt x="57" y="262"/>
                    <a:pt x="57" y="263"/>
                    <a:pt x="57" y="263"/>
                  </a:cubicBezTo>
                  <a:cubicBezTo>
                    <a:pt x="57" y="264"/>
                    <a:pt x="57" y="264"/>
                    <a:pt x="57" y="265"/>
                  </a:cubicBezTo>
                  <a:cubicBezTo>
                    <a:pt x="57" y="265"/>
                    <a:pt x="57" y="266"/>
                    <a:pt x="57" y="266"/>
                  </a:cubicBezTo>
                  <a:cubicBezTo>
                    <a:pt x="57" y="267"/>
                    <a:pt x="57" y="268"/>
                    <a:pt x="57" y="268"/>
                  </a:cubicBezTo>
                  <a:cubicBezTo>
                    <a:pt x="57" y="269"/>
                    <a:pt x="57" y="269"/>
                    <a:pt x="57" y="270"/>
                  </a:cubicBezTo>
                  <a:cubicBezTo>
                    <a:pt x="57" y="270"/>
                    <a:pt x="57" y="271"/>
                    <a:pt x="57" y="271"/>
                  </a:cubicBezTo>
                  <a:cubicBezTo>
                    <a:pt x="56" y="271"/>
                    <a:pt x="56" y="271"/>
                    <a:pt x="55" y="271"/>
                  </a:cubicBezTo>
                  <a:cubicBezTo>
                    <a:pt x="55" y="272"/>
                    <a:pt x="55" y="272"/>
                    <a:pt x="55" y="273"/>
                  </a:cubicBezTo>
                  <a:cubicBezTo>
                    <a:pt x="55" y="273"/>
                    <a:pt x="54" y="273"/>
                    <a:pt x="54" y="273"/>
                  </a:cubicBezTo>
                  <a:cubicBezTo>
                    <a:pt x="54" y="273"/>
                    <a:pt x="54" y="274"/>
                    <a:pt x="54" y="274"/>
                  </a:cubicBezTo>
                  <a:cubicBezTo>
                    <a:pt x="53" y="274"/>
                    <a:pt x="53" y="274"/>
                    <a:pt x="52" y="274"/>
                  </a:cubicBezTo>
                  <a:cubicBezTo>
                    <a:pt x="52" y="275"/>
                    <a:pt x="52" y="276"/>
                    <a:pt x="52" y="276"/>
                  </a:cubicBezTo>
                  <a:cubicBezTo>
                    <a:pt x="52" y="276"/>
                    <a:pt x="51" y="276"/>
                    <a:pt x="51" y="276"/>
                  </a:cubicBezTo>
                  <a:cubicBezTo>
                    <a:pt x="51" y="277"/>
                    <a:pt x="51" y="277"/>
                    <a:pt x="51" y="278"/>
                  </a:cubicBezTo>
                  <a:cubicBezTo>
                    <a:pt x="50" y="278"/>
                    <a:pt x="50" y="278"/>
                    <a:pt x="49" y="278"/>
                  </a:cubicBezTo>
                  <a:cubicBezTo>
                    <a:pt x="49" y="278"/>
                    <a:pt x="49" y="279"/>
                    <a:pt x="49" y="279"/>
                  </a:cubicBezTo>
                  <a:cubicBezTo>
                    <a:pt x="49" y="280"/>
                    <a:pt x="49" y="280"/>
                    <a:pt x="49" y="281"/>
                  </a:cubicBezTo>
                  <a:cubicBezTo>
                    <a:pt x="49" y="281"/>
                    <a:pt x="49" y="282"/>
                    <a:pt x="49" y="283"/>
                  </a:cubicBezTo>
                  <a:cubicBezTo>
                    <a:pt x="49" y="283"/>
                    <a:pt x="49" y="284"/>
                    <a:pt x="49" y="284"/>
                  </a:cubicBezTo>
                  <a:cubicBezTo>
                    <a:pt x="49" y="285"/>
                    <a:pt x="49" y="285"/>
                    <a:pt x="49" y="286"/>
                  </a:cubicBezTo>
                  <a:cubicBezTo>
                    <a:pt x="49" y="286"/>
                    <a:pt x="49" y="287"/>
                    <a:pt x="49" y="287"/>
                  </a:cubicBezTo>
                  <a:cubicBezTo>
                    <a:pt x="49" y="288"/>
                    <a:pt x="49" y="288"/>
                    <a:pt x="49" y="289"/>
                  </a:cubicBezTo>
                  <a:cubicBezTo>
                    <a:pt x="48" y="289"/>
                    <a:pt x="48" y="289"/>
                    <a:pt x="47" y="289"/>
                  </a:cubicBezTo>
                  <a:cubicBezTo>
                    <a:pt x="47" y="290"/>
                    <a:pt x="47" y="290"/>
                    <a:pt x="47" y="291"/>
                  </a:cubicBezTo>
                  <a:cubicBezTo>
                    <a:pt x="47" y="291"/>
                    <a:pt x="47" y="292"/>
                    <a:pt x="47" y="292"/>
                  </a:cubicBezTo>
                  <a:cubicBezTo>
                    <a:pt x="47" y="293"/>
                    <a:pt x="47" y="293"/>
                    <a:pt x="47" y="294"/>
                  </a:cubicBezTo>
                  <a:cubicBezTo>
                    <a:pt x="48" y="294"/>
                    <a:pt x="48" y="294"/>
                    <a:pt x="49" y="294"/>
                  </a:cubicBezTo>
                  <a:cubicBezTo>
                    <a:pt x="49" y="294"/>
                    <a:pt x="49" y="295"/>
                    <a:pt x="49" y="295"/>
                  </a:cubicBezTo>
                  <a:cubicBezTo>
                    <a:pt x="49" y="296"/>
                    <a:pt x="49" y="297"/>
                    <a:pt x="49" y="297"/>
                  </a:cubicBezTo>
                  <a:cubicBezTo>
                    <a:pt x="50" y="297"/>
                    <a:pt x="50" y="297"/>
                    <a:pt x="51" y="297"/>
                  </a:cubicBezTo>
                  <a:cubicBezTo>
                    <a:pt x="51" y="297"/>
                    <a:pt x="52" y="297"/>
                    <a:pt x="52" y="297"/>
                  </a:cubicBezTo>
                  <a:cubicBezTo>
                    <a:pt x="52" y="298"/>
                    <a:pt x="52" y="298"/>
                    <a:pt x="52" y="299"/>
                  </a:cubicBezTo>
                  <a:cubicBezTo>
                    <a:pt x="52" y="299"/>
                    <a:pt x="52" y="300"/>
                    <a:pt x="52" y="300"/>
                  </a:cubicBezTo>
                  <a:cubicBezTo>
                    <a:pt x="53" y="300"/>
                    <a:pt x="53" y="300"/>
                    <a:pt x="54" y="300"/>
                  </a:cubicBezTo>
                  <a:cubicBezTo>
                    <a:pt x="54" y="301"/>
                    <a:pt x="54" y="301"/>
                    <a:pt x="54" y="302"/>
                  </a:cubicBezTo>
                  <a:cubicBezTo>
                    <a:pt x="54" y="303"/>
                    <a:pt x="54" y="303"/>
                    <a:pt x="54" y="304"/>
                  </a:cubicBezTo>
                  <a:cubicBezTo>
                    <a:pt x="54" y="304"/>
                    <a:pt x="55" y="304"/>
                    <a:pt x="55" y="304"/>
                  </a:cubicBezTo>
                  <a:cubicBezTo>
                    <a:pt x="55" y="304"/>
                    <a:pt x="55" y="305"/>
                    <a:pt x="55" y="305"/>
                  </a:cubicBezTo>
                  <a:cubicBezTo>
                    <a:pt x="55" y="306"/>
                    <a:pt x="55" y="306"/>
                    <a:pt x="55" y="307"/>
                  </a:cubicBezTo>
                  <a:cubicBezTo>
                    <a:pt x="56" y="307"/>
                    <a:pt x="56" y="307"/>
                    <a:pt x="57" y="307"/>
                  </a:cubicBezTo>
                  <a:cubicBezTo>
                    <a:pt x="57" y="307"/>
                    <a:pt x="57" y="308"/>
                    <a:pt x="57" y="308"/>
                  </a:cubicBezTo>
                  <a:cubicBezTo>
                    <a:pt x="57" y="309"/>
                    <a:pt x="57" y="309"/>
                    <a:pt x="57" y="310"/>
                  </a:cubicBezTo>
                  <a:cubicBezTo>
                    <a:pt x="57" y="310"/>
                    <a:pt x="58" y="310"/>
                    <a:pt x="58" y="310"/>
                  </a:cubicBezTo>
                  <a:cubicBezTo>
                    <a:pt x="58" y="310"/>
                    <a:pt x="58" y="311"/>
                    <a:pt x="58" y="312"/>
                  </a:cubicBezTo>
                  <a:cubicBezTo>
                    <a:pt x="59" y="312"/>
                    <a:pt x="59" y="312"/>
                    <a:pt x="60" y="312"/>
                  </a:cubicBezTo>
                  <a:cubicBezTo>
                    <a:pt x="60" y="312"/>
                    <a:pt x="60" y="313"/>
                    <a:pt x="60" y="313"/>
                  </a:cubicBezTo>
                  <a:cubicBezTo>
                    <a:pt x="60" y="314"/>
                    <a:pt x="60" y="314"/>
                    <a:pt x="60" y="315"/>
                  </a:cubicBezTo>
                  <a:cubicBezTo>
                    <a:pt x="60" y="315"/>
                    <a:pt x="60" y="316"/>
                    <a:pt x="60" y="317"/>
                  </a:cubicBezTo>
                  <a:cubicBezTo>
                    <a:pt x="60" y="317"/>
                    <a:pt x="61" y="317"/>
                    <a:pt x="61" y="317"/>
                  </a:cubicBezTo>
                  <a:cubicBezTo>
                    <a:pt x="61" y="317"/>
                    <a:pt x="61" y="318"/>
                    <a:pt x="61" y="318"/>
                  </a:cubicBezTo>
                  <a:cubicBezTo>
                    <a:pt x="62" y="318"/>
                    <a:pt x="63" y="318"/>
                    <a:pt x="63" y="318"/>
                  </a:cubicBezTo>
                  <a:cubicBezTo>
                    <a:pt x="63" y="319"/>
                    <a:pt x="63" y="319"/>
                    <a:pt x="63" y="320"/>
                  </a:cubicBezTo>
                  <a:cubicBezTo>
                    <a:pt x="63" y="320"/>
                    <a:pt x="63" y="321"/>
                    <a:pt x="63" y="321"/>
                  </a:cubicBezTo>
                  <a:cubicBezTo>
                    <a:pt x="64" y="321"/>
                    <a:pt x="64" y="321"/>
                    <a:pt x="65" y="321"/>
                  </a:cubicBezTo>
                  <a:cubicBezTo>
                    <a:pt x="65" y="322"/>
                    <a:pt x="65" y="322"/>
                    <a:pt x="65" y="323"/>
                  </a:cubicBezTo>
                  <a:cubicBezTo>
                    <a:pt x="65" y="323"/>
                    <a:pt x="66" y="323"/>
                    <a:pt x="66" y="323"/>
                  </a:cubicBezTo>
                  <a:cubicBezTo>
                    <a:pt x="67" y="323"/>
                    <a:pt x="67" y="323"/>
                    <a:pt x="68" y="323"/>
                  </a:cubicBezTo>
                  <a:cubicBezTo>
                    <a:pt x="68" y="323"/>
                    <a:pt x="69" y="323"/>
                    <a:pt x="69" y="323"/>
                  </a:cubicBezTo>
                  <a:cubicBezTo>
                    <a:pt x="69" y="323"/>
                    <a:pt x="69" y="324"/>
                    <a:pt x="69" y="324"/>
                  </a:cubicBezTo>
                  <a:cubicBezTo>
                    <a:pt x="70" y="324"/>
                    <a:pt x="70" y="324"/>
                    <a:pt x="71" y="324"/>
                  </a:cubicBezTo>
                  <a:cubicBezTo>
                    <a:pt x="71" y="324"/>
                    <a:pt x="72" y="324"/>
                    <a:pt x="73" y="324"/>
                  </a:cubicBezTo>
                  <a:cubicBezTo>
                    <a:pt x="73" y="325"/>
                    <a:pt x="73" y="326"/>
                    <a:pt x="73" y="326"/>
                  </a:cubicBezTo>
                  <a:cubicBezTo>
                    <a:pt x="73" y="326"/>
                    <a:pt x="74" y="326"/>
                    <a:pt x="74" y="326"/>
                  </a:cubicBezTo>
                  <a:cubicBezTo>
                    <a:pt x="74" y="327"/>
                    <a:pt x="74" y="327"/>
                    <a:pt x="74" y="328"/>
                  </a:cubicBezTo>
                  <a:cubicBezTo>
                    <a:pt x="75" y="328"/>
                    <a:pt x="75" y="328"/>
                    <a:pt x="76" y="328"/>
                  </a:cubicBezTo>
                  <a:cubicBezTo>
                    <a:pt x="76" y="328"/>
                    <a:pt x="76" y="329"/>
                    <a:pt x="76" y="329"/>
                  </a:cubicBezTo>
                  <a:cubicBezTo>
                    <a:pt x="76" y="329"/>
                    <a:pt x="77" y="329"/>
                    <a:pt x="77" y="329"/>
                  </a:cubicBezTo>
                  <a:cubicBezTo>
                    <a:pt x="77" y="330"/>
                    <a:pt x="77" y="330"/>
                    <a:pt x="77" y="331"/>
                  </a:cubicBezTo>
                  <a:cubicBezTo>
                    <a:pt x="77" y="332"/>
                    <a:pt x="77" y="332"/>
                    <a:pt x="77" y="333"/>
                  </a:cubicBezTo>
                  <a:cubicBezTo>
                    <a:pt x="77" y="333"/>
                    <a:pt x="77" y="334"/>
                    <a:pt x="77" y="334"/>
                  </a:cubicBezTo>
                  <a:cubicBezTo>
                    <a:pt x="77" y="335"/>
                    <a:pt x="77" y="335"/>
                    <a:pt x="77" y="336"/>
                  </a:cubicBezTo>
                  <a:cubicBezTo>
                    <a:pt x="77" y="336"/>
                    <a:pt x="77" y="337"/>
                    <a:pt x="77" y="337"/>
                  </a:cubicBezTo>
                  <a:cubicBezTo>
                    <a:pt x="78" y="337"/>
                    <a:pt x="78" y="337"/>
                    <a:pt x="79" y="337"/>
                  </a:cubicBezTo>
                  <a:cubicBezTo>
                    <a:pt x="79" y="338"/>
                    <a:pt x="79" y="338"/>
                    <a:pt x="79" y="339"/>
                  </a:cubicBezTo>
                  <a:cubicBezTo>
                    <a:pt x="79" y="340"/>
                    <a:pt x="79" y="340"/>
                    <a:pt x="79" y="341"/>
                  </a:cubicBezTo>
                  <a:cubicBezTo>
                    <a:pt x="78" y="341"/>
                    <a:pt x="78" y="341"/>
                    <a:pt x="77" y="341"/>
                  </a:cubicBezTo>
                  <a:cubicBezTo>
                    <a:pt x="77" y="341"/>
                    <a:pt x="77" y="342"/>
                    <a:pt x="77" y="342"/>
                  </a:cubicBezTo>
                  <a:cubicBezTo>
                    <a:pt x="77" y="343"/>
                    <a:pt x="77" y="343"/>
                    <a:pt x="77" y="344"/>
                  </a:cubicBezTo>
                  <a:cubicBezTo>
                    <a:pt x="78" y="344"/>
                    <a:pt x="78" y="344"/>
                    <a:pt x="79" y="344"/>
                  </a:cubicBezTo>
                  <a:cubicBezTo>
                    <a:pt x="79" y="344"/>
                    <a:pt x="79" y="345"/>
                    <a:pt x="79" y="346"/>
                  </a:cubicBezTo>
                  <a:cubicBezTo>
                    <a:pt x="79" y="346"/>
                    <a:pt x="79" y="347"/>
                    <a:pt x="79" y="347"/>
                  </a:cubicBezTo>
                  <a:cubicBezTo>
                    <a:pt x="79" y="348"/>
                    <a:pt x="79" y="348"/>
                    <a:pt x="79" y="349"/>
                  </a:cubicBezTo>
                  <a:cubicBezTo>
                    <a:pt x="78" y="349"/>
                    <a:pt x="78" y="349"/>
                    <a:pt x="77" y="349"/>
                  </a:cubicBezTo>
                  <a:cubicBezTo>
                    <a:pt x="77" y="349"/>
                    <a:pt x="77" y="350"/>
                    <a:pt x="77" y="350"/>
                  </a:cubicBezTo>
                  <a:cubicBezTo>
                    <a:pt x="78" y="350"/>
                    <a:pt x="78" y="350"/>
                    <a:pt x="79" y="350"/>
                  </a:cubicBezTo>
                  <a:cubicBezTo>
                    <a:pt x="79" y="351"/>
                    <a:pt x="79" y="351"/>
                    <a:pt x="79" y="352"/>
                  </a:cubicBezTo>
                  <a:cubicBezTo>
                    <a:pt x="79" y="352"/>
                    <a:pt x="79" y="353"/>
                    <a:pt x="79" y="353"/>
                  </a:cubicBezTo>
                  <a:cubicBezTo>
                    <a:pt x="79" y="354"/>
                    <a:pt x="79" y="355"/>
                    <a:pt x="79" y="355"/>
                  </a:cubicBezTo>
                  <a:cubicBezTo>
                    <a:pt x="79" y="356"/>
                    <a:pt x="79" y="356"/>
                    <a:pt x="79" y="357"/>
                  </a:cubicBezTo>
                  <a:cubicBezTo>
                    <a:pt x="79" y="357"/>
                    <a:pt x="79" y="358"/>
                    <a:pt x="79" y="358"/>
                  </a:cubicBezTo>
                  <a:cubicBezTo>
                    <a:pt x="79" y="359"/>
                    <a:pt x="79" y="359"/>
                    <a:pt x="79" y="360"/>
                  </a:cubicBezTo>
                  <a:cubicBezTo>
                    <a:pt x="79" y="361"/>
                    <a:pt x="79" y="361"/>
                    <a:pt x="79" y="362"/>
                  </a:cubicBezTo>
                  <a:cubicBezTo>
                    <a:pt x="79" y="362"/>
                    <a:pt x="79" y="363"/>
                    <a:pt x="79" y="363"/>
                  </a:cubicBezTo>
                  <a:cubicBezTo>
                    <a:pt x="79" y="364"/>
                    <a:pt x="79" y="364"/>
                    <a:pt x="79" y="365"/>
                  </a:cubicBezTo>
                  <a:cubicBezTo>
                    <a:pt x="79" y="365"/>
                    <a:pt x="79" y="366"/>
                    <a:pt x="79" y="366"/>
                  </a:cubicBezTo>
                  <a:cubicBezTo>
                    <a:pt x="79" y="366"/>
                    <a:pt x="80" y="366"/>
                    <a:pt x="80" y="366"/>
                  </a:cubicBezTo>
                  <a:cubicBezTo>
                    <a:pt x="80" y="367"/>
                    <a:pt x="80" y="367"/>
                    <a:pt x="80" y="368"/>
                  </a:cubicBezTo>
                  <a:cubicBezTo>
                    <a:pt x="80" y="369"/>
                    <a:pt x="80" y="369"/>
                    <a:pt x="80" y="370"/>
                  </a:cubicBezTo>
                  <a:cubicBezTo>
                    <a:pt x="80" y="370"/>
                    <a:pt x="80" y="371"/>
                    <a:pt x="80" y="371"/>
                  </a:cubicBezTo>
                  <a:cubicBezTo>
                    <a:pt x="80" y="372"/>
                    <a:pt x="80" y="372"/>
                    <a:pt x="80" y="373"/>
                  </a:cubicBezTo>
                  <a:cubicBezTo>
                    <a:pt x="80" y="373"/>
                    <a:pt x="80" y="374"/>
                    <a:pt x="80" y="375"/>
                  </a:cubicBezTo>
                  <a:cubicBezTo>
                    <a:pt x="80" y="375"/>
                    <a:pt x="80" y="376"/>
                    <a:pt x="80" y="376"/>
                  </a:cubicBezTo>
                  <a:cubicBezTo>
                    <a:pt x="80" y="376"/>
                    <a:pt x="79" y="376"/>
                    <a:pt x="79" y="376"/>
                  </a:cubicBezTo>
                  <a:cubicBezTo>
                    <a:pt x="79" y="377"/>
                    <a:pt x="79" y="377"/>
                    <a:pt x="79" y="377"/>
                  </a:cubicBezTo>
                  <a:cubicBezTo>
                    <a:pt x="87" y="384"/>
                    <a:pt x="95" y="391"/>
                    <a:pt x="104" y="397"/>
                  </a:cubicBezTo>
                  <a:cubicBezTo>
                    <a:pt x="104" y="396"/>
                    <a:pt x="104" y="396"/>
                    <a:pt x="104" y="395"/>
                  </a:cubicBezTo>
                  <a:cubicBezTo>
                    <a:pt x="103" y="395"/>
                    <a:pt x="103" y="395"/>
                    <a:pt x="102" y="395"/>
                  </a:cubicBezTo>
                  <a:moveTo>
                    <a:pt x="96" y="41"/>
                  </a:moveTo>
                  <a:cubicBezTo>
                    <a:pt x="96" y="41"/>
                    <a:pt x="97" y="41"/>
                    <a:pt x="97" y="41"/>
                  </a:cubicBezTo>
                  <a:cubicBezTo>
                    <a:pt x="97" y="41"/>
                    <a:pt x="97" y="42"/>
                    <a:pt x="97" y="42"/>
                  </a:cubicBezTo>
                  <a:cubicBezTo>
                    <a:pt x="97" y="42"/>
                    <a:pt x="96" y="42"/>
                    <a:pt x="96" y="42"/>
                  </a:cubicBezTo>
                  <a:cubicBezTo>
                    <a:pt x="96" y="42"/>
                    <a:pt x="96" y="41"/>
                    <a:pt x="96" y="41"/>
                  </a:cubicBezTo>
                  <a:moveTo>
                    <a:pt x="105" y="8"/>
                  </a:moveTo>
                  <a:cubicBezTo>
                    <a:pt x="106" y="8"/>
                    <a:pt x="106" y="8"/>
                    <a:pt x="107" y="8"/>
                  </a:cubicBezTo>
                  <a:cubicBezTo>
                    <a:pt x="107" y="8"/>
                    <a:pt x="108" y="8"/>
                    <a:pt x="108" y="8"/>
                  </a:cubicBezTo>
                  <a:cubicBezTo>
                    <a:pt x="109" y="8"/>
                    <a:pt x="110" y="8"/>
                    <a:pt x="110" y="8"/>
                  </a:cubicBezTo>
                  <a:cubicBezTo>
                    <a:pt x="111" y="8"/>
                    <a:pt x="111" y="8"/>
                    <a:pt x="112" y="8"/>
                  </a:cubicBezTo>
                  <a:cubicBezTo>
                    <a:pt x="112" y="8"/>
                    <a:pt x="113" y="8"/>
                    <a:pt x="113" y="8"/>
                  </a:cubicBezTo>
                  <a:cubicBezTo>
                    <a:pt x="113" y="9"/>
                    <a:pt x="113" y="9"/>
                    <a:pt x="113" y="10"/>
                  </a:cubicBezTo>
                  <a:cubicBezTo>
                    <a:pt x="114" y="10"/>
                    <a:pt x="114" y="10"/>
                    <a:pt x="115" y="10"/>
                  </a:cubicBezTo>
                  <a:cubicBezTo>
                    <a:pt x="115" y="11"/>
                    <a:pt x="115" y="11"/>
                    <a:pt x="115" y="12"/>
                  </a:cubicBezTo>
                  <a:cubicBezTo>
                    <a:pt x="115" y="12"/>
                    <a:pt x="116" y="12"/>
                    <a:pt x="116" y="12"/>
                  </a:cubicBezTo>
                  <a:cubicBezTo>
                    <a:pt x="116" y="12"/>
                    <a:pt x="116" y="13"/>
                    <a:pt x="116" y="13"/>
                  </a:cubicBezTo>
                  <a:cubicBezTo>
                    <a:pt x="116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3" y="13"/>
                  </a:cubicBezTo>
                  <a:cubicBezTo>
                    <a:pt x="113" y="13"/>
                    <a:pt x="113" y="12"/>
                    <a:pt x="113" y="12"/>
                  </a:cubicBezTo>
                  <a:cubicBezTo>
                    <a:pt x="113" y="11"/>
                    <a:pt x="113" y="11"/>
                    <a:pt x="113" y="10"/>
                  </a:cubicBezTo>
                  <a:cubicBezTo>
                    <a:pt x="113" y="10"/>
                    <a:pt x="112" y="10"/>
                    <a:pt x="112" y="10"/>
                  </a:cubicBezTo>
                  <a:cubicBezTo>
                    <a:pt x="111" y="10"/>
                    <a:pt x="111" y="10"/>
                    <a:pt x="110" y="10"/>
                  </a:cubicBezTo>
                  <a:cubicBezTo>
                    <a:pt x="110" y="10"/>
                    <a:pt x="109" y="10"/>
                    <a:pt x="108" y="10"/>
                  </a:cubicBezTo>
                  <a:cubicBezTo>
                    <a:pt x="108" y="11"/>
                    <a:pt x="108" y="11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ubicBezTo>
                    <a:pt x="109" y="13"/>
                    <a:pt x="110" y="13"/>
                    <a:pt x="110" y="13"/>
                  </a:cubicBezTo>
                  <a:cubicBezTo>
                    <a:pt x="110" y="14"/>
                    <a:pt x="110" y="14"/>
                    <a:pt x="110" y="15"/>
                  </a:cubicBezTo>
                  <a:cubicBezTo>
                    <a:pt x="110" y="15"/>
                    <a:pt x="109" y="15"/>
                    <a:pt x="108" y="15"/>
                  </a:cubicBezTo>
                  <a:cubicBezTo>
                    <a:pt x="108" y="15"/>
                    <a:pt x="107" y="15"/>
                    <a:pt x="107" y="15"/>
                  </a:cubicBezTo>
                  <a:cubicBezTo>
                    <a:pt x="107" y="14"/>
                    <a:pt x="107" y="14"/>
                    <a:pt x="107" y="13"/>
                  </a:cubicBezTo>
                  <a:cubicBezTo>
                    <a:pt x="107" y="13"/>
                    <a:pt x="107" y="12"/>
                    <a:pt x="107" y="12"/>
                  </a:cubicBezTo>
                  <a:cubicBezTo>
                    <a:pt x="107" y="11"/>
                    <a:pt x="107" y="11"/>
                    <a:pt x="107" y="10"/>
                  </a:cubicBezTo>
                  <a:cubicBezTo>
                    <a:pt x="106" y="10"/>
                    <a:pt x="106" y="10"/>
                    <a:pt x="105" y="10"/>
                  </a:cubicBezTo>
                  <a:cubicBezTo>
                    <a:pt x="105" y="9"/>
                    <a:pt x="105" y="9"/>
                    <a:pt x="105" y="8"/>
                  </a:cubicBezTo>
                  <a:moveTo>
                    <a:pt x="69" y="58"/>
                  </a:moveTo>
                  <a:cubicBezTo>
                    <a:pt x="69" y="58"/>
                    <a:pt x="69" y="57"/>
                    <a:pt x="69" y="57"/>
                  </a:cubicBezTo>
                  <a:cubicBezTo>
                    <a:pt x="70" y="57"/>
                    <a:pt x="70" y="57"/>
                    <a:pt x="71" y="57"/>
                  </a:cubicBezTo>
                  <a:cubicBezTo>
                    <a:pt x="71" y="57"/>
                    <a:pt x="72" y="57"/>
                    <a:pt x="73" y="57"/>
                  </a:cubicBezTo>
                  <a:cubicBezTo>
                    <a:pt x="73" y="56"/>
                    <a:pt x="73" y="56"/>
                    <a:pt x="73" y="55"/>
                  </a:cubicBezTo>
                  <a:cubicBezTo>
                    <a:pt x="73" y="55"/>
                    <a:pt x="73" y="54"/>
                    <a:pt x="73" y="53"/>
                  </a:cubicBezTo>
                  <a:cubicBezTo>
                    <a:pt x="73" y="53"/>
                    <a:pt x="74" y="53"/>
                    <a:pt x="74" y="53"/>
                  </a:cubicBezTo>
                  <a:cubicBezTo>
                    <a:pt x="74" y="54"/>
                    <a:pt x="74" y="55"/>
                    <a:pt x="74" y="55"/>
                  </a:cubicBezTo>
                  <a:cubicBezTo>
                    <a:pt x="74" y="56"/>
                    <a:pt x="74" y="56"/>
                    <a:pt x="74" y="57"/>
                  </a:cubicBezTo>
                  <a:cubicBezTo>
                    <a:pt x="74" y="57"/>
                    <a:pt x="74" y="58"/>
                    <a:pt x="74" y="58"/>
                  </a:cubicBezTo>
                  <a:cubicBezTo>
                    <a:pt x="74" y="58"/>
                    <a:pt x="73" y="58"/>
                    <a:pt x="73" y="58"/>
                  </a:cubicBezTo>
                  <a:cubicBezTo>
                    <a:pt x="72" y="58"/>
                    <a:pt x="71" y="58"/>
                    <a:pt x="71" y="58"/>
                  </a:cubicBezTo>
                  <a:cubicBezTo>
                    <a:pt x="71" y="59"/>
                    <a:pt x="71" y="59"/>
                    <a:pt x="71" y="60"/>
                  </a:cubicBezTo>
                  <a:cubicBezTo>
                    <a:pt x="70" y="60"/>
                    <a:pt x="70" y="60"/>
                    <a:pt x="69" y="60"/>
                  </a:cubicBezTo>
                  <a:cubicBezTo>
                    <a:pt x="69" y="59"/>
                    <a:pt x="69" y="59"/>
                    <a:pt x="69" y="58"/>
                  </a:cubicBezTo>
                  <a:moveTo>
                    <a:pt x="54" y="52"/>
                  </a:moveTo>
                  <a:cubicBezTo>
                    <a:pt x="54" y="52"/>
                    <a:pt x="55" y="52"/>
                    <a:pt x="55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7" y="52"/>
                    <a:pt x="57" y="53"/>
                    <a:pt x="57" y="53"/>
                  </a:cubicBezTo>
                  <a:cubicBezTo>
                    <a:pt x="57" y="53"/>
                    <a:pt x="58" y="53"/>
                    <a:pt x="58" y="53"/>
                  </a:cubicBezTo>
                  <a:cubicBezTo>
                    <a:pt x="59" y="53"/>
                    <a:pt x="59" y="53"/>
                    <a:pt x="60" y="53"/>
                  </a:cubicBezTo>
                  <a:cubicBezTo>
                    <a:pt x="60" y="53"/>
                    <a:pt x="61" y="53"/>
                    <a:pt x="61" y="53"/>
                  </a:cubicBezTo>
                  <a:cubicBezTo>
                    <a:pt x="62" y="53"/>
                    <a:pt x="63" y="53"/>
                    <a:pt x="63" y="53"/>
                  </a:cubicBezTo>
                  <a:cubicBezTo>
                    <a:pt x="64" y="53"/>
                    <a:pt x="64" y="53"/>
                    <a:pt x="65" y="53"/>
                  </a:cubicBezTo>
                  <a:cubicBezTo>
                    <a:pt x="65" y="54"/>
                    <a:pt x="65" y="55"/>
                    <a:pt x="65" y="55"/>
                  </a:cubicBezTo>
                  <a:cubicBezTo>
                    <a:pt x="65" y="55"/>
                    <a:pt x="66" y="55"/>
                    <a:pt x="66" y="55"/>
                  </a:cubicBezTo>
                  <a:cubicBezTo>
                    <a:pt x="66" y="56"/>
                    <a:pt x="66" y="56"/>
                    <a:pt x="66" y="57"/>
                  </a:cubicBezTo>
                  <a:cubicBezTo>
                    <a:pt x="66" y="57"/>
                    <a:pt x="65" y="57"/>
                    <a:pt x="65" y="57"/>
                  </a:cubicBezTo>
                  <a:cubicBezTo>
                    <a:pt x="65" y="57"/>
                    <a:pt x="65" y="58"/>
                    <a:pt x="65" y="58"/>
                  </a:cubicBezTo>
                  <a:cubicBezTo>
                    <a:pt x="64" y="58"/>
                    <a:pt x="64" y="58"/>
                    <a:pt x="63" y="58"/>
                  </a:cubicBezTo>
                  <a:cubicBezTo>
                    <a:pt x="63" y="58"/>
                    <a:pt x="62" y="58"/>
                    <a:pt x="61" y="58"/>
                  </a:cubicBezTo>
                  <a:cubicBezTo>
                    <a:pt x="61" y="58"/>
                    <a:pt x="61" y="57"/>
                    <a:pt x="61" y="57"/>
                  </a:cubicBezTo>
                  <a:cubicBezTo>
                    <a:pt x="61" y="57"/>
                    <a:pt x="60" y="57"/>
                    <a:pt x="60" y="57"/>
                  </a:cubicBezTo>
                  <a:cubicBezTo>
                    <a:pt x="59" y="57"/>
                    <a:pt x="59" y="57"/>
                    <a:pt x="58" y="57"/>
                  </a:cubicBezTo>
                  <a:cubicBezTo>
                    <a:pt x="58" y="56"/>
                    <a:pt x="58" y="56"/>
                    <a:pt x="58" y="55"/>
                  </a:cubicBezTo>
                  <a:cubicBezTo>
                    <a:pt x="58" y="55"/>
                    <a:pt x="57" y="55"/>
                    <a:pt x="57" y="55"/>
                  </a:cubicBezTo>
                  <a:cubicBezTo>
                    <a:pt x="56" y="55"/>
                    <a:pt x="56" y="55"/>
                    <a:pt x="55" y="55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53"/>
                    <a:pt x="54" y="53"/>
                    <a:pt x="54" y="53"/>
                  </a:cubicBezTo>
                  <a:cubicBezTo>
                    <a:pt x="54" y="53"/>
                    <a:pt x="54" y="52"/>
                    <a:pt x="54" y="52"/>
                  </a:cubicBezTo>
                  <a:moveTo>
                    <a:pt x="80" y="317"/>
                  </a:moveTo>
                  <a:cubicBezTo>
                    <a:pt x="80" y="317"/>
                    <a:pt x="79" y="317"/>
                    <a:pt x="79" y="317"/>
                  </a:cubicBezTo>
                  <a:cubicBezTo>
                    <a:pt x="79" y="316"/>
                    <a:pt x="79" y="315"/>
                    <a:pt x="79" y="315"/>
                  </a:cubicBezTo>
                  <a:cubicBezTo>
                    <a:pt x="79" y="315"/>
                    <a:pt x="80" y="315"/>
                    <a:pt x="80" y="315"/>
                  </a:cubicBezTo>
                  <a:cubicBezTo>
                    <a:pt x="80" y="315"/>
                    <a:pt x="80" y="316"/>
                    <a:pt x="80" y="317"/>
                  </a:cubicBezTo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9" name="Freeform 41070"/>
            <p:cNvSpPr>
              <a:spLocks/>
            </p:cNvSpPr>
            <p:nvPr/>
          </p:nvSpPr>
          <p:spPr bwMode="auto">
            <a:xfrm>
              <a:off x="4237" y="867"/>
              <a:ext cx="5" cy="2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0 h 1"/>
                <a:gd name="T4" fmla="*/ 0 w 3"/>
                <a:gd name="T5" fmla="*/ 2 h 1"/>
                <a:gd name="T6" fmla="*/ 3 w 3"/>
                <a:gd name="T7" fmla="*/ 2 h 1"/>
                <a:gd name="T8" fmla="*/ 5 w 3"/>
                <a:gd name="T9" fmla="*/ 2 h 1"/>
                <a:gd name="T10" fmla="*/ 5 w 3"/>
                <a:gd name="T11" fmla="*/ 0 h 1"/>
                <a:gd name="T12" fmla="*/ 3 w 3"/>
                <a:gd name="T13" fmla="*/ 0 h 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0" name="Freeform 41071"/>
            <p:cNvSpPr>
              <a:spLocks/>
            </p:cNvSpPr>
            <p:nvPr/>
          </p:nvSpPr>
          <p:spPr bwMode="auto">
            <a:xfrm>
              <a:off x="3777" y="881"/>
              <a:ext cx="11" cy="16"/>
            </a:xfrm>
            <a:custGeom>
              <a:avLst/>
              <a:gdLst>
                <a:gd name="T0" fmla="*/ 2 w 6"/>
                <a:gd name="T1" fmla="*/ 14 h 9"/>
                <a:gd name="T2" fmla="*/ 2 w 6"/>
                <a:gd name="T3" fmla="*/ 16 h 9"/>
                <a:gd name="T4" fmla="*/ 6 w 6"/>
                <a:gd name="T5" fmla="*/ 16 h 9"/>
                <a:gd name="T6" fmla="*/ 6 w 6"/>
                <a:gd name="T7" fmla="*/ 14 h 9"/>
                <a:gd name="T8" fmla="*/ 7 w 6"/>
                <a:gd name="T9" fmla="*/ 14 h 9"/>
                <a:gd name="T10" fmla="*/ 7 w 6"/>
                <a:gd name="T11" fmla="*/ 11 h 9"/>
                <a:gd name="T12" fmla="*/ 11 w 6"/>
                <a:gd name="T13" fmla="*/ 11 h 9"/>
                <a:gd name="T14" fmla="*/ 11 w 6"/>
                <a:gd name="T15" fmla="*/ 7 h 9"/>
                <a:gd name="T16" fmla="*/ 11 w 6"/>
                <a:gd name="T17" fmla="*/ 5 h 9"/>
                <a:gd name="T18" fmla="*/ 11 w 6"/>
                <a:gd name="T19" fmla="*/ 2 h 9"/>
                <a:gd name="T20" fmla="*/ 11 w 6"/>
                <a:gd name="T21" fmla="*/ 0 h 9"/>
                <a:gd name="T22" fmla="*/ 0 w 6"/>
                <a:gd name="T23" fmla="*/ 11 h 9"/>
                <a:gd name="T24" fmla="*/ 0 w 6"/>
                <a:gd name="T25" fmla="*/ 14 h 9"/>
                <a:gd name="T26" fmla="*/ 2 w 6"/>
                <a:gd name="T27" fmla="*/ 14 h 9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6" h="9">
                  <a:moveTo>
                    <a:pt x="1" y="8"/>
                  </a:moveTo>
                  <a:cubicBezTo>
                    <a:pt x="1" y="8"/>
                    <a:pt x="1" y="9"/>
                    <a:pt x="1" y="9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4" y="7"/>
                    <a:pt x="4" y="7"/>
                    <a:pt x="4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6"/>
                    <a:pt x="6" y="5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6" y="2"/>
                    <a:pt x="6" y="2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2"/>
                    <a:pt x="2" y="4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1" name="Freeform 41072"/>
            <p:cNvSpPr>
              <a:spLocks/>
            </p:cNvSpPr>
            <p:nvPr/>
          </p:nvSpPr>
          <p:spPr bwMode="auto">
            <a:xfrm>
              <a:off x="4212" y="869"/>
              <a:ext cx="35" cy="18"/>
            </a:xfrm>
            <a:custGeom>
              <a:avLst/>
              <a:gdLst>
                <a:gd name="T0" fmla="*/ 5 w 20"/>
                <a:gd name="T1" fmla="*/ 18 h 10"/>
                <a:gd name="T2" fmla="*/ 9 w 20"/>
                <a:gd name="T3" fmla="*/ 18 h 10"/>
                <a:gd name="T4" fmla="*/ 9 w 20"/>
                <a:gd name="T5" fmla="*/ 16 h 10"/>
                <a:gd name="T6" fmla="*/ 9 w 20"/>
                <a:gd name="T7" fmla="*/ 14 h 10"/>
                <a:gd name="T8" fmla="*/ 11 w 20"/>
                <a:gd name="T9" fmla="*/ 14 h 10"/>
                <a:gd name="T10" fmla="*/ 11 w 20"/>
                <a:gd name="T11" fmla="*/ 18 h 10"/>
                <a:gd name="T12" fmla="*/ 14 w 20"/>
                <a:gd name="T13" fmla="*/ 18 h 10"/>
                <a:gd name="T14" fmla="*/ 14 w 20"/>
                <a:gd name="T15" fmla="*/ 14 h 10"/>
                <a:gd name="T16" fmla="*/ 16 w 20"/>
                <a:gd name="T17" fmla="*/ 14 h 10"/>
                <a:gd name="T18" fmla="*/ 19 w 20"/>
                <a:gd name="T19" fmla="*/ 14 h 10"/>
                <a:gd name="T20" fmla="*/ 19 w 20"/>
                <a:gd name="T21" fmla="*/ 13 h 10"/>
                <a:gd name="T22" fmla="*/ 21 w 20"/>
                <a:gd name="T23" fmla="*/ 13 h 10"/>
                <a:gd name="T24" fmla="*/ 25 w 20"/>
                <a:gd name="T25" fmla="*/ 13 h 10"/>
                <a:gd name="T26" fmla="*/ 28 w 20"/>
                <a:gd name="T27" fmla="*/ 13 h 10"/>
                <a:gd name="T28" fmla="*/ 28 w 20"/>
                <a:gd name="T29" fmla="*/ 9 h 10"/>
                <a:gd name="T30" fmla="*/ 30 w 20"/>
                <a:gd name="T31" fmla="*/ 9 h 10"/>
                <a:gd name="T32" fmla="*/ 33 w 20"/>
                <a:gd name="T33" fmla="*/ 9 h 10"/>
                <a:gd name="T34" fmla="*/ 35 w 20"/>
                <a:gd name="T35" fmla="*/ 9 h 10"/>
                <a:gd name="T36" fmla="*/ 35 w 20"/>
                <a:gd name="T37" fmla="*/ 7 h 10"/>
                <a:gd name="T38" fmla="*/ 35 w 20"/>
                <a:gd name="T39" fmla="*/ 4 h 10"/>
                <a:gd name="T40" fmla="*/ 35 w 20"/>
                <a:gd name="T41" fmla="*/ 0 h 10"/>
                <a:gd name="T42" fmla="*/ 33 w 20"/>
                <a:gd name="T43" fmla="*/ 0 h 10"/>
                <a:gd name="T44" fmla="*/ 30 w 20"/>
                <a:gd name="T45" fmla="*/ 0 h 10"/>
                <a:gd name="T46" fmla="*/ 30 w 20"/>
                <a:gd name="T47" fmla="*/ 4 h 10"/>
                <a:gd name="T48" fmla="*/ 28 w 20"/>
                <a:gd name="T49" fmla="*/ 4 h 10"/>
                <a:gd name="T50" fmla="*/ 28 w 20"/>
                <a:gd name="T51" fmla="*/ 7 h 10"/>
                <a:gd name="T52" fmla="*/ 25 w 20"/>
                <a:gd name="T53" fmla="*/ 7 h 10"/>
                <a:gd name="T54" fmla="*/ 25 w 20"/>
                <a:gd name="T55" fmla="*/ 4 h 10"/>
                <a:gd name="T56" fmla="*/ 21 w 20"/>
                <a:gd name="T57" fmla="*/ 4 h 10"/>
                <a:gd name="T58" fmla="*/ 19 w 20"/>
                <a:gd name="T59" fmla="*/ 4 h 10"/>
                <a:gd name="T60" fmla="*/ 19 w 20"/>
                <a:gd name="T61" fmla="*/ 7 h 10"/>
                <a:gd name="T62" fmla="*/ 19 w 20"/>
                <a:gd name="T63" fmla="*/ 9 h 10"/>
                <a:gd name="T64" fmla="*/ 16 w 20"/>
                <a:gd name="T65" fmla="*/ 9 h 10"/>
                <a:gd name="T66" fmla="*/ 14 w 20"/>
                <a:gd name="T67" fmla="*/ 9 h 10"/>
                <a:gd name="T68" fmla="*/ 14 w 20"/>
                <a:gd name="T69" fmla="*/ 7 h 10"/>
                <a:gd name="T70" fmla="*/ 14 w 20"/>
                <a:gd name="T71" fmla="*/ 4 h 10"/>
                <a:gd name="T72" fmla="*/ 14 w 20"/>
                <a:gd name="T73" fmla="*/ 0 h 10"/>
                <a:gd name="T74" fmla="*/ 11 w 20"/>
                <a:gd name="T75" fmla="*/ 0 h 10"/>
                <a:gd name="T76" fmla="*/ 9 w 20"/>
                <a:gd name="T77" fmla="*/ 0 h 10"/>
                <a:gd name="T78" fmla="*/ 9 w 20"/>
                <a:gd name="T79" fmla="*/ 4 h 10"/>
                <a:gd name="T80" fmla="*/ 5 w 20"/>
                <a:gd name="T81" fmla="*/ 4 h 10"/>
                <a:gd name="T82" fmla="*/ 5 w 20"/>
                <a:gd name="T83" fmla="*/ 7 h 10"/>
                <a:gd name="T84" fmla="*/ 5 w 20"/>
                <a:gd name="T85" fmla="*/ 9 h 10"/>
                <a:gd name="T86" fmla="*/ 5 w 20"/>
                <a:gd name="T87" fmla="*/ 13 h 10"/>
                <a:gd name="T88" fmla="*/ 2 w 20"/>
                <a:gd name="T89" fmla="*/ 13 h 10"/>
                <a:gd name="T90" fmla="*/ 2 w 20"/>
                <a:gd name="T91" fmla="*/ 14 h 10"/>
                <a:gd name="T92" fmla="*/ 0 w 20"/>
                <a:gd name="T93" fmla="*/ 14 h 10"/>
                <a:gd name="T94" fmla="*/ 0 w 20"/>
                <a:gd name="T95" fmla="*/ 18 h 10"/>
                <a:gd name="T96" fmla="*/ 2 w 20"/>
                <a:gd name="T97" fmla="*/ 18 h 10"/>
                <a:gd name="T98" fmla="*/ 5 w 20"/>
                <a:gd name="T99" fmla="*/ 18 h 1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0" h="10">
                  <a:moveTo>
                    <a:pt x="3" y="10"/>
                  </a:moveTo>
                  <a:cubicBezTo>
                    <a:pt x="4" y="10"/>
                    <a:pt x="4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7" y="10"/>
                    <a:pt x="7" y="10"/>
                    <a:pt x="8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0" y="8"/>
                    <a:pt x="10" y="8"/>
                    <a:pt x="11" y="8"/>
                  </a:cubicBezTo>
                  <a:cubicBezTo>
                    <a:pt x="11" y="8"/>
                    <a:pt x="11" y="7"/>
                    <a:pt x="11" y="7"/>
                  </a:cubicBezTo>
                  <a:cubicBezTo>
                    <a:pt x="11" y="7"/>
                    <a:pt x="12" y="7"/>
                    <a:pt x="12" y="7"/>
                  </a:cubicBezTo>
                  <a:cubicBezTo>
                    <a:pt x="13" y="7"/>
                    <a:pt x="14" y="7"/>
                    <a:pt x="14" y="7"/>
                  </a:cubicBezTo>
                  <a:cubicBezTo>
                    <a:pt x="15" y="7"/>
                    <a:pt x="15" y="7"/>
                    <a:pt x="16" y="7"/>
                  </a:cubicBezTo>
                  <a:cubicBezTo>
                    <a:pt x="16" y="6"/>
                    <a:pt x="16" y="6"/>
                    <a:pt x="16" y="5"/>
                  </a:cubicBezTo>
                  <a:cubicBezTo>
                    <a:pt x="16" y="5"/>
                    <a:pt x="17" y="5"/>
                    <a:pt x="17" y="5"/>
                  </a:cubicBezTo>
                  <a:cubicBezTo>
                    <a:pt x="18" y="5"/>
                    <a:pt x="18" y="5"/>
                    <a:pt x="19" y="5"/>
                  </a:cubicBezTo>
                  <a:cubicBezTo>
                    <a:pt x="19" y="5"/>
                    <a:pt x="20" y="5"/>
                    <a:pt x="20" y="5"/>
                  </a:cubicBezTo>
                  <a:cubicBezTo>
                    <a:pt x="20" y="5"/>
                    <a:pt x="20" y="4"/>
                    <a:pt x="20" y="4"/>
                  </a:cubicBezTo>
                  <a:cubicBezTo>
                    <a:pt x="20" y="3"/>
                    <a:pt x="20" y="2"/>
                    <a:pt x="20" y="2"/>
                  </a:cubicBezTo>
                  <a:cubicBezTo>
                    <a:pt x="20" y="1"/>
                    <a:pt x="20" y="1"/>
                    <a:pt x="20" y="0"/>
                  </a:cubicBezTo>
                  <a:cubicBezTo>
                    <a:pt x="20" y="0"/>
                    <a:pt x="19" y="0"/>
                    <a:pt x="19" y="0"/>
                  </a:cubicBezTo>
                  <a:cubicBezTo>
                    <a:pt x="18" y="0"/>
                    <a:pt x="18" y="0"/>
                    <a:pt x="17" y="0"/>
                  </a:cubicBezTo>
                  <a:cubicBezTo>
                    <a:pt x="17" y="1"/>
                    <a:pt x="17" y="1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2"/>
                    <a:pt x="16" y="3"/>
                    <a:pt x="16" y="4"/>
                  </a:cubicBezTo>
                  <a:cubicBezTo>
                    <a:pt x="15" y="4"/>
                    <a:pt x="15" y="4"/>
                    <a:pt x="14" y="4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2"/>
                    <a:pt x="11" y="3"/>
                    <a:pt x="11" y="4"/>
                  </a:cubicBezTo>
                  <a:cubicBezTo>
                    <a:pt x="11" y="4"/>
                    <a:pt x="11" y="5"/>
                    <a:pt x="11" y="5"/>
                  </a:cubicBezTo>
                  <a:cubicBezTo>
                    <a:pt x="10" y="5"/>
                    <a:pt x="10" y="5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7"/>
                    <a:pt x="2" y="7"/>
                    <a:pt x="1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1" y="8"/>
                    <a:pt x="0" y="8"/>
                    <a:pt x="0" y="8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2" y="10"/>
                    <a:pt x="3" y="10"/>
                    <a:pt x="3" y="1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2" name="Freeform 41073"/>
            <p:cNvSpPr>
              <a:spLocks/>
            </p:cNvSpPr>
            <p:nvPr/>
          </p:nvSpPr>
          <p:spPr bwMode="auto">
            <a:xfrm>
              <a:off x="4199" y="881"/>
              <a:ext cx="10" cy="7"/>
            </a:xfrm>
            <a:custGeom>
              <a:avLst/>
              <a:gdLst>
                <a:gd name="T0" fmla="*/ 5 w 6"/>
                <a:gd name="T1" fmla="*/ 7 h 4"/>
                <a:gd name="T2" fmla="*/ 8 w 6"/>
                <a:gd name="T3" fmla="*/ 7 h 4"/>
                <a:gd name="T4" fmla="*/ 10 w 6"/>
                <a:gd name="T5" fmla="*/ 7 h 4"/>
                <a:gd name="T6" fmla="*/ 10 w 6"/>
                <a:gd name="T7" fmla="*/ 5 h 4"/>
                <a:gd name="T8" fmla="*/ 10 w 6"/>
                <a:gd name="T9" fmla="*/ 2 h 4"/>
                <a:gd name="T10" fmla="*/ 10 w 6"/>
                <a:gd name="T11" fmla="*/ 0 h 4"/>
                <a:gd name="T12" fmla="*/ 8 w 6"/>
                <a:gd name="T13" fmla="*/ 0 h 4"/>
                <a:gd name="T14" fmla="*/ 5 w 6"/>
                <a:gd name="T15" fmla="*/ 0 h 4"/>
                <a:gd name="T16" fmla="*/ 3 w 6"/>
                <a:gd name="T17" fmla="*/ 0 h 4"/>
                <a:gd name="T18" fmla="*/ 0 w 6"/>
                <a:gd name="T19" fmla="*/ 0 h 4"/>
                <a:gd name="T20" fmla="*/ 0 w 6"/>
                <a:gd name="T21" fmla="*/ 2 h 4"/>
                <a:gd name="T22" fmla="*/ 0 w 6"/>
                <a:gd name="T23" fmla="*/ 5 h 4"/>
                <a:gd name="T24" fmla="*/ 0 w 6"/>
                <a:gd name="T25" fmla="*/ 7 h 4"/>
                <a:gd name="T26" fmla="*/ 3 w 6"/>
                <a:gd name="T27" fmla="*/ 7 h 4"/>
                <a:gd name="T28" fmla="*/ 5 w 6"/>
                <a:gd name="T29" fmla="*/ 7 h 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6" y="2"/>
                    <a:pt x="6" y="2"/>
                    <a:pt x="6" y="1"/>
                  </a:cubicBezTo>
                  <a:cubicBezTo>
                    <a:pt x="6" y="1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3" name="Freeform 41074"/>
            <p:cNvSpPr>
              <a:spLocks/>
            </p:cNvSpPr>
            <p:nvPr/>
          </p:nvSpPr>
          <p:spPr bwMode="auto">
            <a:xfrm>
              <a:off x="4152" y="888"/>
              <a:ext cx="6" cy="7"/>
            </a:xfrm>
            <a:custGeom>
              <a:avLst/>
              <a:gdLst>
                <a:gd name="T0" fmla="*/ 6 w 4"/>
                <a:gd name="T1" fmla="*/ 7 h 4"/>
                <a:gd name="T2" fmla="*/ 6 w 4"/>
                <a:gd name="T3" fmla="*/ 4 h 4"/>
                <a:gd name="T4" fmla="*/ 6 w 4"/>
                <a:gd name="T5" fmla="*/ 0 h 4"/>
                <a:gd name="T6" fmla="*/ 3 w 4"/>
                <a:gd name="T7" fmla="*/ 0 h 4"/>
                <a:gd name="T8" fmla="*/ 3 w 4"/>
                <a:gd name="T9" fmla="*/ 4 h 4"/>
                <a:gd name="T10" fmla="*/ 0 w 4"/>
                <a:gd name="T11" fmla="*/ 4 h 4"/>
                <a:gd name="T12" fmla="*/ 0 w 4"/>
                <a:gd name="T13" fmla="*/ 7 h 4"/>
                <a:gd name="T14" fmla="*/ 3 w 4"/>
                <a:gd name="T15" fmla="*/ 7 h 4"/>
                <a:gd name="T16" fmla="*/ 6 w 4"/>
                <a:gd name="T17" fmla="*/ 7 h 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3"/>
                    <a:pt x="4" y="3"/>
                    <a:pt x="4" y="2"/>
                  </a:cubicBezTo>
                  <a:cubicBezTo>
                    <a:pt x="4" y="2"/>
                    <a:pt x="4" y="1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2" y="2"/>
                    <a:pt x="1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3" y="4"/>
                    <a:pt x="3" y="4"/>
                    <a:pt x="4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4" name="Freeform 41075"/>
            <p:cNvSpPr>
              <a:spLocks/>
            </p:cNvSpPr>
            <p:nvPr/>
          </p:nvSpPr>
          <p:spPr bwMode="auto">
            <a:xfrm>
              <a:off x="3784" y="892"/>
              <a:ext cx="12" cy="8"/>
            </a:xfrm>
            <a:custGeom>
              <a:avLst/>
              <a:gdLst>
                <a:gd name="T0" fmla="*/ 0 w 7"/>
                <a:gd name="T1" fmla="*/ 3 h 5"/>
                <a:gd name="T2" fmla="*/ 0 w 7"/>
                <a:gd name="T3" fmla="*/ 5 h 5"/>
                <a:gd name="T4" fmla="*/ 0 w 7"/>
                <a:gd name="T5" fmla="*/ 8 h 5"/>
                <a:gd name="T6" fmla="*/ 3 w 7"/>
                <a:gd name="T7" fmla="*/ 8 h 5"/>
                <a:gd name="T8" fmla="*/ 5 w 7"/>
                <a:gd name="T9" fmla="*/ 8 h 5"/>
                <a:gd name="T10" fmla="*/ 9 w 7"/>
                <a:gd name="T11" fmla="*/ 8 h 5"/>
                <a:gd name="T12" fmla="*/ 12 w 7"/>
                <a:gd name="T13" fmla="*/ 8 h 5"/>
                <a:gd name="T14" fmla="*/ 12 w 7"/>
                <a:gd name="T15" fmla="*/ 5 h 5"/>
                <a:gd name="T16" fmla="*/ 12 w 7"/>
                <a:gd name="T17" fmla="*/ 3 h 5"/>
                <a:gd name="T18" fmla="*/ 9 w 7"/>
                <a:gd name="T19" fmla="*/ 3 h 5"/>
                <a:gd name="T20" fmla="*/ 9 w 7"/>
                <a:gd name="T21" fmla="*/ 0 h 5"/>
                <a:gd name="T22" fmla="*/ 5 w 7"/>
                <a:gd name="T23" fmla="*/ 0 h 5"/>
                <a:gd name="T24" fmla="*/ 3 w 7"/>
                <a:gd name="T25" fmla="*/ 0 h 5"/>
                <a:gd name="T26" fmla="*/ 3 w 7"/>
                <a:gd name="T27" fmla="*/ 3 h 5"/>
                <a:gd name="T28" fmla="*/ 0 w 7"/>
                <a:gd name="T29" fmla="*/ 3 h 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6" y="5"/>
                    <a:pt x="7" y="5"/>
                  </a:cubicBezTo>
                  <a:cubicBezTo>
                    <a:pt x="7" y="4"/>
                    <a:pt x="7" y="4"/>
                    <a:pt x="7" y="3"/>
                  </a:cubicBezTo>
                  <a:cubicBezTo>
                    <a:pt x="7" y="3"/>
                    <a:pt x="7" y="2"/>
                    <a:pt x="7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5" name="Freeform 41076"/>
            <p:cNvSpPr>
              <a:spLocks/>
            </p:cNvSpPr>
            <p:nvPr/>
          </p:nvSpPr>
          <p:spPr bwMode="auto">
            <a:xfrm>
              <a:off x="4145" y="900"/>
              <a:ext cx="5" cy="6"/>
            </a:xfrm>
            <a:custGeom>
              <a:avLst/>
              <a:gdLst>
                <a:gd name="T0" fmla="*/ 0 w 3"/>
                <a:gd name="T1" fmla="*/ 6 h 3"/>
                <a:gd name="T2" fmla="*/ 2 w 3"/>
                <a:gd name="T3" fmla="*/ 6 h 3"/>
                <a:gd name="T4" fmla="*/ 5 w 3"/>
                <a:gd name="T5" fmla="*/ 6 h 3"/>
                <a:gd name="T6" fmla="*/ 5 w 3"/>
                <a:gd name="T7" fmla="*/ 4 h 3"/>
                <a:gd name="T8" fmla="*/ 5 w 3"/>
                <a:gd name="T9" fmla="*/ 0 h 3"/>
                <a:gd name="T10" fmla="*/ 2 w 3"/>
                <a:gd name="T11" fmla="*/ 0 h 3"/>
                <a:gd name="T12" fmla="*/ 2 w 3"/>
                <a:gd name="T13" fmla="*/ 4 h 3"/>
                <a:gd name="T14" fmla="*/ 0 w 3"/>
                <a:gd name="T15" fmla="*/ 4 h 3"/>
                <a:gd name="T16" fmla="*/ 0 w 3"/>
                <a:gd name="T17" fmla="*/ 6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0" y="3"/>
                    <a:pt x="1" y="3"/>
                    <a:pt x="1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6" name="Freeform 41077"/>
            <p:cNvSpPr>
              <a:spLocks/>
            </p:cNvSpPr>
            <p:nvPr/>
          </p:nvSpPr>
          <p:spPr bwMode="auto">
            <a:xfrm>
              <a:off x="4308" y="904"/>
              <a:ext cx="7" cy="7"/>
            </a:xfrm>
            <a:custGeom>
              <a:avLst/>
              <a:gdLst>
                <a:gd name="T0" fmla="*/ 2 w 4"/>
                <a:gd name="T1" fmla="*/ 5 h 4"/>
                <a:gd name="T2" fmla="*/ 2 w 4"/>
                <a:gd name="T3" fmla="*/ 7 h 4"/>
                <a:gd name="T4" fmla="*/ 5 w 4"/>
                <a:gd name="T5" fmla="*/ 7 h 4"/>
                <a:gd name="T6" fmla="*/ 7 w 4"/>
                <a:gd name="T7" fmla="*/ 7 h 4"/>
                <a:gd name="T8" fmla="*/ 7 w 4"/>
                <a:gd name="T9" fmla="*/ 5 h 4"/>
                <a:gd name="T10" fmla="*/ 5 w 4"/>
                <a:gd name="T11" fmla="*/ 5 h 4"/>
                <a:gd name="T12" fmla="*/ 5 w 4"/>
                <a:gd name="T13" fmla="*/ 2 h 4"/>
                <a:gd name="T14" fmla="*/ 5 w 4"/>
                <a:gd name="T15" fmla="*/ 0 h 4"/>
                <a:gd name="T16" fmla="*/ 2 w 4"/>
                <a:gd name="T17" fmla="*/ 0 h 4"/>
                <a:gd name="T18" fmla="*/ 0 w 4"/>
                <a:gd name="T19" fmla="*/ 0 h 4"/>
                <a:gd name="T20" fmla="*/ 0 w 4"/>
                <a:gd name="T21" fmla="*/ 2 h 4"/>
                <a:gd name="T22" fmla="*/ 2 w 4"/>
                <a:gd name="T23" fmla="*/ 2 h 4"/>
                <a:gd name="T24" fmla="*/ 2 w 4"/>
                <a:gd name="T25" fmla="*/ 5 h 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" h="4">
                  <a:moveTo>
                    <a:pt x="1" y="3"/>
                  </a:moveTo>
                  <a:cubicBezTo>
                    <a:pt x="1" y="3"/>
                    <a:pt x="1" y="4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4"/>
                    <a:pt x="4" y="3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7" name="Freeform 41078"/>
            <p:cNvSpPr>
              <a:spLocks/>
            </p:cNvSpPr>
            <p:nvPr/>
          </p:nvSpPr>
          <p:spPr bwMode="auto">
            <a:xfrm>
              <a:off x="4098" y="888"/>
              <a:ext cx="47" cy="35"/>
            </a:xfrm>
            <a:custGeom>
              <a:avLst/>
              <a:gdLst>
                <a:gd name="T0" fmla="*/ 5 w 27"/>
                <a:gd name="T1" fmla="*/ 23 h 20"/>
                <a:gd name="T2" fmla="*/ 5 w 27"/>
                <a:gd name="T3" fmla="*/ 30 h 20"/>
                <a:gd name="T4" fmla="*/ 10 w 27"/>
                <a:gd name="T5" fmla="*/ 30 h 20"/>
                <a:gd name="T6" fmla="*/ 14 w 27"/>
                <a:gd name="T7" fmla="*/ 32 h 20"/>
                <a:gd name="T8" fmla="*/ 17 w 27"/>
                <a:gd name="T9" fmla="*/ 35 h 20"/>
                <a:gd name="T10" fmla="*/ 19 w 27"/>
                <a:gd name="T11" fmla="*/ 32 h 20"/>
                <a:gd name="T12" fmla="*/ 23 w 27"/>
                <a:gd name="T13" fmla="*/ 30 h 20"/>
                <a:gd name="T14" fmla="*/ 24 w 27"/>
                <a:gd name="T15" fmla="*/ 26 h 20"/>
                <a:gd name="T16" fmla="*/ 28 w 27"/>
                <a:gd name="T17" fmla="*/ 23 h 20"/>
                <a:gd name="T18" fmla="*/ 30 w 27"/>
                <a:gd name="T19" fmla="*/ 26 h 20"/>
                <a:gd name="T20" fmla="*/ 33 w 27"/>
                <a:gd name="T21" fmla="*/ 30 h 20"/>
                <a:gd name="T22" fmla="*/ 38 w 27"/>
                <a:gd name="T23" fmla="*/ 30 h 20"/>
                <a:gd name="T24" fmla="*/ 38 w 27"/>
                <a:gd name="T25" fmla="*/ 23 h 20"/>
                <a:gd name="T26" fmla="*/ 37 w 27"/>
                <a:gd name="T27" fmla="*/ 21 h 20"/>
                <a:gd name="T28" fmla="*/ 33 w 27"/>
                <a:gd name="T29" fmla="*/ 18 h 20"/>
                <a:gd name="T30" fmla="*/ 30 w 27"/>
                <a:gd name="T31" fmla="*/ 16 h 20"/>
                <a:gd name="T32" fmla="*/ 37 w 27"/>
                <a:gd name="T33" fmla="*/ 16 h 20"/>
                <a:gd name="T34" fmla="*/ 42 w 27"/>
                <a:gd name="T35" fmla="*/ 16 h 20"/>
                <a:gd name="T36" fmla="*/ 44 w 27"/>
                <a:gd name="T37" fmla="*/ 12 h 20"/>
                <a:gd name="T38" fmla="*/ 47 w 27"/>
                <a:gd name="T39" fmla="*/ 9 h 20"/>
                <a:gd name="T40" fmla="*/ 44 w 27"/>
                <a:gd name="T41" fmla="*/ 7 h 20"/>
                <a:gd name="T42" fmla="*/ 42 w 27"/>
                <a:gd name="T43" fmla="*/ 4 h 20"/>
                <a:gd name="T44" fmla="*/ 37 w 27"/>
                <a:gd name="T45" fmla="*/ 4 h 20"/>
                <a:gd name="T46" fmla="*/ 30 w 27"/>
                <a:gd name="T47" fmla="*/ 4 h 20"/>
                <a:gd name="T48" fmla="*/ 28 w 27"/>
                <a:gd name="T49" fmla="*/ 0 h 20"/>
                <a:gd name="T50" fmla="*/ 24 w 27"/>
                <a:gd name="T51" fmla="*/ 4 h 20"/>
                <a:gd name="T52" fmla="*/ 23 w 27"/>
                <a:gd name="T53" fmla="*/ 7 h 20"/>
                <a:gd name="T54" fmla="*/ 19 w 27"/>
                <a:gd name="T55" fmla="*/ 9 h 20"/>
                <a:gd name="T56" fmla="*/ 14 w 27"/>
                <a:gd name="T57" fmla="*/ 9 h 20"/>
                <a:gd name="T58" fmla="*/ 10 w 27"/>
                <a:gd name="T59" fmla="*/ 12 h 20"/>
                <a:gd name="T60" fmla="*/ 5 w 27"/>
                <a:gd name="T61" fmla="*/ 12 h 20"/>
                <a:gd name="T62" fmla="*/ 3 w 27"/>
                <a:gd name="T63" fmla="*/ 16 h 20"/>
                <a:gd name="T64" fmla="*/ 0 w 27"/>
                <a:gd name="T65" fmla="*/ 18 h 20"/>
                <a:gd name="T66" fmla="*/ 3 w 27"/>
                <a:gd name="T67" fmla="*/ 21 h 2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27" h="20">
                  <a:moveTo>
                    <a:pt x="2" y="13"/>
                  </a:moveTo>
                  <a:cubicBezTo>
                    <a:pt x="2" y="13"/>
                    <a:pt x="3" y="13"/>
                    <a:pt x="3" y="13"/>
                  </a:cubicBezTo>
                  <a:cubicBezTo>
                    <a:pt x="3" y="14"/>
                    <a:pt x="3" y="14"/>
                    <a:pt x="3" y="15"/>
                  </a:cubicBezTo>
                  <a:cubicBezTo>
                    <a:pt x="3" y="16"/>
                    <a:pt x="3" y="16"/>
                    <a:pt x="3" y="17"/>
                  </a:cubicBezTo>
                  <a:cubicBezTo>
                    <a:pt x="4" y="17"/>
                    <a:pt x="4" y="17"/>
                    <a:pt x="5" y="17"/>
                  </a:cubicBezTo>
                  <a:cubicBezTo>
                    <a:pt x="5" y="17"/>
                    <a:pt x="6" y="17"/>
                    <a:pt x="6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7" y="18"/>
                    <a:pt x="7" y="18"/>
                    <a:pt x="8" y="18"/>
                  </a:cubicBezTo>
                  <a:cubicBezTo>
                    <a:pt x="8" y="19"/>
                    <a:pt x="8" y="19"/>
                    <a:pt x="8" y="20"/>
                  </a:cubicBezTo>
                  <a:cubicBezTo>
                    <a:pt x="9" y="20"/>
                    <a:pt x="9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2" y="17"/>
                    <a:pt x="12" y="17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3"/>
                  </a:cubicBezTo>
                  <a:cubicBezTo>
                    <a:pt x="15" y="13"/>
                    <a:pt x="15" y="13"/>
                    <a:pt x="16" y="13"/>
                  </a:cubicBezTo>
                  <a:cubicBezTo>
                    <a:pt x="16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5"/>
                  </a:cubicBezTo>
                  <a:cubicBezTo>
                    <a:pt x="17" y="16"/>
                    <a:pt x="17" y="16"/>
                    <a:pt x="17" y="17"/>
                  </a:cubicBezTo>
                  <a:cubicBezTo>
                    <a:pt x="18" y="17"/>
                    <a:pt x="18" y="17"/>
                    <a:pt x="19" y="17"/>
                  </a:cubicBezTo>
                  <a:cubicBezTo>
                    <a:pt x="20" y="17"/>
                    <a:pt x="20" y="17"/>
                    <a:pt x="21" y="17"/>
                  </a:cubicBezTo>
                  <a:cubicBezTo>
                    <a:pt x="21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4"/>
                    <a:pt x="22" y="14"/>
                    <a:pt x="22" y="13"/>
                  </a:cubicBezTo>
                  <a:cubicBezTo>
                    <a:pt x="22" y="13"/>
                    <a:pt x="21" y="13"/>
                    <a:pt x="21" y="13"/>
                  </a:cubicBezTo>
                  <a:cubicBezTo>
                    <a:pt x="21" y="13"/>
                    <a:pt x="21" y="12"/>
                    <a:pt x="21" y="12"/>
                  </a:cubicBezTo>
                  <a:cubicBezTo>
                    <a:pt x="20" y="12"/>
                    <a:pt x="20" y="12"/>
                    <a:pt x="19" y="12"/>
                  </a:cubicBezTo>
                  <a:cubicBezTo>
                    <a:pt x="19" y="11"/>
                    <a:pt x="19" y="11"/>
                    <a:pt x="19" y="10"/>
                  </a:cubicBezTo>
                  <a:cubicBezTo>
                    <a:pt x="18" y="10"/>
                    <a:pt x="18" y="10"/>
                    <a:pt x="17" y="10"/>
                  </a:cubicBezTo>
                  <a:cubicBezTo>
                    <a:pt x="17" y="10"/>
                    <a:pt x="17" y="9"/>
                    <a:pt x="17" y="9"/>
                  </a:cubicBezTo>
                  <a:cubicBezTo>
                    <a:pt x="18" y="9"/>
                    <a:pt x="18" y="9"/>
                    <a:pt x="19" y="9"/>
                  </a:cubicBezTo>
                  <a:cubicBezTo>
                    <a:pt x="20" y="9"/>
                    <a:pt x="20" y="9"/>
                    <a:pt x="21" y="9"/>
                  </a:cubicBezTo>
                  <a:cubicBezTo>
                    <a:pt x="21" y="9"/>
                    <a:pt x="22" y="9"/>
                    <a:pt x="22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5" y="9"/>
                    <a:pt x="25" y="9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6" y="7"/>
                    <a:pt x="26" y="7"/>
                    <a:pt x="27" y="7"/>
                  </a:cubicBezTo>
                  <a:cubicBezTo>
                    <a:pt x="27" y="6"/>
                    <a:pt x="27" y="6"/>
                    <a:pt x="27" y="5"/>
                  </a:cubicBezTo>
                  <a:cubicBezTo>
                    <a:pt x="27" y="5"/>
                    <a:pt x="27" y="4"/>
                    <a:pt x="27" y="4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5" y="3"/>
                    <a:pt x="25" y="3"/>
                    <a:pt x="25" y="2"/>
                  </a:cubicBezTo>
                  <a:cubicBezTo>
                    <a:pt x="25" y="2"/>
                    <a:pt x="24" y="2"/>
                    <a:pt x="24" y="2"/>
                  </a:cubicBezTo>
                  <a:cubicBezTo>
                    <a:pt x="23" y="2"/>
                    <a:pt x="23" y="2"/>
                    <a:pt x="22" y="2"/>
                  </a:cubicBezTo>
                  <a:cubicBezTo>
                    <a:pt x="22" y="2"/>
                    <a:pt x="21" y="2"/>
                    <a:pt x="21" y="2"/>
                  </a:cubicBezTo>
                  <a:cubicBezTo>
                    <a:pt x="20" y="2"/>
                    <a:pt x="20" y="2"/>
                    <a:pt x="19" y="2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2"/>
                    <a:pt x="16" y="1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4" y="1"/>
                    <a:pt x="14" y="2"/>
                    <a:pt x="14" y="2"/>
                  </a:cubicBezTo>
                  <a:cubicBezTo>
                    <a:pt x="14" y="2"/>
                    <a:pt x="13" y="2"/>
                    <a:pt x="13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1" y="4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9" y="5"/>
                    <a:pt x="9" y="5"/>
                    <a:pt x="8" y="5"/>
                  </a:cubicBezTo>
                  <a:cubicBezTo>
                    <a:pt x="8" y="6"/>
                    <a:pt x="8" y="6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7"/>
                    <a:pt x="5" y="7"/>
                    <a:pt x="5" y="7"/>
                  </a:cubicBezTo>
                  <a:cubicBezTo>
                    <a:pt x="4" y="7"/>
                    <a:pt x="4" y="7"/>
                    <a:pt x="3" y="7"/>
                  </a:cubicBezTo>
                  <a:cubicBezTo>
                    <a:pt x="3" y="7"/>
                    <a:pt x="2" y="7"/>
                    <a:pt x="2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1" y="9"/>
                    <a:pt x="1" y="9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0" y="11"/>
                    <a:pt x="0" y="11"/>
                    <a:pt x="0" y="12"/>
                  </a:cubicBezTo>
                  <a:cubicBezTo>
                    <a:pt x="1" y="12"/>
                    <a:pt x="1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8" name="Freeform 41079"/>
            <p:cNvSpPr>
              <a:spLocks/>
            </p:cNvSpPr>
            <p:nvPr/>
          </p:nvSpPr>
          <p:spPr bwMode="auto">
            <a:xfrm>
              <a:off x="3760" y="900"/>
              <a:ext cx="22" cy="23"/>
            </a:xfrm>
            <a:custGeom>
              <a:avLst/>
              <a:gdLst>
                <a:gd name="T0" fmla="*/ 0 w 13"/>
                <a:gd name="T1" fmla="*/ 11 h 13"/>
                <a:gd name="T2" fmla="*/ 2 w 13"/>
                <a:gd name="T3" fmla="*/ 11 h 13"/>
                <a:gd name="T4" fmla="*/ 2 w 13"/>
                <a:gd name="T5" fmla="*/ 11 h 13"/>
                <a:gd name="T6" fmla="*/ 3 w 13"/>
                <a:gd name="T7" fmla="*/ 11 h 13"/>
                <a:gd name="T8" fmla="*/ 3 w 13"/>
                <a:gd name="T9" fmla="*/ 14 h 13"/>
                <a:gd name="T10" fmla="*/ 5 w 13"/>
                <a:gd name="T11" fmla="*/ 14 h 13"/>
                <a:gd name="T12" fmla="*/ 5 w 13"/>
                <a:gd name="T13" fmla="*/ 18 h 13"/>
                <a:gd name="T14" fmla="*/ 5 w 13"/>
                <a:gd name="T15" fmla="*/ 19 h 13"/>
                <a:gd name="T16" fmla="*/ 5 w 13"/>
                <a:gd name="T17" fmla="*/ 23 h 13"/>
                <a:gd name="T18" fmla="*/ 8 w 13"/>
                <a:gd name="T19" fmla="*/ 23 h 13"/>
                <a:gd name="T20" fmla="*/ 12 w 13"/>
                <a:gd name="T21" fmla="*/ 23 h 13"/>
                <a:gd name="T22" fmla="*/ 12 w 13"/>
                <a:gd name="T23" fmla="*/ 19 h 13"/>
                <a:gd name="T24" fmla="*/ 14 w 13"/>
                <a:gd name="T25" fmla="*/ 19 h 13"/>
                <a:gd name="T26" fmla="*/ 17 w 13"/>
                <a:gd name="T27" fmla="*/ 19 h 13"/>
                <a:gd name="T28" fmla="*/ 17 w 13"/>
                <a:gd name="T29" fmla="*/ 18 h 13"/>
                <a:gd name="T30" fmla="*/ 17 w 13"/>
                <a:gd name="T31" fmla="*/ 14 h 13"/>
                <a:gd name="T32" fmla="*/ 17 w 13"/>
                <a:gd name="T33" fmla="*/ 11 h 13"/>
                <a:gd name="T34" fmla="*/ 17 w 13"/>
                <a:gd name="T35" fmla="*/ 9 h 13"/>
                <a:gd name="T36" fmla="*/ 19 w 13"/>
                <a:gd name="T37" fmla="*/ 9 h 13"/>
                <a:gd name="T38" fmla="*/ 19 w 13"/>
                <a:gd name="T39" fmla="*/ 5 h 13"/>
                <a:gd name="T40" fmla="*/ 22 w 13"/>
                <a:gd name="T41" fmla="*/ 5 h 13"/>
                <a:gd name="T42" fmla="*/ 22 w 13"/>
                <a:gd name="T43" fmla="*/ 4 h 13"/>
                <a:gd name="T44" fmla="*/ 19 w 13"/>
                <a:gd name="T45" fmla="*/ 4 h 13"/>
                <a:gd name="T46" fmla="*/ 19 w 13"/>
                <a:gd name="T47" fmla="*/ 0 h 13"/>
                <a:gd name="T48" fmla="*/ 17 w 13"/>
                <a:gd name="T49" fmla="*/ 0 h 13"/>
                <a:gd name="T50" fmla="*/ 14 w 13"/>
                <a:gd name="T51" fmla="*/ 0 h 13"/>
                <a:gd name="T52" fmla="*/ 12 w 13"/>
                <a:gd name="T53" fmla="*/ 0 h 13"/>
                <a:gd name="T54" fmla="*/ 8 w 13"/>
                <a:gd name="T55" fmla="*/ 0 h 13"/>
                <a:gd name="T56" fmla="*/ 8 w 13"/>
                <a:gd name="T57" fmla="*/ 4 h 13"/>
                <a:gd name="T58" fmla="*/ 8 w 13"/>
                <a:gd name="T59" fmla="*/ 5 h 13"/>
                <a:gd name="T60" fmla="*/ 5 w 13"/>
                <a:gd name="T61" fmla="*/ 5 h 13"/>
                <a:gd name="T62" fmla="*/ 3 w 13"/>
                <a:gd name="T63" fmla="*/ 5 h 13"/>
                <a:gd name="T64" fmla="*/ 3 w 13"/>
                <a:gd name="T65" fmla="*/ 5 h 13"/>
                <a:gd name="T66" fmla="*/ 0 w 13"/>
                <a:gd name="T67" fmla="*/ 9 h 13"/>
                <a:gd name="T68" fmla="*/ 0 w 13"/>
                <a:gd name="T69" fmla="*/ 9 h 13"/>
                <a:gd name="T70" fmla="*/ 0 w 13"/>
                <a:gd name="T71" fmla="*/ 11 h 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13" h="13">
                  <a:moveTo>
                    <a:pt x="0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2"/>
                    <a:pt x="3" y="12"/>
                    <a:pt x="3" y="13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6" y="13"/>
                    <a:pt x="7" y="13"/>
                  </a:cubicBezTo>
                  <a:cubicBezTo>
                    <a:pt x="7" y="12"/>
                    <a:pt x="7" y="12"/>
                    <a:pt x="7" y="11"/>
                  </a:cubicBezTo>
                  <a:cubicBezTo>
                    <a:pt x="7" y="11"/>
                    <a:pt x="8" y="11"/>
                    <a:pt x="8" y="11"/>
                  </a:cubicBezTo>
                  <a:cubicBezTo>
                    <a:pt x="9" y="11"/>
                    <a:pt x="9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ubicBezTo>
                    <a:pt x="10" y="9"/>
                    <a:pt x="10" y="9"/>
                    <a:pt x="10" y="8"/>
                  </a:cubicBezTo>
                  <a:cubicBezTo>
                    <a:pt x="10" y="7"/>
                    <a:pt x="10" y="7"/>
                    <a:pt x="10" y="6"/>
                  </a:cubicBezTo>
                  <a:cubicBezTo>
                    <a:pt x="10" y="6"/>
                    <a:pt x="10" y="5"/>
                    <a:pt x="10" y="5"/>
                  </a:cubicBezTo>
                  <a:cubicBezTo>
                    <a:pt x="10" y="5"/>
                    <a:pt x="11" y="5"/>
                    <a:pt x="11" y="5"/>
                  </a:cubicBezTo>
                  <a:cubicBezTo>
                    <a:pt x="11" y="4"/>
                    <a:pt x="11" y="4"/>
                    <a:pt x="11" y="3"/>
                  </a:cubicBezTo>
                  <a:cubicBezTo>
                    <a:pt x="12" y="3"/>
                    <a:pt x="12" y="3"/>
                    <a:pt x="13" y="3"/>
                  </a:cubicBezTo>
                  <a:cubicBezTo>
                    <a:pt x="13" y="3"/>
                    <a:pt x="13" y="2"/>
                    <a:pt x="13" y="2"/>
                  </a:cubicBezTo>
                  <a:cubicBezTo>
                    <a:pt x="12" y="2"/>
                    <a:pt x="12" y="2"/>
                    <a:pt x="11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1" y="0"/>
                    <a:pt x="10" y="0"/>
                    <a:pt x="10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1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9" name="Freeform 41080"/>
            <p:cNvSpPr>
              <a:spLocks/>
            </p:cNvSpPr>
            <p:nvPr/>
          </p:nvSpPr>
          <p:spPr bwMode="auto">
            <a:xfrm>
              <a:off x="4296" y="918"/>
              <a:ext cx="3" cy="5"/>
            </a:xfrm>
            <a:custGeom>
              <a:avLst/>
              <a:gdLst>
                <a:gd name="T0" fmla="*/ 3 w 2"/>
                <a:gd name="T1" fmla="*/ 2 h 3"/>
                <a:gd name="T2" fmla="*/ 3 w 2"/>
                <a:gd name="T3" fmla="*/ 0 h 3"/>
                <a:gd name="T4" fmla="*/ 0 w 2"/>
                <a:gd name="T5" fmla="*/ 0 h 3"/>
                <a:gd name="T6" fmla="*/ 0 w 2"/>
                <a:gd name="T7" fmla="*/ 2 h 3"/>
                <a:gd name="T8" fmla="*/ 0 w 2"/>
                <a:gd name="T9" fmla="*/ 5 h 3"/>
                <a:gd name="T10" fmla="*/ 3 w 2"/>
                <a:gd name="T11" fmla="*/ 5 h 3"/>
                <a:gd name="T12" fmla="*/ 3 w 2"/>
                <a:gd name="T13" fmla="*/ 2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2"/>
                    <a:pt x="2" y="2"/>
                    <a:pt x="2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0" name="Freeform 41081"/>
            <p:cNvSpPr>
              <a:spLocks noEditPoints="1"/>
            </p:cNvSpPr>
            <p:nvPr/>
          </p:nvSpPr>
          <p:spPr bwMode="auto">
            <a:xfrm>
              <a:off x="3864" y="864"/>
              <a:ext cx="174" cy="170"/>
            </a:xfrm>
            <a:custGeom>
              <a:avLst/>
              <a:gdLst>
                <a:gd name="T0" fmla="*/ 24 w 100"/>
                <a:gd name="T1" fmla="*/ 9 h 98"/>
                <a:gd name="T2" fmla="*/ 16 w 100"/>
                <a:gd name="T3" fmla="*/ 17 h 98"/>
                <a:gd name="T4" fmla="*/ 5 w 100"/>
                <a:gd name="T5" fmla="*/ 23 h 98"/>
                <a:gd name="T6" fmla="*/ 2 w 100"/>
                <a:gd name="T7" fmla="*/ 31 h 98"/>
                <a:gd name="T8" fmla="*/ 7 w 100"/>
                <a:gd name="T9" fmla="*/ 42 h 98"/>
                <a:gd name="T10" fmla="*/ 19 w 100"/>
                <a:gd name="T11" fmla="*/ 47 h 98"/>
                <a:gd name="T12" fmla="*/ 30 w 100"/>
                <a:gd name="T13" fmla="*/ 54 h 98"/>
                <a:gd name="T14" fmla="*/ 35 w 100"/>
                <a:gd name="T15" fmla="*/ 64 h 98"/>
                <a:gd name="T16" fmla="*/ 38 w 100"/>
                <a:gd name="T17" fmla="*/ 78 h 98"/>
                <a:gd name="T18" fmla="*/ 38 w 100"/>
                <a:gd name="T19" fmla="*/ 90 h 98"/>
                <a:gd name="T20" fmla="*/ 31 w 100"/>
                <a:gd name="T21" fmla="*/ 101 h 98"/>
                <a:gd name="T22" fmla="*/ 44 w 100"/>
                <a:gd name="T23" fmla="*/ 104 h 98"/>
                <a:gd name="T24" fmla="*/ 35 w 100"/>
                <a:gd name="T25" fmla="*/ 113 h 98"/>
                <a:gd name="T26" fmla="*/ 31 w 100"/>
                <a:gd name="T27" fmla="*/ 127 h 98"/>
                <a:gd name="T28" fmla="*/ 35 w 100"/>
                <a:gd name="T29" fmla="*/ 141 h 98"/>
                <a:gd name="T30" fmla="*/ 38 w 100"/>
                <a:gd name="T31" fmla="*/ 154 h 98"/>
                <a:gd name="T32" fmla="*/ 45 w 100"/>
                <a:gd name="T33" fmla="*/ 163 h 98"/>
                <a:gd name="T34" fmla="*/ 54 w 100"/>
                <a:gd name="T35" fmla="*/ 170 h 98"/>
                <a:gd name="T36" fmla="*/ 63 w 100"/>
                <a:gd name="T37" fmla="*/ 163 h 98"/>
                <a:gd name="T38" fmla="*/ 68 w 100"/>
                <a:gd name="T39" fmla="*/ 151 h 98"/>
                <a:gd name="T40" fmla="*/ 75 w 100"/>
                <a:gd name="T41" fmla="*/ 142 h 98"/>
                <a:gd name="T42" fmla="*/ 84 w 100"/>
                <a:gd name="T43" fmla="*/ 134 h 98"/>
                <a:gd name="T44" fmla="*/ 97 w 100"/>
                <a:gd name="T45" fmla="*/ 132 h 98"/>
                <a:gd name="T46" fmla="*/ 103 w 100"/>
                <a:gd name="T47" fmla="*/ 120 h 98"/>
                <a:gd name="T48" fmla="*/ 120 w 100"/>
                <a:gd name="T49" fmla="*/ 120 h 98"/>
                <a:gd name="T50" fmla="*/ 131 w 100"/>
                <a:gd name="T51" fmla="*/ 114 h 98"/>
                <a:gd name="T52" fmla="*/ 137 w 100"/>
                <a:gd name="T53" fmla="*/ 106 h 98"/>
                <a:gd name="T54" fmla="*/ 144 w 100"/>
                <a:gd name="T55" fmla="*/ 95 h 98"/>
                <a:gd name="T56" fmla="*/ 146 w 100"/>
                <a:gd name="T57" fmla="*/ 82 h 98"/>
                <a:gd name="T58" fmla="*/ 150 w 100"/>
                <a:gd name="T59" fmla="*/ 78 h 98"/>
                <a:gd name="T60" fmla="*/ 150 w 100"/>
                <a:gd name="T61" fmla="*/ 68 h 98"/>
                <a:gd name="T62" fmla="*/ 146 w 100"/>
                <a:gd name="T63" fmla="*/ 59 h 98"/>
                <a:gd name="T64" fmla="*/ 155 w 100"/>
                <a:gd name="T65" fmla="*/ 62 h 98"/>
                <a:gd name="T66" fmla="*/ 151 w 100"/>
                <a:gd name="T67" fmla="*/ 47 h 98"/>
                <a:gd name="T68" fmla="*/ 155 w 100"/>
                <a:gd name="T69" fmla="*/ 40 h 98"/>
                <a:gd name="T70" fmla="*/ 164 w 100"/>
                <a:gd name="T71" fmla="*/ 31 h 98"/>
                <a:gd name="T72" fmla="*/ 174 w 100"/>
                <a:gd name="T73" fmla="*/ 24 h 98"/>
                <a:gd name="T74" fmla="*/ 164 w 100"/>
                <a:gd name="T75" fmla="*/ 19 h 98"/>
                <a:gd name="T76" fmla="*/ 155 w 100"/>
                <a:gd name="T77" fmla="*/ 17 h 98"/>
                <a:gd name="T78" fmla="*/ 146 w 100"/>
                <a:gd name="T79" fmla="*/ 14 h 98"/>
                <a:gd name="T80" fmla="*/ 137 w 100"/>
                <a:gd name="T81" fmla="*/ 5 h 98"/>
                <a:gd name="T82" fmla="*/ 127 w 100"/>
                <a:gd name="T83" fmla="*/ 0 h 98"/>
                <a:gd name="T84" fmla="*/ 111 w 100"/>
                <a:gd name="T85" fmla="*/ 0 h 98"/>
                <a:gd name="T86" fmla="*/ 97 w 100"/>
                <a:gd name="T87" fmla="*/ 3 h 98"/>
                <a:gd name="T88" fmla="*/ 84 w 100"/>
                <a:gd name="T89" fmla="*/ 0 h 98"/>
                <a:gd name="T90" fmla="*/ 87 w 100"/>
                <a:gd name="T91" fmla="*/ 9 h 98"/>
                <a:gd name="T92" fmla="*/ 78 w 100"/>
                <a:gd name="T93" fmla="*/ 5 h 98"/>
                <a:gd name="T94" fmla="*/ 64 w 100"/>
                <a:gd name="T95" fmla="*/ 3 h 98"/>
                <a:gd name="T96" fmla="*/ 54 w 100"/>
                <a:gd name="T97" fmla="*/ 3 h 98"/>
                <a:gd name="T98" fmla="*/ 38 w 100"/>
                <a:gd name="T99" fmla="*/ 3 h 98"/>
                <a:gd name="T100" fmla="*/ 137 w 100"/>
                <a:gd name="T101" fmla="*/ 17 h 98"/>
                <a:gd name="T102" fmla="*/ 132 w 100"/>
                <a:gd name="T103" fmla="*/ 83 h 98"/>
                <a:gd name="T104" fmla="*/ 132 w 100"/>
                <a:gd name="T105" fmla="*/ 90 h 98"/>
                <a:gd name="T106" fmla="*/ 127 w 100"/>
                <a:gd name="T107" fmla="*/ 104 h 98"/>
                <a:gd name="T108" fmla="*/ 125 w 100"/>
                <a:gd name="T109" fmla="*/ 17 h 98"/>
                <a:gd name="T110" fmla="*/ 44 w 100"/>
                <a:gd name="T111" fmla="*/ 90 h 9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00" h="98">
                  <a:moveTo>
                    <a:pt x="20" y="3"/>
                  </a:moveTo>
                  <a:cubicBezTo>
                    <a:pt x="19" y="3"/>
                    <a:pt x="19" y="3"/>
                    <a:pt x="18" y="3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5"/>
                  </a:cubicBezTo>
                  <a:cubicBezTo>
                    <a:pt x="16" y="5"/>
                    <a:pt x="16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6"/>
                    <a:pt x="14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1" y="7"/>
                  </a:cubicBezTo>
                  <a:cubicBezTo>
                    <a:pt x="11" y="7"/>
                    <a:pt x="11" y="8"/>
                    <a:pt x="11" y="8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0"/>
                    <a:pt x="10" y="10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5" y="11"/>
                    <a:pt x="5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3" y="12"/>
                    <a:pt x="3" y="12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1" y="13"/>
                    <a:pt x="1" y="14"/>
                    <a:pt x="1" y="14"/>
                  </a:cubicBezTo>
                  <a:cubicBezTo>
                    <a:pt x="1" y="14"/>
                    <a:pt x="0" y="14"/>
                    <a:pt x="0" y="14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0" y="17"/>
                    <a:pt x="0" y="17"/>
                    <a:pt x="0" y="18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" y="18"/>
                    <a:pt x="1" y="19"/>
                    <a:pt x="1" y="19"/>
                  </a:cubicBezTo>
                  <a:cubicBezTo>
                    <a:pt x="1" y="20"/>
                    <a:pt x="1" y="20"/>
                    <a:pt x="1" y="21"/>
                  </a:cubicBezTo>
                  <a:cubicBezTo>
                    <a:pt x="2" y="21"/>
                    <a:pt x="2" y="21"/>
                    <a:pt x="3" y="21"/>
                  </a:cubicBezTo>
                  <a:cubicBezTo>
                    <a:pt x="3" y="22"/>
                    <a:pt x="3" y="22"/>
                    <a:pt x="3" y="23"/>
                  </a:cubicBezTo>
                  <a:cubicBezTo>
                    <a:pt x="3" y="23"/>
                    <a:pt x="3" y="24"/>
                    <a:pt x="3" y="24"/>
                  </a:cubicBezTo>
                  <a:cubicBezTo>
                    <a:pt x="3" y="24"/>
                    <a:pt x="4" y="24"/>
                    <a:pt x="4" y="24"/>
                  </a:cubicBezTo>
                  <a:cubicBezTo>
                    <a:pt x="4" y="25"/>
                    <a:pt x="4" y="25"/>
                    <a:pt x="4" y="26"/>
                  </a:cubicBezTo>
                  <a:cubicBezTo>
                    <a:pt x="4" y="26"/>
                    <a:pt x="4" y="27"/>
                    <a:pt x="4" y="27"/>
                  </a:cubicBezTo>
                  <a:cubicBezTo>
                    <a:pt x="5" y="27"/>
                    <a:pt x="5" y="27"/>
                    <a:pt x="6" y="27"/>
                  </a:cubicBezTo>
                  <a:cubicBezTo>
                    <a:pt x="6" y="27"/>
                    <a:pt x="7" y="27"/>
                    <a:pt x="8" y="27"/>
                  </a:cubicBezTo>
                  <a:cubicBezTo>
                    <a:pt x="8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7"/>
                    <a:pt x="12" y="27"/>
                    <a:pt x="12" y="27"/>
                  </a:cubicBezTo>
                  <a:cubicBezTo>
                    <a:pt x="13" y="27"/>
                    <a:pt x="13" y="27"/>
                    <a:pt x="14" y="27"/>
                  </a:cubicBezTo>
                  <a:cubicBezTo>
                    <a:pt x="14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9"/>
                  </a:cubicBezTo>
                  <a:cubicBezTo>
                    <a:pt x="16" y="29"/>
                    <a:pt x="16" y="29"/>
                    <a:pt x="17" y="29"/>
                  </a:cubicBezTo>
                  <a:cubicBezTo>
                    <a:pt x="17" y="30"/>
                    <a:pt x="17" y="30"/>
                    <a:pt x="17" y="31"/>
                  </a:cubicBezTo>
                  <a:cubicBezTo>
                    <a:pt x="17" y="31"/>
                    <a:pt x="18" y="31"/>
                    <a:pt x="18" y="31"/>
                  </a:cubicBezTo>
                  <a:cubicBezTo>
                    <a:pt x="18" y="31"/>
                    <a:pt x="18" y="32"/>
                    <a:pt x="18" y="32"/>
                  </a:cubicBezTo>
                  <a:cubicBezTo>
                    <a:pt x="18" y="33"/>
                    <a:pt x="18" y="33"/>
                    <a:pt x="18" y="34"/>
                  </a:cubicBezTo>
                  <a:cubicBezTo>
                    <a:pt x="18" y="34"/>
                    <a:pt x="18" y="35"/>
                    <a:pt x="18" y="36"/>
                  </a:cubicBezTo>
                  <a:cubicBezTo>
                    <a:pt x="18" y="36"/>
                    <a:pt x="18" y="37"/>
                    <a:pt x="18" y="37"/>
                  </a:cubicBezTo>
                  <a:cubicBezTo>
                    <a:pt x="19" y="37"/>
                    <a:pt x="19" y="37"/>
                    <a:pt x="20" y="37"/>
                  </a:cubicBezTo>
                  <a:cubicBezTo>
                    <a:pt x="20" y="38"/>
                    <a:pt x="20" y="38"/>
                    <a:pt x="20" y="39"/>
                  </a:cubicBezTo>
                  <a:cubicBezTo>
                    <a:pt x="20" y="39"/>
                    <a:pt x="21" y="39"/>
                    <a:pt x="22" y="39"/>
                  </a:cubicBezTo>
                  <a:cubicBezTo>
                    <a:pt x="22" y="39"/>
                    <a:pt x="22" y="40"/>
                    <a:pt x="22" y="40"/>
                  </a:cubicBezTo>
                  <a:cubicBezTo>
                    <a:pt x="22" y="41"/>
                    <a:pt x="22" y="41"/>
                    <a:pt x="22" y="42"/>
                  </a:cubicBezTo>
                  <a:cubicBezTo>
                    <a:pt x="22" y="42"/>
                    <a:pt x="22" y="43"/>
                    <a:pt x="22" y="43"/>
                  </a:cubicBezTo>
                  <a:cubicBezTo>
                    <a:pt x="22" y="44"/>
                    <a:pt x="22" y="45"/>
                    <a:pt x="22" y="45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0" y="47"/>
                    <a:pt x="20" y="47"/>
                  </a:cubicBezTo>
                  <a:cubicBezTo>
                    <a:pt x="20" y="47"/>
                    <a:pt x="20" y="48"/>
                    <a:pt x="20" y="48"/>
                  </a:cubicBezTo>
                  <a:cubicBezTo>
                    <a:pt x="20" y="49"/>
                    <a:pt x="20" y="49"/>
                    <a:pt x="20" y="50"/>
                  </a:cubicBezTo>
                  <a:cubicBezTo>
                    <a:pt x="20" y="51"/>
                    <a:pt x="20" y="51"/>
                    <a:pt x="20" y="52"/>
                  </a:cubicBezTo>
                  <a:cubicBezTo>
                    <a:pt x="20" y="52"/>
                    <a:pt x="21" y="52"/>
                    <a:pt x="22" y="52"/>
                  </a:cubicBezTo>
                  <a:cubicBezTo>
                    <a:pt x="22" y="52"/>
                    <a:pt x="22" y="53"/>
                    <a:pt x="22" y="53"/>
                  </a:cubicBezTo>
                  <a:cubicBezTo>
                    <a:pt x="21" y="53"/>
                    <a:pt x="20" y="53"/>
                    <a:pt x="20" y="53"/>
                  </a:cubicBezTo>
                  <a:cubicBezTo>
                    <a:pt x="20" y="54"/>
                    <a:pt x="20" y="54"/>
                    <a:pt x="20" y="55"/>
                  </a:cubicBezTo>
                  <a:cubicBezTo>
                    <a:pt x="19" y="55"/>
                    <a:pt x="19" y="55"/>
                    <a:pt x="18" y="55"/>
                  </a:cubicBezTo>
                  <a:cubicBezTo>
                    <a:pt x="18" y="55"/>
                    <a:pt x="18" y="56"/>
                    <a:pt x="18" y="56"/>
                  </a:cubicBezTo>
                  <a:cubicBezTo>
                    <a:pt x="18" y="57"/>
                    <a:pt x="18" y="57"/>
                    <a:pt x="18" y="58"/>
                  </a:cubicBezTo>
                  <a:cubicBezTo>
                    <a:pt x="18" y="59"/>
                    <a:pt x="18" y="59"/>
                    <a:pt x="18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1" y="60"/>
                    <a:pt x="22" y="60"/>
                  </a:cubicBezTo>
                  <a:cubicBezTo>
                    <a:pt x="22" y="60"/>
                    <a:pt x="23" y="60"/>
                    <a:pt x="23" y="60"/>
                  </a:cubicBezTo>
                  <a:cubicBezTo>
                    <a:pt x="24" y="60"/>
                    <a:pt x="24" y="60"/>
                    <a:pt x="25" y="60"/>
                  </a:cubicBezTo>
                  <a:cubicBezTo>
                    <a:pt x="25" y="60"/>
                    <a:pt x="25" y="61"/>
                    <a:pt x="25" y="61"/>
                  </a:cubicBezTo>
                  <a:cubicBezTo>
                    <a:pt x="24" y="61"/>
                    <a:pt x="24" y="61"/>
                    <a:pt x="23" y="61"/>
                  </a:cubicBezTo>
                  <a:cubicBezTo>
                    <a:pt x="23" y="62"/>
                    <a:pt x="23" y="62"/>
                    <a:pt x="23" y="63"/>
                  </a:cubicBezTo>
                  <a:cubicBezTo>
                    <a:pt x="23" y="63"/>
                    <a:pt x="22" y="63"/>
                    <a:pt x="22" y="63"/>
                  </a:cubicBezTo>
                  <a:cubicBezTo>
                    <a:pt x="22" y="63"/>
                    <a:pt x="22" y="64"/>
                    <a:pt x="22" y="65"/>
                  </a:cubicBezTo>
                  <a:cubicBezTo>
                    <a:pt x="21" y="65"/>
                    <a:pt x="20" y="65"/>
                    <a:pt x="20" y="65"/>
                  </a:cubicBezTo>
                  <a:cubicBezTo>
                    <a:pt x="20" y="65"/>
                    <a:pt x="20" y="66"/>
                    <a:pt x="20" y="66"/>
                  </a:cubicBezTo>
                  <a:cubicBezTo>
                    <a:pt x="20" y="67"/>
                    <a:pt x="20" y="67"/>
                    <a:pt x="20" y="68"/>
                  </a:cubicBezTo>
                  <a:cubicBezTo>
                    <a:pt x="19" y="68"/>
                    <a:pt x="19" y="68"/>
                    <a:pt x="18" y="68"/>
                  </a:cubicBezTo>
                  <a:cubicBezTo>
                    <a:pt x="18" y="68"/>
                    <a:pt x="18" y="69"/>
                    <a:pt x="18" y="69"/>
                  </a:cubicBezTo>
                  <a:cubicBezTo>
                    <a:pt x="18" y="70"/>
                    <a:pt x="18" y="70"/>
                    <a:pt x="18" y="71"/>
                  </a:cubicBezTo>
                  <a:cubicBezTo>
                    <a:pt x="18" y="71"/>
                    <a:pt x="18" y="72"/>
                    <a:pt x="18" y="73"/>
                  </a:cubicBezTo>
                  <a:cubicBezTo>
                    <a:pt x="18" y="73"/>
                    <a:pt x="18" y="74"/>
                    <a:pt x="18" y="74"/>
                  </a:cubicBezTo>
                  <a:cubicBezTo>
                    <a:pt x="19" y="74"/>
                    <a:pt x="19" y="74"/>
                    <a:pt x="20" y="74"/>
                  </a:cubicBezTo>
                  <a:cubicBezTo>
                    <a:pt x="20" y="75"/>
                    <a:pt x="20" y="75"/>
                    <a:pt x="20" y="76"/>
                  </a:cubicBezTo>
                  <a:cubicBezTo>
                    <a:pt x="20" y="76"/>
                    <a:pt x="20" y="77"/>
                    <a:pt x="20" y="77"/>
                  </a:cubicBezTo>
                  <a:cubicBezTo>
                    <a:pt x="20" y="78"/>
                    <a:pt x="20" y="79"/>
                    <a:pt x="20" y="79"/>
                  </a:cubicBezTo>
                  <a:cubicBezTo>
                    <a:pt x="20" y="80"/>
                    <a:pt x="20" y="80"/>
                    <a:pt x="20" y="81"/>
                  </a:cubicBezTo>
                  <a:cubicBezTo>
                    <a:pt x="20" y="81"/>
                    <a:pt x="20" y="82"/>
                    <a:pt x="20" y="82"/>
                  </a:cubicBezTo>
                  <a:cubicBezTo>
                    <a:pt x="20" y="83"/>
                    <a:pt x="20" y="83"/>
                    <a:pt x="20" y="84"/>
                  </a:cubicBezTo>
                  <a:cubicBezTo>
                    <a:pt x="20" y="84"/>
                    <a:pt x="20" y="85"/>
                    <a:pt x="20" y="85"/>
                  </a:cubicBezTo>
                  <a:cubicBezTo>
                    <a:pt x="20" y="86"/>
                    <a:pt x="20" y="87"/>
                    <a:pt x="20" y="87"/>
                  </a:cubicBezTo>
                  <a:cubicBezTo>
                    <a:pt x="20" y="87"/>
                    <a:pt x="21" y="87"/>
                    <a:pt x="22" y="87"/>
                  </a:cubicBezTo>
                  <a:cubicBezTo>
                    <a:pt x="22" y="88"/>
                    <a:pt x="22" y="88"/>
                    <a:pt x="22" y="89"/>
                  </a:cubicBezTo>
                  <a:cubicBezTo>
                    <a:pt x="22" y="89"/>
                    <a:pt x="22" y="90"/>
                    <a:pt x="22" y="90"/>
                  </a:cubicBezTo>
                  <a:cubicBezTo>
                    <a:pt x="22" y="90"/>
                    <a:pt x="23" y="90"/>
                    <a:pt x="23" y="90"/>
                  </a:cubicBezTo>
                  <a:cubicBezTo>
                    <a:pt x="23" y="91"/>
                    <a:pt x="23" y="91"/>
                    <a:pt x="23" y="92"/>
                  </a:cubicBezTo>
                  <a:cubicBezTo>
                    <a:pt x="24" y="92"/>
                    <a:pt x="24" y="92"/>
                    <a:pt x="25" y="92"/>
                  </a:cubicBezTo>
                  <a:cubicBezTo>
                    <a:pt x="25" y="92"/>
                    <a:pt x="25" y="93"/>
                    <a:pt x="25" y="94"/>
                  </a:cubicBezTo>
                  <a:cubicBezTo>
                    <a:pt x="25" y="94"/>
                    <a:pt x="26" y="94"/>
                    <a:pt x="26" y="94"/>
                  </a:cubicBezTo>
                  <a:cubicBezTo>
                    <a:pt x="27" y="94"/>
                    <a:pt x="27" y="94"/>
                    <a:pt x="28" y="94"/>
                  </a:cubicBezTo>
                  <a:cubicBezTo>
                    <a:pt x="28" y="94"/>
                    <a:pt x="28" y="95"/>
                    <a:pt x="28" y="95"/>
                  </a:cubicBezTo>
                  <a:cubicBezTo>
                    <a:pt x="28" y="95"/>
                    <a:pt x="29" y="95"/>
                    <a:pt x="29" y="95"/>
                  </a:cubicBezTo>
                  <a:cubicBezTo>
                    <a:pt x="29" y="96"/>
                    <a:pt x="29" y="96"/>
                    <a:pt x="29" y="97"/>
                  </a:cubicBezTo>
                  <a:cubicBezTo>
                    <a:pt x="30" y="97"/>
                    <a:pt x="30" y="97"/>
                    <a:pt x="31" y="97"/>
                  </a:cubicBezTo>
                  <a:cubicBezTo>
                    <a:pt x="31" y="97"/>
                    <a:pt x="31" y="98"/>
                    <a:pt x="31" y="98"/>
                  </a:cubicBezTo>
                  <a:cubicBezTo>
                    <a:pt x="32" y="98"/>
                    <a:pt x="32" y="98"/>
                    <a:pt x="33" y="98"/>
                  </a:cubicBezTo>
                  <a:cubicBezTo>
                    <a:pt x="33" y="98"/>
                    <a:pt x="34" y="98"/>
                    <a:pt x="34" y="98"/>
                  </a:cubicBezTo>
                  <a:cubicBezTo>
                    <a:pt x="34" y="98"/>
                    <a:pt x="34" y="97"/>
                    <a:pt x="34" y="97"/>
                  </a:cubicBezTo>
                  <a:cubicBezTo>
                    <a:pt x="35" y="97"/>
                    <a:pt x="35" y="97"/>
                    <a:pt x="36" y="97"/>
                  </a:cubicBezTo>
                  <a:cubicBezTo>
                    <a:pt x="36" y="96"/>
                    <a:pt x="36" y="96"/>
                    <a:pt x="36" y="95"/>
                  </a:cubicBezTo>
                  <a:cubicBezTo>
                    <a:pt x="36" y="95"/>
                    <a:pt x="36" y="94"/>
                    <a:pt x="36" y="94"/>
                  </a:cubicBezTo>
                  <a:cubicBezTo>
                    <a:pt x="36" y="94"/>
                    <a:pt x="37" y="94"/>
                    <a:pt x="37" y="94"/>
                  </a:cubicBezTo>
                  <a:cubicBezTo>
                    <a:pt x="37" y="93"/>
                    <a:pt x="37" y="92"/>
                    <a:pt x="37" y="92"/>
                  </a:cubicBezTo>
                  <a:cubicBezTo>
                    <a:pt x="37" y="91"/>
                    <a:pt x="37" y="91"/>
                    <a:pt x="37" y="90"/>
                  </a:cubicBezTo>
                  <a:cubicBezTo>
                    <a:pt x="38" y="90"/>
                    <a:pt x="38" y="90"/>
                    <a:pt x="39" y="90"/>
                  </a:cubicBezTo>
                  <a:cubicBezTo>
                    <a:pt x="39" y="90"/>
                    <a:pt x="39" y="89"/>
                    <a:pt x="39" y="89"/>
                  </a:cubicBezTo>
                  <a:cubicBezTo>
                    <a:pt x="39" y="88"/>
                    <a:pt x="39" y="88"/>
                    <a:pt x="39" y="87"/>
                  </a:cubicBezTo>
                  <a:cubicBezTo>
                    <a:pt x="39" y="87"/>
                    <a:pt x="40" y="87"/>
                    <a:pt x="40" y="87"/>
                  </a:cubicBezTo>
                  <a:cubicBezTo>
                    <a:pt x="40" y="87"/>
                    <a:pt x="40" y="86"/>
                    <a:pt x="40" y="85"/>
                  </a:cubicBezTo>
                  <a:cubicBezTo>
                    <a:pt x="41" y="85"/>
                    <a:pt x="41" y="85"/>
                    <a:pt x="42" y="85"/>
                  </a:cubicBezTo>
                  <a:cubicBezTo>
                    <a:pt x="42" y="85"/>
                    <a:pt x="42" y="84"/>
                    <a:pt x="42" y="84"/>
                  </a:cubicBezTo>
                  <a:cubicBezTo>
                    <a:pt x="42" y="83"/>
                    <a:pt x="42" y="83"/>
                    <a:pt x="42" y="82"/>
                  </a:cubicBezTo>
                  <a:cubicBezTo>
                    <a:pt x="42" y="82"/>
                    <a:pt x="43" y="82"/>
                    <a:pt x="43" y="82"/>
                  </a:cubicBezTo>
                  <a:cubicBezTo>
                    <a:pt x="43" y="82"/>
                    <a:pt x="43" y="81"/>
                    <a:pt x="43" y="81"/>
                  </a:cubicBezTo>
                  <a:cubicBezTo>
                    <a:pt x="43" y="80"/>
                    <a:pt x="43" y="80"/>
                    <a:pt x="43" y="79"/>
                  </a:cubicBezTo>
                  <a:cubicBezTo>
                    <a:pt x="44" y="79"/>
                    <a:pt x="45" y="79"/>
                    <a:pt x="45" y="79"/>
                  </a:cubicBezTo>
                  <a:cubicBezTo>
                    <a:pt x="46" y="79"/>
                    <a:pt x="46" y="79"/>
                    <a:pt x="47" y="79"/>
                  </a:cubicBezTo>
                  <a:cubicBezTo>
                    <a:pt x="47" y="79"/>
                    <a:pt x="48" y="79"/>
                    <a:pt x="48" y="79"/>
                  </a:cubicBezTo>
                  <a:cubicBezTo>
                    <a:pt x="48" y="79"/>
                    <a:pt x="48" y="78"/>
                    <a:pt x="48" y="77"/>
                  </a:cubicBezTo>
                  <a:cubicBezTo>
                    <a:pt x="49" y="77"/>
                    <a:pt x="49" y="77"/>
                    <a:pt x="50" y="77"/>
                  </a:cubicBezTo>
                  <a:cubicBezTo>
                    <a:pt x="50" y="77"/>
                    <a:pt x="51" y="77"/>
                    <a:pt x="51" y="77"/>
                  </a:cubicBezTo>
                  <a:cubicBezTo>
                    <a:pt x="52" y="77"/>
                    <a:pt x="52" y="77"/>
                    <a:pt x="53" y="77"/>
                  </a:cubicBezTo>
                  <a:cubicBezTo>
                    <a:pt x="53" y="77"/>
                    <a:pt x="54" y="77"/>
                    <a:pt x="54" y="77"/>
                  </a:cubicBezTo>
                  <a:cubicBezTo>
                    <a:pt x="54" y="77"/>
                    <a:pt x="54" y="76"/>
                    <a:pt x="54" y="76"/>
                  </a:cubicBezTo>
                  <a:cubicBezTo>
                    <a:pt x="55" y="76"/>
                    <a:pt x="55" y="76"/>
                    <a:pt x="56" y="76"/>
                  </a:cubicBezTo>
                  <a:cubicBezTo>
                    <a:pt x="56" y="75"/>
                    <a:pt x="56" y="75"/>
                    <a:pt x="56" y="74"/>
                  </a:cubicBezTo>
                  <a:cubicBezTo>
                    <a:pt x="56" y="74"/>
                    <a:pt x="57" y="74"/>
                    <a:pt x="57" y="74"/>
                  </a:cubicBezTo>
                  <a:cubicBezTo>
                    <a:pt x="57" y="74"/>
                    <a:pt x="57" y="73"/>
                    <a:pt x="57" y="73"/>
                  </a:cubicBezTo>
                  <a:cubicBezTo>
                    <a:pt x="57" y="72"/>
                    <a:pt x="57" y="71"/>
                    <a:pt x="57" y="71"/>
                  </a:cubicBezTo>
                  <a:cubicBezTo>
                    <a:pt x="58" y="71"/>
                    <a:pt x="59" y="71"/>
                    <a:pt x="59" y="71"/>
                  </a:cubicBezTo>
                  <a:cubicBezTo>
                    <a:pt x="59" y="70"/>
                    <a:pt x="59" y="70"/>
                    <a:pt x="59" y="69"/>
                  </a:cubicBezTo>
                  <a:cubicBezTo>
                    <a:pt x="60" y="69"/>
                    <a:pt x="60" y="69"/>
                    <a:pt x="61" y="69"/>
                  </a:cubicBezTo>
                  <a:cubicBezTo>
                    <a:pt x="61" y="69"/>
                    <a:pt x="62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4" y="69"/>
                    <a:pt x="65" y="69"/>
                    <a:pt x="65" y="69"/>
                  </a:cubicBezTo>
                  <a:cubicBezTo>
                    <a:pt x="66" y="69"/>
                    <a:pt x="66" y="69"/>
                    <a:pt x="67" y="69"/>
                  </a:cubicBezTo>
                  <a:cubicBezTo>
                    <a:pt x="67" y="69"/>
                    <a:pt x="68" y="69"/>
                    <a:pt x="69" y="69"/>
                  </a:cubicBezTo>
                  <a:cubicBezTo>
                    <a:pt x="69" y="69"/>
                    <a:pt x="69" y="68"/>
                    <a:pt x="69" y="68"/>
                  </a:cubicBezTo>
                  <a:cubicBezTo>
                    <a:pt x="69" y="68"/>
                    <a:pt x="70" y="68"/>
                    <a:pt x="70" y="68"/>
                  </a:cubicBezTo>
                  <a:cubicBezTo>
                    <a:pt x="71" y="68"/>
                    <a:pt x="71" y="68"/>
                    <a:pt x="72" y="68"/>
                  </a:cubicBezTo>
                  <a:cubicBezTo>
                    <a:pt x="72" y="67"/>
                    <a:pt x="72" y="67"/>
                    <a:pt x="72" y="66"/>
                  </a:cubicBezTo>
                  <a:cubicBezTo>
                    <a:pt x="72" y="66"/>
                    <a:pt x="73" y="66"/>
                    <a:pt x="73" y="66"/>
                  </a:cubicBezTo>
                  <a:cubicBezTo>
                    <a:pt x="74" y="66"/>
                    <a:pt x="74" y="66"/>
                    <a:pt x="75" y="66"/>
                  </a:cubicBezTo>
                  <a:cubicBezTo>
                    <a:pt x="75" y="66"/>
                    <a:pt x="75" y="65"/>
                    <a:pt x="75" y="65"/>
                  </a:cubicBezTo>
                  <a:cubicBezTo>
                    <a:pt x="75" y="65"/>
                    <a:pt x="76" y="65"/>
                    <a:pt x="76" y="65"/>
                  </a:cubicBezTo>
                  <a:cubicBezTo>
                    <a:pt x="76" y="64"/>
                    <a:pt x="76" y="63"/>
                    <a:pt x="76" y="63"/>
                  </a:cubicBezTo>
                  <a:cubicBezTo>
                    <a:pt x="77" y="63"/>
                    <a:pt x="77" y="63"/>
                    <a:pt x="78" y="63"/>
                  </a:cubicBezTo>
                  <a:cubicBezTo>
                    <a:pt x="78" y="62"/>
                    <a:pt x="78" y="62"/>
                    <a:pt x="78" y="61"/>
                  </a:cubicBezTo>
                  <a:cubicBezTo>
                    <a:pt x="78" y="61"/>
                    <a:pt x="79" y="61"/>
                    <a:pt x="79" y="61"/>
                  </a:cubicBezTo>
                  <a:cubicBezTo>
                    <a:pt x="80" y="61"/>
                    <a:pt x="80" y="61"/>
                    <a:pt x="81" y="61"/>
                  </a:cubicBezTo>
                  <a:cubicBezTo>
                    <a:pt x="81" y="61"/>
                    <a:pt x="81" y="60"/>
                    <a:pt x="81" y="60"/>
                  </a:cubicBezTo>
                  <a:cubicBezTo>
                    <a:pt x="81" y="59"/>
                    <a:pt x="81" y="59"/>
                    <a:pt x="81" y="58"/>
                  </a:cubicBezTo>
                  <a:cubicBezTo>
                    <a:pt x="81" y="57"/>
                    <a:pt x="81" y="57"/>
                    <a:pt x="81" y="56"/>
                  </a:cubicBezTo>
                  <a:cubicBezTo>
                    <a:pt x="81" y="56"/>
                    <a:pt x="81" y="55"/>
                    <a:pt x="81" y="55"/>
                  </a:cubicBezTo>
                  <a:cubicBezTo>
                    <a:pt x="82" y="55"/>
                    <a:pt x="82" y="55"/>
                    <a:pt x="83" y="55"/>
                  </a:cubicBezTo>
                  <a:cubicBezTo>
                    <a:pt x="83" y="54"/>
                    <a:pt x="83" y="54"/>
                    <a:pt x="83" y="53"/>
                  </a:cubicBezTo>
                  <a:cubicBezTo>
                    <a:pt x="83" y="53"/>
                    <a:pt x="83" y="52"/>
                    <a:pt x="83" y="52"/>
                  </a:cubicBezTo>
                  <a:cubicBezTo>
                    <a:pt x="83" y="51"/>
                    <a:pt x="83" y="51"/>
                    <a:pt x="83" y="50"/>
                  </a:cubicBezTo>
                  <a:cubicBezTo>
                    <a:pt x="83" y="49"/>
                    <a:pt x="83" y="49"/>
                    <a:pt x="83" y="48"/>
                  </a:cubicBezTo>
                  <a:cubicBezTo>
                    <a:pt x="83" y="48"/>
                    <a:pt x="84" y="48"/>
                    <a:pt x="84" y="48"/>
                  </a:cubicBezTo>
                  <a:cubicBezTo>
                    <a:pt x="84" y="48"/>
                    <a:pt x="84" y="47"/>
                    <a:pt x="84" y="47"/>
                  </a:cubicBezTo>
                  <a:cubicBezTo>
                    <a:pt x="84" y="46"/>
                    <a:pt x="84" y="46"/>
                    <a:pt x="84" y="45"/>
                  </a:cubicBezTo>
                  <a:cubicBezTo>
                    <a:pt x="84" y="45"/>
                    <a:pt x="83" y="45"/>
                    <a:pt x="83" y="45"/>
                  </a:cubicBezTo>
                  <a:cubicBezTo>
                    <a:pt x="83" y="45"/>
                    <a:pt x="83" y="44"/>
                    <a:pt x="83" y="43"/>
                  </a:cubicBezTo>
                  <a:cubicBezTo>
                    <a:pt x="83" y="43"/>
                    <a:pt x="84" y="43"/>
                    <a:pt x="84" y="43"/>
                  </a:cubicBezTo>
                  <a:cubicBezTo>
                    <a:pt x="84" y="44"/>
                    <a:pt x="84" y="45"/>
                    <a:pt x="84" y="45"/>
                  </a:cubicBezTo>
                  <a:cubicBezTo>
                    <a:pt x="85" y="45"/>
                    <a:pt x="85" y="45"/>
                    <a:pt x="86" y="45"/>
                  </a:cubicBezTo>
                  <a:cubicBezTo>
                    <a:pt x="86" y="45"/>
                    <a:pt x="87" y="45"/>
                    <a:pt x="87" y="45"/>
                  </a:cubicBezTo>
                  <a:cubicBezTo>
                    <a:pt x="87" y="45"/>
                    <a:pt x="87" y="44"/>
                    <a:pt x="87" y="43"/>
                  </a:cubicBezTo>
                  <a:cubicBezTo>
                    <a:pt x="87" y="43"/>
                    <a:pt x="87" y="42"/>
                    <a:pt x="87" y="42"/>
                  </a:cubicBezTo>
                  <a:cubicBezTo>
                    <a:pt x="87" y="41"/>
                    <a:pt x="87" y="41"/>
                    <a:pt x="87" y="40"/>
                  </a:cubicBezTo>
                  <a:cubicBezTo>
                    <a:pt x="87" y="40"/>
                    <a:pt x="86" y="40"/>
                    <a:pt x="86" y="40"/>
                  </a:cubicBezTo>
                  <a:cubicBezTo>
                    <a:pt x="86" y="40"/>
                    <a:pt x="86" y="39"/>
                    <a:pt x="86" y="39"/>
                  </a:cubicBezTo>
                  <a:cubicBezTo>
                    <a:pt x="86" y="39"/>
                    <a:pt x="87" y="39"/>
                    <a:pt x="87" y="39"/>
                  </a:cubicBezTo>
                  <a:cubicBezTo>
                    <a:pt x="87" y="38"/>
                    <a:pt x="87" y="38"/>
                    <a:pt x="87" y="37"/>
                  </a:cubicBezTo>
                  <a:cubicBezTo>
                    <a:pt x="87" y="37"/>
                    <a:pt x="86" y="37"/>
                    <a:pt x="86" y="37"/>
                  </a:cubicBezTo>
                  <a:cubicBezTo>
                    <a:pt x="85" y="37"/>
                    <a:pt x="85" y="37"/>
                    <a:pt x="84" y="37"/>
                  </a:cubicBezTo>
                  <a:cubicBezTo>
                    <a:pt x="84" y="37"/>
                    <a:pt x="84" y="36"/>
                    <a:pt x="84" y="36"/>
                  </a:cubicBezTo>
                  <a:cubicBezTo>
                    <a:pt x="84" y="35"/>
                    <a:pt x="84" y="34"/>
                    <a:pt x="84" y="34"/>
                  </a:cubicBezTo>
                  <a:cubicBezTo>
                    <a:pt x="85" y="34"/>
                    <a:pt x="85" y="34"/>
                    <a:pt x="86" y="34"/>
                  </a:cubicBezTo>
                  <a:cubicBezTo>
                    <a:pt x="86" y="34"/>
                    <a:pt x="86" y="35"/>
                    <a:pt x="86" y="36"/>
                  </a:cubicBezTo>
                  <a:cubicBezTo>
                    <a:pt x="86" y="36"/>
                    <a:pt x="87" y="36"/>
                    <a:pt x="87" y="36"/>
                  </a:cubicBezTo>
                  <a:cubicBezTo>
                    <a:pt x="87" y="36"/>
                    <a:pt x="87" y="37"/>
                    <a:pt x="87" y="37"/>
                  </a:cubicBezTo>
                  <a:cubicBezTo>
                    <a:pt x="88" y="37"/>
                    <a:pt x="88" y="37"/>
                    <a:pt x="89" y="37"/>
                  </a:cubicBezTo>
                  <a:cubicBezTo>
                    <a:pt x="89" y="37"/>
                    <a:pt x="89" y="36"/>
                    <a:pt x="89" y="36"/>
                  </a:cubicBezTo>
                  <a:cubicBezTo>
                    <a:pt x="89" y="35"/>
                    <a:pt x="89" y="34"/>
                    <a:pt x="89" y="34"/>
                  </a:cubicBezTo>
                  <a:cubicBezTo>
                    <a:pt x="89" y="33"/>
                    <a:pt x="89" y="33"/>
                    <a:pt x="89" y="32"/>
                  </a:cubicBezTo>
                  <a:cubicBezTo>
                    <a:pt x="89" y="32"/>
                    <a:pt x="89" y="31"/>
                    <a:pt x="89" y="31"/>
                  </a:cubicBezTo>
                  <a:cubicBezTo>
                    <a:pt x="89" y="30"/>
                    <a:pt x="89" y="30"/>
                    <a:pt x="89" y="29"/>
                  </a:cubicBezTo>
                  <a:cubicBezTo>
                    <a:pt x="89" y="28"/>
                    <a:pt x="89" y="28"/>
                    <a:pt x="89" y="27"/>
                  </a:cubicBezTo>
                  <a:cubicBezTo>
                    <a:pt x="88" y="27"/>
                    <a:pt x="88" y="27"/>
                    <a:pt x="87" y="27"/>
                  </a:cubicBezTo>
                  <a:cubicBezTo>
                    <a:pt x="87" y="27"/>
                    <a:pt x="86" y="27"/>
                    <a:pt x="86" y="27"/>
                  </a:cubicBezTo>
                  <a:cubicBezTo>
                    <a:pt x="86" y="27"/>
                    <a:pt x="86" y="26"/>
                    <a:pt x="86" y="26"/>
                  </a:cubicBezTo>
                  <a:cubicBezTo>
                    <a:pt x="86" y="26"/>
                    <a:pt x="87" y="26"/>
                    <a:pt x="87" y="26"/>
                  </a:cubicBezTo>
                  <a:cubicBezTo>
                    <a:pt x="87" y="25"/>
                    <a:pt x="87" y="25"/>
                    <a:pt x="87" y="24"/>
                  </a:cubicBezTo>
                  <a:cubicBezTo>
                    <a:pt x="88" y="24"/>
                    <a:pt x="88" y="24"/>
                    <a:pt x="89" y="24"/>
                  </a:cubicBezTo>
                  <a:cubicBezTo>
                    <a:pt x="89" y="24"/>
                    <a:pt x="89" y="23"/>
                    <a:pt x="89" y="23"/>
                  </a:cubicBezTo>
                  <a:cubicBezTo>
                    <a:pt x="89" y="23"/>
                    <a:pt x="90" y="23"/>
                    <a:pt x="90" y="23"/>
                  </a:cubicBezTo>
                  <a:cubicBezTo>
                    <a:pt x="90" y="22"/>
                    <a:pt x="90" y="22"/>
                    <a:pt x="90" y="21"/>
                  </a:cubicBezTo>
                  <a:cubicBezTo>
                    <a:pt x="90" y="20"/>
                    <a:pt x="90" y="20"/>
                    <a:pt x="90" y="19"/>
                  </a:cubicBezTo>
                  <a:cubicBezTo>
                    <a:pt x="91" y="19"/>
                    <a:pt x="91" y="19"/>
                    <a:pt x="92" y="19"/>
                  </a:cubicBezTo>
                  <a:cubicBezTo>
                    <a:pt x="92" y="19"/>
                    <a:pt x="92" y="18"/>
                    <a:pt x="92" y="18"/>
                  </a:cubicBezTo>
                  <a:cubicBezTo>
                    <a:pt x="93" y="18"/>
                    <a:pt x="93" y="18"/>
                    <a:pt x="94" y="18"/>
                  </a:cubicBezTo>
                  <a:cubicBezTo>
                    <a:pt x="94" y="18"/>
                    <a:pt x="95" y="18"/>
                    <a:pt x="95" y="18"/>
                  </a:cubicBezTo>
                  <a:cubicBezTo>
                    <a:pt x="95" y="17"/>
                    <a:pt x="95" y="17"/>
                    <a:pt x="95" y="16"/>
                  </a:cubicBezTo>
                  <a:cubicBezTo>
                    <a:pt x="96" y="16"/>
                    <a:pt x="96" y="16"/>
                    <a:pt x="97" y="16"/>
                  </a:cubicBezTo>
                  <a:cubicBezTo>
                    <a:pt x="97" y="16"/>
                    <a:pt x="97" y="15"/>
                    <a:pt x="97" y="14"/>
                  </a:cubicBezTo>
                  <a:cubicBezTo>
                    <a:pt x="97" y="14"/>
                    <a:pt x="98" y="14"/>
                    <a:pt x="98" y="14"/>
                  </a:cubicBezTo>
                  <a:cubicBezTo>
                    <a:pt x="99" y="14"/>
                    <a:pt x="99" y="14"/>
                    <a:pt x="100" y="14"/>
                  </a:cubicBezTo>
                  <a:cubicBezTo>
                    <a:pt x="100" y="14"/>
                    <a:pt x="100" y="13"/>
                    <a:pt x="100" y="13"/>
                  </a:cubicBezTo>
                  <a:cubicBezTo>
                    <a:pt x="99" y="13"/>
                    <a:pt x="99" y="13"/>
                    <a:pt x="98" y="13"/>
                  </a:cubicBezTo>
                  <a:cubicBezTo>
                    <a:pt x="98" y="12"/>
                    <a:pt x="98" y="12"/>
                    <a:pt x="98" y="11"/>
                  </a:cubicBezTo>
                  <a:cubicBezTo>
                    <a:pt x="98" y="11"/>
                    <a:pt x="97" y="11"/>
                    <a:pt x="97" y="11"/>
                  </a:cubicBezTo>
                  <a:cubicBezTo>
                    <a:pt x="96" y="11"/>
                    <a:pt x="96" y="11"/>
                    <a:pt x="95" y="11"/>
                  </a:cubicBezTo>
                  <a:cubicBezTo>
                    <a:pt x="95" y="11"/>
                    <a:pt x="94" y="11"/>
                    <a:pt x="94" y="11"/>
                  </a:cubicBezTo>
                  <a:cubicBezTo>
                    <a:pt x="93" y="11"/>
                    <a:pt x="93" y="11"/>
                    <a:pt x="92" y="11"/>
                  </a:cubicBezTo>
                  <a:cubicBezTo>
                    <a:pt x="91" y="11"/>
                    <a:pt x="91" y="11"/>
                    <a:pt x="90" y="11"/>
                  </a:cubicBezTo>
                  <a:cubicBezTo>
                    <a:pt x="90" y="12"/>
                    <a:pt x="90" y="12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1"/>
                  </a:cubicBezTo>
                  <a:cubicBezTo>
                    <a:pt x="89" y="11"/>
                    <a:pt x="89" y="10"/>
                    <a:pt x="89" y="10"/>
                  </a:cubicBezTo>
                  <a:cubicBezTo>
                    <a:pt x="88" y="10"/>
                    <a:pt x="88" y="10"/>
                    <a:pt x="87" y="10"/>
                  </a:cubicBezTo>
                  <a:cubicBezTo>
                    <a:pt x="87" y="10"/>
                    <a:pt x="86" y="10"/>
                    <a:pt x="86" y="10"/>
                  </a:cubicBezTo>
                  <a:cubicBezTo>
                    <a:pt x="86" y="10"/>
                    <a:pt x="86" y="11"/>
                    <a:pt x="86" y="11"/>
                  </a:cubicBezTo>
                  <a:cubicBezTo>
                    <a:pt x="85" y="11"/>
                    <a:pt x="85" y="11"/>
                    <a:pt x="84" y="11"/>
                  </a:cubicBezTo>
                  <a:cubicBezTo>
                    <a:pt x="84" y="11"/>
                    <a:pt x="84" y="10"/>
                    <a:pt x="84" y="10"/>
                  </a:cubicBezTo>
                  <a:cubicBezTo>
                    <a:pt x="84" y="9"/>
                    <a:pt x="84" y="9"/>
                    <a:pt x="84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3" y="8"/>
                    <a:pt x="83" y="7"/>
                    <a:pt x="83" y="7"/>
                  </a:cubicBezTo>
                  <a:cubicBezTo>
                    <a:pt x="82" y="7"/>
                    <a:pt x="82" y="7"/>
                    <a:pt x="81" y="7"/>
                  </a:cubicBezTo>
                  <a:cubicBezTo>
                    <a:pt x="81" y="6"/>
                    <a:pt x="81" y="5"/>
                    <a:pt x="81" y="5"/>
                  </a:cubicBezTo>
                  <a:cubicBezTo>
                    <a:pt x="80" y="5"/>
                    <a:pt x="80" y="5"/>
                    <a:pt x="79" y="5"/>
                  </a:cubicBezTo>
                  <a:cubicBezTo>
                    <a:pt x="79" y="4"/>
                    <a:pt x="79" y="4"/>
                    <a:pt x="79" y="3"/>
                  </a:cubicBezTo>
                  <a:cubicBezTo>
                    <a:pt x="79" y="3"/>
                    <a:pt x="78" y="3"/>
                    <a:pt x="78" y="3"/>
                  </a:cubicBezTo>
                  <a:cubicBezTo>
                    <a:pt x="78" y="3"/>
                    <a:pt x="78" y="2"/>
                    <a:pt x="78" y="2"/>
                  </a:cubicBezTo>
                  <a:cubicBezTo>
                    <a:pt x="77" y="2"/>
                    <a:pt x="77" y="2"/>
                    <a:pt x="76" y="2"/>
                  </a:cubicBezTo>
                  <a:cubicBezTo>
                    <a:pt x="76" y="1"/>
                    <a:pt x="76" y="1"/>
                    <a:pt x="76" y="0"/>
                  </a:cubicBezTo>
                  <a:cubicBezTo>
                    <a:pt x="76" y="0"/>
                    <a:pt x="75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ubicBezTo>
                    <a:pt x="73" y="0"/>
                    <a:pt x="72" y="0"/>
                    <a:pt x="72" y="0"/>
                  </a:cubicBezTo>
                  <a:cubicBezTo>
                    <a:pt x="71" y="0"/>
                    <a:pt x="71" y="0"/>
                    <a:pt x="70" y="0"/>
                  </a:cubicBezTo>
                  <a:cubicBezTo>
                    <a:pt x="70" y="0"/>
                    <a:pt x="69" y="0"/>
                    <a:pt x="69" y="0"/>
                  </a:cubicBezTo>
                  <a:cubicBezTo>
                    <a:pt x="68" y="0"/>
                    <a:pt x="67" y="0"/>
                    <a:pt x="67" y="0"/>
                  </a:cubicBezTo>
                  <a:cubicBezTo>
                    <a:pt x="66" y="0"/>
                    <a:pt x="66" y="0"/>
                    <a:pt x="65" y="0"/>
                  </a:cubicBezTo>
                  <a:cubicBezTo>
                    <a:pt x="65" y="0"/>
                    <a:pt x="64" y="0"/>
                    <a:pt x="64" y="0"/>
                  </a:cubicBezTo>
                  <a:cubicBezTo>
                    <a:pt x="63" y="0"/>
                    <a:pt x="63" y="0"/>
                    <a:pt x="62" y="0"/>
                  </a:cubicBezTo>
                  <a:cubicBezTo>
                    <a:pt x="62" y="0"/>
                    <a:pt x="61" y="0"/>
                    <a:pt x="61" y="0"/>
                  </a:cubicBezTo>
                  <a:cubicBezTo>
                    <a:pt x="60" y="0"/>
                    <a:pt x="60" y="0"/>
                    <a:pt x="59" y="0"/>
                  </a:cubicBezTo>
                  <a:cubicBezTo>
                    <a:pt x="59" y="0"/>
                    <a:pt x="58" y="0"/>
                    <a:pt x="57" y="0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6" y="1"/>
                    <a:pt x="56" y="1"/>
                    <a:pt x="56" y="2"/>
                  </a:cubicBezTo>
                  <a:cubicBezTo>
                    <a:pt x="55" y="2"/>
                    <a:pt x="55" y="2"/>
                    <a:pt x="54" y="2"/>
                  </a:cubicBezTo>
                  <a:cubicBezTo>
                    <a:pt x="54" y="1"/>
                    <a:pt x="54" y="1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0"/>
                    <a:pt x="52" y="0"/>
                    <a:pt x="51" y="0"/>
                  </a:cubicBezTo>
                  <a:cubicBezTo>
                    <a:pt x="51" y="0"/>
                    <a:pt x="50" y="0"/>
                    <a:pt x="50" y="0"/>
                  </a:cubicBezTo>
                  <a:cubicBezTo>
                    <a:pt x="49" y="0"/>
                    <a:pt x="49" y="0"/>
                    <a:pt x="48" y="0"/>
                  </a:cubicBezTo>
                  <a:cubicBezTo>
                    <a:pt x="48" y="1"/>
                    <a:pt x="48" y="1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7" y="2"/>
                    <a:pt x="47" y="3"/>
                    <a:pt x="47" y="3"/>
                  </a:cubicBezTo>
                  <a:cubicBezTo>
                    <a:pt x="47" y="3"/>
                    <a:pt x="48" y="3"/>
                    <a:pt x="48" y="3"/>
                  </a:cubicBezTo>
                  <a:cubicBezTo>
                    <a:pt x="49" y="3"/>
                    <a:pt x="49" y="3"/>
                    <a:pt x="50" y="3"/>
                  </a:cubicBezTo>
                  <a:cubicBezTo>
                    <a:pt x="50" y="4"/>
                    <a:pt x="50" y="4"/>
                    <a:pt x="50" y="5"/>
                  </a:cubicBezTo>
                  <a:cubicBezTo>
                    <a:pt x="49" y="5"/>
                    <a:pt x="49" y="5"/>
                    <a:pt x="48" y="5"/>
                  </a:cubicBezTo>
                  <a:cubicBezTo>
                    <a:pt x="48" y="5"/>
                    <a:pt x="48" y="6"/>
                    <a:pt x="48" y="7"/>
                  </a:cubicBezTo>
                  <a:cubicBezTo>
                    <a:pt x="48" y="7"/>
                    <a:pt x="47" y="7"/>
                    <a:pt x="47" y="7"/>
                  </a:cubicBezTo>
                  <a:cubicBezTo>
                    <a:pt x="47" y="6"/>
                    <a:pt x="47" y="5"/>
                    <a:pt x="47" y="5"/>
                  </a:cubicBezTo>
                  <a:cubicBezTo>
                    <a:pt x="47" y="4"/>
                    <a:pt x="47" y="4"/>
                    <a:pt x="47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4" y="3"/>
                    <a:pt x="43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2" y="3"/>
                    <a:pt x="42" y="2"/>
                    <a:pt x="42" y="2"/>
                  </a:cubicBezTo>
                  <a:cubicBezTo>
                    <a:pt x="41" y="2"/>
                    <a:pt x="41" y="2"/>
                    <a:pt x="40" y="2"/>
                  </a:cubicBezTo>
                  <a:cubicBezTo>
                    <a:pt x="40" y="2"/>
                    <a:pt x="39" y="2"/>
                    <a:pt x="39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6" y="2"/>
                    <a:pt x="36" y="2"/>
                  </a:cubicBezTo>
                  <a:cubicBezTo>
                    <a:pt x="36" y="2"/>
                    <a:pt x="36" y="3"/>
                    <a:pt x="36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2"/>
                    <a:pt x="34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2" y="2"/>
                    <a:pt x="32" y="2"/>
                    <a:pt x="31" y="2"/>
                  </a:cubicBezTo>
                  <a:cubicBezTo>
                    <a:pt x="30" y="2"/>
                    <a:pt x="30" y="2"/>
                    <a:pt x="29" y="2"/>
                  </a:cubicBezTo>
                  <a:cubicBezTo>
                    <a:pt x="29" y="2"/>
                    <a:pt x="28" y="2"/>
                    <a:pt x="28" y="2"/>
                  </a:cubicBezTo>
                  <a:cubicBezTo>
                    <a:pt x="27" y="2"/>
                    <a:pt x="27" y="2"/>
                    <a:pt x="26" y="2"/>
                  </a:cubicBezTo>
                  <a:cubicBezTo>
                    <a:pt x="26" y="2"/>
                    <a:pt x="25" y="2"/>
                    <a:pt x="25" y="2"/>
                  </a:cubicBezTo>
                  <a:cubicBezTo>
                    <a:pt x="24" y="2"/>
                    <a:pt x="24" y="2"/>
                    <a:pt x="23" y="2"/>
                  </a:cubicBezTo>
                  <a:cubicBezTo>
                    <a:pt x="23" y="2"/>
                    <a:pt x="22" y="2"/>
                    <a:pt x="22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0" y="3"/>
                    <a:pt x="20" y="3"/>
                  </a:cubicBezTo>
                  <a:close/>
                  <a:moveTo>
                    <a:pt x="78" y="10"/>
                  </a:moveTo>
                  <a:cubicBezTo>
                    <a:pt x="78" y="9"/>
                    <a:pt x="78" y="9"/>
                    <a:pt x="78" y="8"/>
                  </a:cubicBezTo>
                  <a:cubicBezTo>
                    <a:pt x="78" y="8"/>
                    <a:pt x="79" y="8"/>
                    <a:pt x="79" y="8"/>
                  </a:cubicBezTo>
                  <a:cubicBezTo>
                    <a:pt x="79" y="9"/>
                    <a:pt x="79" y="9"/>
                    <a:pt x="79" y="10"/>
                  </a:cubicBez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8" y="11"/>
                    <a:pt x="78" y="11"/>
                  </a:cubicBezTo>
                  <a:cubicBezTo>
                    <a:pt x="78" y="11"/>
                    <a:pt x="78" y="10"/>
                    <a:pt x="78" y="10"/>
                  </a:cubicBezTo>
                  <a:close/>
                  <a:moveTo>
                    <a:pt x="75" y="50"/>
                  </a:moveTo>
                  <a:cubicBezTo>
                    <a:pt x="75" y="49"/>
                    <a:pt x="75" y="49"/>
                    <a:pt x="75" y="48"/>
                  </a:cubicBezTo>
                  <a:cubicBezTo>
                    <a:pt x="75" y="48"/>
                    <a:pt x="76" y="48"/>
                    <a:pt x="76" y="48"/>
                  </a:cubicBezTo>
                  <a:cubicBezTo>
                    <a:pt x="76" y="48"/>
                    <a:pt x="76" y="47"/>
                    <a:pt x="76" y="47"/>
                  </a:cubicBezTo>
                  <a:cubicBezTo>
                    <a:pt x="77" y="47"/>
                    <a:pt x="77" y="47"/>
                    <a:pt x="78" y="47"/>
                  </a:cubicBezTo>
                  <a:cubicBezTo>
                    <a:pt x="78" y="47"/>
                    <a:pt x="78" y="48"/>
                    <a:pt x="78" y="48"/>
                  </a:cubicBezTo>
                  <a:cubicBezTo>
                    <a:pt x="78" y="49"/>
                    <a:pt x="78" y="49"/>
                    <a:pt x="78" y="50"/>
                  </a:cubicBezTo>
                  <a:cubicBezTo>
                    <a:pt x="77" y="50"/>
                    <a:pt x="77" y="50"/>
                    <a:pt x="76" y="50"/>
                  </a:cubicBezTo>
                  <a:cubicBezTo>
                    <a:pt x="76" y="51"/>
                    <a:pt x="76" y="51"/>
                    <a:pt x="76" y="52"/>
                  </a:cubicBezTo>
                  <a:cubicBezTo>
                    <a:pt x="76" y="52"/>
                    <a:pt x="75" y="52"/>
                    <a:pt x="75" y="52"/>
                  </a:cubicBezTo>
                  <a:cubicBezTo>
                    <a:pt x="75" y="51"/>
                    <a:pt x="75" y="51"/>
                    <a:pt x="75" y="50"/>
                  </a:cubicBezTo>
                  <a:close/>
                  <a:moveTo>
                    <a:pt x="73" y="58"/>
                  </a:moveTo>
                  <a:cubicBezTo>
                    <a:pt x="74" y="58"/>
                    <a:pt x="74" y="58"/>
                    <a:pt x="75" y="58"/>
                  </a:cubicBezTo>
                  <a:cubicBezTo>
                    <a:pt x="75" y="59"/>
                    <a:pt x="75" y="59"/>
                    <a:pt x="75" y="60"/>
                  </a:cubicBezTo>
                  <a:cubicBezTo>
                    <a:pt x="74" y="60"/>
                    <a:pt x="74" y="60"/>
                    <a:pt x="73" y="60"/>
                  </a:cubicBezTo>
                  <a:cubicBezTo>
                    <a:pt x="73" y="60"/>
                    <a:pt x="72" y="60"/>
                    <a:pt x="72" y="60"/>
                  </a:cubicBezTo>
                  <a:cubicBezTo>
                    <a:pt x="72" y="59"/>
                    <a:pt x="72" y="59"/>
                    <a:pt x="72" y="58"/>
                  </a:cubicBezTo>
                  <a:cubicBezTo>
                    <a:pt x="72" y="58"/>
                    <a:pt x="73" y="58"/>
                    <a:pt x="73" y="58"/>
                  </a:cubicBezTo>
                  <a:close/>
                  <a:moveTo>
                    <a:pt x="70" y="8"/>
                  </a:moveTo>
                  <a:cubicBezTo>
                    <a:pt x="71" y="8"/>
                    <a:pt x="71" y="8"/>
                    <a:pt x="72" y="8"/>
                  </a:cubicBezTo>
                  <a:cubicBezTo>
                    <a:pt x="72" y="9"/>
                    <a:pt x="72" y="9"/>
                    <a:pt x="72" y="10"/>
                  </a:cubicBezTo>
                  <a:cubicBezTo>
                    <a:pt x="71" y="10"/>
                    <a:pt x="71" y="10"/>
                    <a:pt x="70" y="10"/>
                  </a:cubicBezTo>
                  <a:cubicBezTo>
                    <a:pt x="70" y="9"/>
                    <a:pt x="70" y="9"/>
                    <a:pt x="70" y="8"/>
                  </a:cubicBezTo>
                  <a:close/>
                  <a:moveTo>
                    <a:pt x="23" y="52"/>
                  </a:moveTo>
                  <a:cubicBezTo>
                    <a:pt x="23" y="51"/>
                    <a:pt x="23" y="51"/>
                    <a:pt x="23" y="50"/>
                  </a:cubicBezTo>
                  <a:cubicBezTo>
                    <a:pt x="24" y="50"/>
                    <a:pt x="24" y="50"/>
                    <a:pt x="25" y="50"/>
                  </a:cubicBezTo>
                  <a:cubicBezTo>
                    <a:pt x="25" y="51"/>
                    <a:pt x="25" y="51"/>
                    <a:pt x="25" y="52"/>
                  </a:cubicBezTo>
                  <a:cubicBezTo>
                    <a:pt x="25" y="52"/>
                    <a:pt x="25" y="53"/>
                    <a:pt x="25" y="53"/>
                  </a:cubicBezTo>
                  <a:cubicBezTo>
                    <a:pt x="24" y="53"/>
                    <a:pt x="24" y="53"/>
                    <a:pt x="23" y="53"/>
                  </a:cubicBezTo>
                  <a:cubicBezTo>
                    <a:pt x="23" y="53"/>
                    <a:pt x="23" y="52"/>
                    <a:pt x="23" y="5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1" name="Freeform 41082"/>
            <p:cNvSpPr>
              <a:spLocks/>
            </p:cNvSpPr>
            <p:nvPr/>
          </p:nvSpPr>
          <p:spPr bwMode="auto">
            <a:xfrm>
              <a:off x="4108" y="982"/>
              <a:ext cx="3" cy="2"/>
            </a:xfrm>
            <a:custGeom>
              <a:avLst/>
              <a:gdLst>
                <a:gd name="T0" fmla="*/ 0 w 2"/>
                <a:gd name="T1" fmla="*/ 2 h 1"/>
                <a:gd name="T2" fmla="*/ 3 w 2"/>
                <a:gd name="T3" fmla="*/ 2 h 1"/>
                <a:gd name="T4" fmla="*/ 3 w 2"/>
                <a:gd name="T5" fmla="*/ 0 h 1"/>
                <a:gd name="T6" fmla="*/ 0 w 2"/>
                <a:gd name="T7" fmla="*/ 0 h 1"/>
                <a:gd name="T8" fmla="*/ 0 w 2"/>
                <a:gd name="T9" fmla="*/ 2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2" name="Freeform 41083"/>
            <p:cNvSpPr>
              <a:spLocks/>
            </p:cNvSpPr>
            <p:nvPr/>
          </p:nvSpPr>
          <p:spPr bwMode="auto">
            <a:xfrm>
              <a:off x="3789" y="993"/>
              <a:ext cx="9" cy="8"/>
            </a:xfrm>
            <a:custGeom>
              <a:avLst/>
              <a:gdLst>
                <a:gd name="T0" fmla="*/ 0 w 5"/>
                <a:gd name="T1" fmla="*/ 3 h 5"/>
                <a:gd name="T2" fmla="*/ 0 w 5"/>
                <a:gd name="T3" fmla="*/ 5 h 5"/>
                <a:gd name="T4" fmla="*/ 0 w 5"/>
                <a:gd name="T5" fmla="*/ 8 h 5"/>
                <a:gd name="T6" fmla="*/ 4 w 5"/>
                <a:gd name="T7" fmla="*/ 8 h 5"/>
                <a:gd name="T8" fmla="*/ 7 w 5"/>
                <a:gd name="T9" fmla="*/ 8 h 5"/>
                <a:gd name="T10" fmla="*/ 7 w 5"/>
                <a:gd name="T11" fmla="*/ 5 h 5"/>
                <a:gd name="T12" fmla="*/ 9 w 5"/>
                <a:gd name="T13" fmla="*/ 5 h 5"/>
                <a:gd name="T14" fmla="*/ 9 w 5"/>
                <a:gd name="T15" fmla="*/ 3 h 5"/>
                <a:gd name="T16" fmla="*/ 9 w 5"/>
                <a:gd name="T17" fmla="*/ 0 h 5"/>
                <a:gd name="T18" fmla="*/ 7 w 5"/>
                <a:gd name="T19" fmla="*/ 0 h 5"/>
                <a:gd name="T20" fmla="*/ 4 w 5"/>
                <a:gd name="T21" fmla="*/ 0 h 5"/>
                <a:gd name="T22" fmla="*/ 4 w 5"/>
                <a:gd name="T23" fmla="*/ 3 h 5"/>
                <a:gd name="T24" fmla="*/ 0 w 5"/>
                <a:gd name="T25" fmla="*/ 3 h 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3" y="5"/>
                    <a:pt x="4" y="5"/>
                  </a:cubicBezTo>
                  <a:cubicBezTo>
                    <a:pt x="4" y="5"/>
                    <a:pt x="4" y="4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3" name="Freeform 41084"/>
            <p:cNvSpPr>
              <a:spLocks/>
            </p:cNvSpPr>
            <p:nvPr/>
          </p:nvSpPr>
          <p:spPr bwMode="auto">
            <a:xfrm>
              <a:off x="3802" y="998"/>
              <a:ext cx="5" cy="9"/>
            </a:xfrm>
            <a:custGeom>
              <a:avLst/>
              <a:gdLst>
                <a:gd name="T0" fmla="*/ 0 w 3"/>
                <a:gd name="T1" fmla="*/ 0 h 5"/>
                <a:gd name="T2" fmla="*/ 0 w 3"/>
                <a:gd name="T3" fmla="*/ 4 h 5"/>
                <a:gd name="T4" fmla="*/ 0 w 3"/>
                <a:gd name="T5" fmla="*/ 7 h 5"/>
                <a:gd name="T6" fmla="*/ 0 w 3"/>
                <a:gd name="T7" fmla="*/ 9 h 5"/>
                <a:gd name="T8" fmla="*/ 2 w 3"/>
                <a:gd name="T9" fmla="*/ 9 h 5"/>
                <a:gd name="T10" fmla="*/ 2 w 3"/>
                <a:gd name="T11" fmla="*/ 7 h 5"/>
                <a:gd name="T12" fmla="*/ 5 w 3"/>
                <a:gd name="T13" fmla="*/ 7 h 5"/>
                <a:gd name="T14" fmla="*/ 5 w 3"/>
                <a:gd name="T15" fmla="*/ 4 h 5"/>
                <a:gd name="T16" fmla="*/ 5 w 3"/>
                <a:gd name="T17" fmla="*/ 0 h 5"/>
                <a:gd name="T18" fmla="*/ 2 w 3"/>
                <a:gd name="T19" fmla="*/ 0 h 5"/>
                <a:gd name="T20" fmla="*/ 0 w 3"/>
                <a:gd name="T21" fmla="*/ 0 h 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4" name="Freeform 41085"/>
            <p:cNvSpPr>
              <a:spLocks/>
            </p:cNvSpPr>
            <p:nvPr/>
          </p:nvSpPr>
          <p:spPr bwMode="auto">
            <a:xfrm>
              <a:off x="3990" y="996"/>
              <a:ext cx="34" cy="23"/>
            </a:xfrm>
            <a:custGeom>
              <a:avLst/>
              <a:gdLst>
                <a:gd name="T0" fmla="*/ 2 w 20"/>
                <a:gd name="T1" fmla="*/ 16 h 13"/>
                <a:gd name="T2" fmla="*/ 5 w 20"/>
                <a:gd name="T3" fmla="*/ 16 h 13"/>
                <a:gd name="T4" fmla="*/ 5 w 20"/>
                <a:gd name="T5" fmla="*/ 19 h 13"/>
                <a:gd name="T6" fmla="*/ 7 w 20"/>
                <a:gd name="T7" fmla="*/ 19 h 13"/>
                <a:gd name="T8" fmla="*/ 10 w 20"/>
                <a:gd name="T9" fmla="*/ 19 h 13"/>
                <a:gd name="T10" fmla="*/ 10 w 20"/>
                <a:gd name="T11" fmla="*/ 23 h 13"/>
                <a:gd name="T12" fmla="*/ 12 w 20"/>
                <a:gd name="T13" fmla="*/ 23 h 13"/>
                <a:gd name="T14" fmla="*/ 15 w 20"/>
                <a:gd name="T15" fmla="*/ 23 h 13"/>
                <a:gd name="T16" fmla="*/ 19 w 20"/>
                <a:gd name="T17" fmla="*/ 23 h 13"/>
                <a:gd name="T18" fmla="*/ 20 w 20"/>
                <a:gd name="T19" fmla="*/ 23 h 13"/>
                <a:gd name="T20" fmla="*/ 24 w 20"/>
                <a:gd name="T21" fmla="*/ 23 h 13"/>
                <a:gd name="T22" fmla="*/ 24 w 20"/>
                <a:gd name="T23" fmla="*/ 19 h 13"/>
                <a:gd name="T24" fmla="*/ 26 w 20"/>
                <a:gd name="T25" fmla="*/ 19 h 13"/>
                <a:gd name="T26" fmla="*/ 29 w 20"/>
                <a:gd name="T27" fmla="*/ 19 h 13"/>
                <a:gd name="T28" fmla="*/ 31 w 20"/>
                <a:gd name="T29" fmla="*/ 19 h 13"/>
                <a:gd name="T30" fmla="*/ 31 w 20"/>
                <a:gd name="T31" fmla="*/ 18 h 13"/>
                <a:gd name="T32" fmla="*/ 31 w 20"/>
                <a:gd name="T33" fmla="*/ 16 h 13"/>
                <a:gd name="T34" fmla="*/ 34 w 20"/>
                <a:gd name="T35" fmla="*/ 16 h 13"/>
                <a:gd name="T36" fmla="*/ 34 w 20"/>
                <a:gd name="T37" fmla="*/ 14 h 13"/>
                <a:gd name="T38" fmla="*/ 34 w 20"/>
                <a:gd name="T39" fmla="*/ 11 h 13"/>
                <a:gd name="T40" fmla="*/ 34 w 20"/>
                <a:gd name="T41" fmla="*/ 9 h 13"/>
                <a:gd name="T42" fmla="*/ 34 w 20"/>
                <a:gd name="T43" fmla="*/ 5 h 13"/>
                <a:gd name="T44" fmla="*/ 31 w 20"/>
                <a:gd name="T45" fmla="*/ 5 h 13"/>
                <a:gd name="T46" fmla="*/ 31 w 20"/>
                <a:gd name="T47" fmla="*/ 2 h 13"/>
                <a:gd name="T48" fmla="*/ 31 w 20"/>
                <a:gd name="T49" fmla="*/ 0 h 13"/>
                <a:gd name="T50" fmla="*/ 29 w 20"/>
                <a:gd name="T51" fmla="*/ 0 h 13"/>
                <a:gd name="T52" fmla="*/ 26 w 20"/>
                <a:gd name="T53" fmla="*/ 0 h 13"/>
                <a:gd name="T54" fmla="*/ 24 w 20"/>
                <a:gd name="T55" fmla="*/ 0 h 13"/>
                <a:gd name="T56" fmla="*/ 20 w 20"/>
                <a:gd name="T57" fmla="*/ 0 h 13"/>
                <a:gd name="T58" fmla="*/ 20 w 20"/>
                <a:gd name="T59" fmla="*/ 2 h 13"/>
                <a:gd name="T60" fmla="*/ 19 w 20"/>
                <a:gd name="T61" fmla="*/ 2 h 13"/>
                <a:gd name="T62" fmla="*/ 15 w 20"/>
                <a:gd name="T63" fmla="*/ 2 h 13"/>
                <a:gd name="T64" fmla="*/ 15 w 20"/>
                <a:gd name="T65" fmla="*/ 0 h 13"/>
                <a:gd name="T66" fmla="*/ 12 w 20"/>
                <a:gd name="T67" fmla="*/ 0 h 13"/>
                <a:gd name="T68" fmla="*/ 12 w 20"/>
                <a:gd name="T69" fmla="*/ 2 h 13"/>
                <a:gd name="T70" fmla="*/ 10 w 20"/>
                <a:gd name="T71" fmla="*/ 2 h 13"/>
                <a:gd name="T72" fmla="*/ 7 w 20"/>
                <a:gd name="T73" fmla="*/ 2 h 13"/>
                <a:gd name="T74" fmla="*/ 7 w 20"/>
                <a:gd name="T75" fmla="*/ 0 h 13"/>
                <a:gd name="T76" fmla="*/ 5 w 20"/>
                <a:gd name="T77" fmla="*/ 0 h 13"/>
                <a:gd name="T78" fmla="*/ 2 w 20"/>
                <a:gd name="T79" fmla="*/ 0 h 13"/>
                <a:gd name="T80" fmla="*/ 2 w 20"/>
                <a:gd name="T81" fmla="*/ 2 h 13"/>
                <a:gd name="T82" fmla="*/ 0 w 20"/>
                <a:gd name="T83" fmla="*/ 2 h 13"/>
                <a:gd name="T84" fmla="*/ 0 w 20"/>
                <a:gd name="T85" fmla="*/ 5 h 13"/>
                <a:gd name="T86" fmla="*/ 0 w 20"/>
                <a:gd name="T87" fmla="*/ 9 h 13"/>
                <a:gd name="T88" fmla="*/ 0 w 20"/>
                <a:gd name="T89" fmla="*/ 11 h 13"/>
                <a:gd name="T90" fmla="*/ 2 w 20"/>
                <a:gd name="T91" fmla="*/ 11 h 13"/>
                <a:gd name="T92" fmla="*/ 2 w 20"/>
                <a:gd name="T93" fmla="*/ 14 h 13"/>
                <a:gd name="T94" fmla="*/ 2 w 20"/>
                <a:gd name="T95" fmla="*/ 16 h 13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0" h="13">
                  <a:moveTo>
                    <a:pt x="1" y="9"/>
                  </a:moveTo>
                  <a:cubicBezTo>
                    <a:pt x="2" y="9"/>
                    <a:pt x="2" y="9"/>
                    <a:pt x="3" y="9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6" y="12"/>
                    <a:pt x="6" y="12"/>
                    <a:pt x="6" y="13"/>
                  </a:cubicBezTo>
                  <a:cubicBezTo>
                    <a:pt x="6" y="13"/>
                    <a:pt x="7" y="13"/>
                    <a:pt x="7" y="13"/>
                  </a:cubicBezTo>
                  <a:cubicBezTo>
                    <a:pt x="8" y="13"/>
                    <a:pt x="8" y="13"/>
                    <a:pt x="9" y="13"/>
                  </a:cubicBezTo>
                  <a:cubicBezTo>
                    <a:pt x="10" y="13"/>
                    <a:pt x="10" y="13"/>
                    <a:pt x="11" y="13"/>
                  </a:cubicBezTo>
                  <a:cubicBezTo>
                    <a:pt x="11" y="13"/>
                    <a:pt x="12" y="13"/>
                    <a:pt x="12" y="13"/>
                  </a:cubicBezTo>
                  <a:cubicBezTo>
                    <a:pt x="13" y="13"/>
                    <a:pt x="13" y="13"/>
                    <a:pt x="14" y="13"/>
                  </a:cubicBez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ubicBezTo>
                    <a:pt x="16" y="11"/>
                    <a:pt x="16" y="11"/>
                    <a:pt x="17" y="11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9"/>
                    <a:pt x="19" y="9"/>
                    <a:pt x="20" y="9"/>
                  </a:cubicBezTo>
                  <a:cubicBezTo>
                    <a:pt x="20" y="9"/>
                    <a:pt x="20" y="8"/>
                    <a:pt x="20" y="8"/>
                  </a:cubicBezTo>
                  <a:cubicBezTo>
                    <a:pt x="20" y="7"/>
                    <a:pt x="20" y="7"/>
                    <a:pt x="20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4"/>
                    <a:pt x="20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8" y="3"/>
                    <a:pt x="18" y="2"/>
                    <a:pt x="18" y="1"/>
                  </a:cubicBezTo>
                  <a:cubicBezTo>
                    <a:pt x="18" y="1"/>
                    <a:pt x="18" y="0"/>
                    <a:pt x="18" y="0"/>
                  </a:cubicBezTo>
                  <a:cubicBezTo>
                    <a:pt x="18" y="0"/>
                    <a:pt x="17" y="0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6"/>
                    <a:pt x="1" y="6"/>
                    <a:pt x="1" y="6"/>
                  </a:cubicBezTo>
                  <a:cubicBezTo>
                    <a:pt x="1" y="7"/>
                    <a:pt x="1" y="7"/>
                    <a:pt x="1" y="8"/>
                  </a:cubicBezTo>
                  <a:cubicBezTo>
                    <a:pt x="1" y="8"/>
                    <a:pt x="1" y="9"/>
                    <a:pt x="1" y="9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5" name="Freeform 41086"/>
            <p:cNvSpPr>
              <a:spLocks/>
            </p:cNvSpPr>
            <p:nvPr/>
          </p:nvSpPr>
          <p:spPr bwMode="auto">
            <a:xfrm>
              <a:off x="3840" y="1019"/>
              <a:ext cx="2" cy="2"/>
            </a:xfrm>
            <a:custGeom>
              <a:avLst/>
              <a:gdLst>
                <a:gd name="T0" fmla="*/ 0 w 1"/>
                <a:gd name="T1" fmla="*/ 2 h 1"/>
                <a:gd name="T2" fmla="*/ 2 w 1"/>
                <a:gd name="T3" fmla="*/ 2 h 1"/>
                <a:gd name="T4" fmla="*/ 2 w 1"/>
                <a:gd name="T5" fmla="*/ 0 h 1"/>
                <a:gd name="T6" fmla="*/ 0 w 1"/>
                <a:gd name="T7" fmla="*/ 0 h 1"/>
                <a:gd name="T8" fmla="*/ 0 w 1"/>
                <a:gd name="T9" fmla="*/ 2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6" name="Freeform 41087"/>
            <p:cNvSpPr>
              <a:spLocks/>
            </p:cNvSpPr>
            <p:nvPr/>
          </p:nvSpPr>
          <p:spPr bwMode="auto">
            <a:xfrm>
              <a:off x="3788" y="1034"/>
              <a:ext cx="8" cy="9"/>
            </a:xfrm>
            <a:custGeom>
              <a:avLst/>
              <a:gdLst>
                <a:gd name="T0" fmla="*/ 5 w 5"/>
                <a:gd name="T1" fmla="*/ 0 h 5"/>
                <a:gd name="T2" fmla="*/ 2 w 5"/>
                <a:gd name="T3" fmla="*/ 0 h 5"/>
                <a:gd name="T4" fmla="*/ 2 w 5"/>
                <a:gd name="T5" fmla="*/ 4 h 5"/>
                <a:gd name="T6" fmla="*/ 0 w 5"/>
                <a:gd name="T7" fmla="*/ 4 h 5"/>
                <a:gd name="T8" fmla="*/ 0 w 5"/>
                <a:gd name="T9" fmla="*/ 7 h 5"/>
                <a:gd name="T10" fmla="*/ 2 w 5"/>
                <a:gd name="T11" fmla="*/ 7 h 5"/>
                <a:gd name="T12" fmla="*/ 2 w 5"/>
                <a:gd name="T13" fmla="*/ 9 h 5"/>
                <a:gd name="T14" fmla="*/ 5 w 5"/>
                <a:gd name="T15" fmla="*/ 9 h 5"/>
                <a:gd name="T16" fmla="*/ 5 w 5"/>
                <a:gd name="T17" fmla="*/ 7 h 5"/>
                <a:gd name="T18" fmla="*/ 8 w 5"/>
                <a:gd name="T19" fmla="*/ 7 h 5"/>
                <a:gd name="T20" fmla="*/ 8 w 5"/>
                <a:gd name="T21" fmla="*/ 4 h 5"/>
                <a:gd name="T22" fmla="*/ 5 w 5"/>
                <a:gd name="T23" fmla="*/ 4 h 5"/>
                <a:gd name="T24" fmla="*/ 5 w 5"/>
                <a:gd name="T25" fmla="*/ 0 h 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7" name="Freeform 41088"/>
            <p:cNvSpPr>
              <a:spLocks/>
            </p:cNvSpPr>
            <p:nvPr/>
          </p:nvSpPr>
          <p:spPr bwMode="auto">
            <a:xfrm>
              <a:off x="4077" y="1148"/>
              <a:ext cx="7" cy="5"/>
            </a:xfrm>
            <a:custGeom>
              <a:avLst/>
              <a:gdLst>
                <a:gd name="T0" fmla="*/ 2 w 4"/>
                <a:gd name="T1" fmla="*/ 0 h 3"/>
                <a:gd name="T2" fmla="*/ 0 w 4"/>
                <a:gd name="T3" fmla="*/ 0 h 3"/>
                <a:gd name="T4" fmla="*/ 0 w 4"/>
                <a:gd name="T5" fmla="*/ 2 h 3"/>
                <a:gd name="T6" fmla="*/ 2 w 4"/>
                <a:gd name="T7" fmla="*/ 2 h 3"/>
                <a:gd name="T8" fmla="*/ 2 w 4"/>
                <a:gd name="T9" fmla="*/ 5 h 3"/>
                <a:gd name="T10" fmla="*/ 5 w 4"/>
                <a:gd name="T11" fmla="*/ 5 h 3"/>
                <a:gd name="T12" fmla="*/ 5 w 4"/>
                <a:gd name="T13" fmla="*/ 2 h 3"/>
                <a:gd name="T14" fmla="*/ 7 w 4"/>
                <a:gd name="T15" fmla="*/ 2 h 3"/>
                <a:gd name="T16" fmla="*/ 7 w 4"/>
                <a:gd name="T17" fmla="*/ 0 h 3"/>
                <a:gd name="T18" fmla="*/ 5 w 4"/>
                <a:gd name="T19" fmla="*/ 0 h 3"/>
                <a:gd name="T20" fmla="*/ 2 w 4"/>
                <a:gd name="T21" fmla="*/ 0 h 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8" name="Freeform 41089"/>
            <p:cNvSpPr>
              <a:spLocks/>
            </p:cNvSpPr>
            <p:nvPr/>
          </p:nvSpPr>
          <p:spPr bwMode="auto">
            <a:xfrm>
              <a:off x="4098" y="1134"/>
              <a:ext cx="8" cy="19"/>
            </a:xfrm>
            <a:custGeom>
              <a:avLst/>
              <a:gdLst>
                <a:gd name="T0" fmla="*/ 5 w 5"/>
                <a:gd name="T1" fmla="*/ 5 h 11"/>
                <a:gd name="T2" fmla="*/ 5 w 5"/>
                <a:gd name="T3" fmla="*/ 3 h 11"/>
                <a:gd name="T4" fmla="*/ 5 w 5"/>
                <a:gd name="T5" fmla="*/ 0 h 11"/>
                <a:gd name="T6" fmla="*/ 3 w 5"/>
                <a:gd name="T7" fmla="*/ 0 h 11"/>
                <a:gd name="T8" fmla="*/ 3 w 5"/>
                <a:gd name="T9" fmla="*/ 3 h 11"/>
                <a:gd name="T10" fmla="*/ 3 w 5"/>
                <a:gd name="T11" fmla="*/ 5 h 11"/>
                <a:gd name="T12" fmla="*/ 3 w 5"/>
                <a:gd name="T13" fmla="*/ 9 h 11"/>
                <a:gd name="T14" fmla="*/ 3 w 5"/>
                <a:gd name="T15" fmla="*/ 10 h 11"/>
                <a:gd name="T16" fmla="*/ 0 w 5"/>
                <a:gd name="T17" fmla="*/ 10 h 11"/>
                <a:gd name="T18" fmla="*/ 0 w 5"/>
                <a:gd name="T19" fmla="*/ 14 h 11"/>
                <a:gd name="T20" fmla="*/ 0 w 5"/>
                <a:gd name="T21" fmla="*/ 16 h 11"/>
                <a:gd name="T22" fmla="*/ 0 w 5"/>
                <a:gd name="T23" fmla="*/ 19 h 11"/>
                <a:gd name="T24" fmla="*/ 3 w 5"/>
                <a:gd name="T25" fmla="*/ 19 h 11"/>
                <a:gd name="T26" fmla="*/ 5 w 5"/>
                <a:gd name="T27" fmla="*/ 19 h 11"/>
                <a:gd name="T28" fmla="*/ 8 w 5"/>
                <a:gd name="T29" fmla="*/ 19 h 11"/>
                <a:gd name="T30" fmla="*/ 8 w 5"/>
                <a:gd name="T31" fmla="*/ 16 h 11"/>
                <a:gd name="T32" fmla="*/ 8 w 5"/>
                <a:gd name="T33" fmla="*/ 14 h 11"/>
                <a:gd name="T34" fmla="*/ 8 w 5"/>
                <a:gd name="T35" fmla="*/ 10 h 11"/>
                <a:gd name="T36" fmla="*/ 8 w 5"/>
                <a:gd name="T37" fmla="*/ 9 h 11"/>
                <a:gd name="T38" fmla="*/ 5 w 5"/>
                <a:gd name="T39" fmla="*/ 9 h 11"/>
                <a:gd name="T40" fmla="*/ 5 w 5"/>
                <a:gd name="T41" fmla="*/ 5 h 11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5" h="11">
                  <a:moveTo>
                    <a:pt x="3" y="3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6"/>
                    <a:pt x="1" y="6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4" y="11"/>
                    <a:pt x="4" y="11"/>
                    <a:pt x="5" y="11"/>
                  </a:cubicBezTo>
                  <a:cubicBezTo>
                    <a:pt x="5" y="11"/>
                    <a:pt x="5" y="10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5" y="7"/>
                    <a:pt x="5" y="7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4"/>
                    <a:pt x="3" y="4"/>
                    <a:pt x="3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9" name="Freeform 41090"/>
            <p:cNvSpPr>
              <a:spLocks/>
            </p:cNvSpPr>
            <p:nvPr/>
          </p:nvSpPr>
          <p:spPr bwMode="auto">
            <a:xfrm>
              <a:off x="4160" y="1167"/>
              <a:ext cx="14" cy="5"/>
            </a:xfrm>
            <a:custGeom>
              <a:avLst/>
              <a:gdLst>
                <a:gd name="T0" fmla="*/ 9 w 8"/>
                <a:gd name="T1" fmla="*/ 0 h 3"/>
                <a:gd name="T2" fmla="*/ 5 w 8"/>
                <a:gd name="T3" fmla="*/ 0 h 3"/>
                <a:gd name="T4" fmla="*/ 4 w 8"/>
                <a:gd name="T5" fmla="*/ 0 h 3"/>
                <a:gd name="T6" fmla="*/ 0 w 8"/>
                <a:gd name="T7" fmla="*/ 0 h 3"/>
                <a:gd name="T8" fmla="*/ 0 w 8"/>
                <a:gd name="T9" fmla="*/ 3 h 3"/>
                <a:gd name="T10" fmla="*/ 0 w 8"/>
                <a:gd name="T11" fmla="*/ 5 h 3"/>
                <a:gd name="T12" fmla="*/ 4 w 8"/>
                <a:gd name="T13" fmla="*/ 5 h 3"/>
                <a:gd name="T14" fmla="*/ 5 w 8"/>
                <a:gd name="T15" fmla="*/ 5 h 3"/>
                <a:gd name="T16" fmla="*/ 9 w 8"/>
                <a:gd name="T17" fmla="*/ 5 h 3"/>
                <a:gd name="T18" fmla="*/ 12 w 8"/>
                <a:gd name="T19" fmla="*/ 5 h 3"/>
                <a:gd name="T20" fmla="*/ 12 w 8"/>
                <a:gd name="T21" fmla="*/ 3 h 3"/>
                <a:gd name="T22" fmla="*/ 14 w 8"/>
                <a:gd name="T23" fmla="*/ 3 h 3"/>
                <a:gd name="T24" fmla="*/ 14 w 8"/>
                <a:gd name="T25" fmla="*/ 0 h 3"/>
                <a:gd name="T26" fmla="*/ 12 w 8"/>
                <a:gd name="T27" fmla="*/ 0 h 3"/>
                <a:gd name="T28" fmla="*/ 9 w 8"/>
                <a:gd name="T29" fmla="*/ 0 h 3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8" h="3">
                  <a:moveTo>
                    <a:pt x="5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5" y="3"/>
                    <a:pt x="6" y="3"/>
                    <a:pt x="7" y="3"/>
                  </a:cubicBezTo>
                  <a:cubicBezTo>
                    <a:pt x="7" y="3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0" name="Freeform 41091"/>
            <p:cNvSpPr>
              <a:spLocks/>
            </p:cNvSpPr>
            <p:nvPr/>
          </p:nvSpPr>
          <p:spPr bwMode="auto">
            <a:xfrm>
              <a:off x="4010" y="1200"/>
              <a:ext cx="4" cy="3"/>
            </a:xfrm>
            <a:custGeom>
              <a:avLst/>
              <a:gdLst>
                <a:gd name="T0" fmla="*/ 0 w 2"/>
                <a:gd name="T1" fmla="*/ 3 h 2"/>
                <a:gd name="T2" fmla="*/ 4 w 2"/>
                <a:gd name="T3" fmla="*/ 3 h 2"/>
                <a:gd name="T4" fmla="*/ 4 w 2"/>
                <a:gd name="T5" fmla="*/ 0 h 2"/>
                <a:gd name="T6" fmla="*/ 0 w 2"/>
                <a:gd name="T7" fmla="*/ 0 h 2"/>
                <a:gd name="T8" fmla="*/ 0 w 2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1" name="Freeform 41092"/>
            <p:cNvSpPr>
              <a:spLocks/>
            </p:cNvSpPr>
            <p:nvPr/>
          </p:nvSpPr>
          <p:spPr bwMode="auto">
            <a:xfrm>
              <a:off x="3751" y="1203"/>
              <a:ext cx="9" cy="4"/>
            </a:xfrm>
            <a:custGeom>
              <a:avLst/>
              <a:gdLst>
                <a:gd name="T0" fmla="*/ 7 w 5"/>
                <a:gd name="T1" fmla="*/ 4 h 2"/>
                <a:gd name="T2" fmla="*/ 9 w 5"/>
                <a:gd name="T3" fmla="*/ 4 h 2"/>
                <a:gd name="T4" fmla="*/ 9 w 5"/>
                <a:gd name="T5" fmla="*/ 0 h 2"/>
                <a:gd name="T6" fmla="*/ 7 w 5"/>
                <a:gd name="T7" fmla="*/ 0 h 2"/>
                <a:gd name="T8" fmla="*/ 4 w 5"/>
                <a:gd name="T9" fmla="*/ 0 h 2"/>
                <a:gd name="T10" fmla="*/ 0 w 5"/>
                <a:gd name="T11" fmla="*/ 0 h 2"/>
                <a:gd name="T12" fmla="*/ 0 w 5"/>
                <a:gd name="T13" fmla="*/ 4 h 2"/>
                <a:gd name="T14" fmla="*/ 4 w 5"/>
                <a:gd name="T15" fmla="*/ 4 h 2"/>
                <a:gd name="T16" fmla="*/ 7 w 5"/>
                <a:gd name="T17" fmla="*/ 4 h 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" h="2">
                  <a:moveTo>
                    <a:pt x="4" y="2"/>
                  </a:move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3" y="2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2" name="Freeform 41093"/>
            <p:cNvSpPr>
              <a:spLocks/>
            </p:cNvSpPr>
            <p:nvPr/>
          </p:nvSpPr>
          <p:spPr bwMode="auto">
            <a:xfrm>
              <a:off x="4000" y="1203"/>
              <a:ext cx="5" cy="4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4 h 2"/>
                <a:gd name="T4" fmla="*/ 2 w 3"/>
                <a:gd name="T5" fmla="*/ 4 h 2"/>
                <a:gd name="T6" fmla="*/ 5 w 3"/>
                <a:gd name="T7" fmla="*/ 4 h 2"/>
                <a:gd name="T8" fmla="*/ 5 w 3"/>
                <a:gd name="T9" fmla="*/ 0 h 2"/>
                <a:gd name="T10" fmla="*/ 2 w 3"/>
                <a:gd name="T11" fmla="*/ 0 h 2"/>
                <a:gd name="T12" fmla="*/ 0 w 3"/>
                <a:gd name="T13" fmla="*/ 0 h 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3" name="Freeform 41094"/>
            <p:cNvSpPr>
              <a:spLocks/>
            </p:cNvSpPr>
            <p:nvPr/>
          </p:nvSpPr>
          <p:spPr bwMode="auto">
            <a:xfrm>
              <a:off x="3749" y="1212"/>
              <a:ext cx="6" cy="5"/>
            </a:xfrm>
            <a:custGeom>
              <a:avLst/>
              <a:gdLst>
                <a:gd name="T0" fmla="*/ 2 w 3"/>
                <a:gd name="T1" fmla="*/ 5 h 3"/>
                <a:gd name="T2" fmla="*/ 6 w 3"/>
                <a:gd name="T3" fmla="*/ 5 h 3"/>
                <a:gd name="T4" fmla="*/ 6 w 3"/>
                <a:gd name="T5" fmla="*/ 3 h 3"/>
                <a:gd name="T6" fmla="*/ 6 w 3"/>
                <a:gd name="T7" fmla="*/ 0 h 3"/>
                <a:gd name="T8" fmla="*/ 2 w 3"/>
                <a:gd name="T9" fmla="*/ 0 h 3"/>
                <a:gd name="T10" fmla="*/ 0 w 3"/>
                <a:gd name="T11" fmla="*/ 0 h 3"/>
                <a:gd name="T12" fmla="*/ 0 w 3"/>
                <a:gd name="T13" fmla="*/ 3 h 3"/>
                <a:gd name="T14" fmla="*/ 2 w 3"/>
                <a:gd name="T15" fmla="*/ 3 h 3"/>
                <a:gd name="T16" fmla="*/ 2 w 3"/>
                <a:gd name="T17" fmla="*/ 5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4" name="Freeform 41095"/>
            <p:cNvSpPr>
              <a:spLocks/>
            </p:cNvSpPr>
            <p:nvPr/>
          </p:nvSpPr>
          <p:spPr bwMode="auto">
            <a:xfrm>
              <a:off x="3760" y="1212"/>
              <a:ext cx="3" cy="4"/>
            </a:xfrm>
            <a:custGeom>
              <a:avLst/>
              <a:gdLst>
                <a:gd name="T0" fmla="*/ 0 w 2"/>
                <a:gd name="T1" fmla="*/ 4 h 2"/>
                <a:gd name="T2" fmla="*/ 3 w 2"/>
                <a:gd name="T3" fmla="*/ 4 h 2"/>
                <a:gd name="T4" fmla="*/ 3 w 2"/>
                <a:gd name="T5" fmla="*/ 0 h 2"/>
                <a:gd name="T6" fmla="*/ 0 w 2"/>
                <a:gd name="T7" fmla="*/ 0 h 2"/>
                <a:gd name="T8" fmla="*/ 0 w 2"/>
                <a:gd name="T9" fmla="*/ 4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5" name="Freeform 41096"/>
            <p:cNvSpPr>
              <a:spLocks/>
            </p:cNvSpPr>
            <p:nvPr/>
          </p:nvSpPr>
          <p:spPr bwMode="auto">
            <a:xfrm>
              <a:off x="3721" y="1221"/>
              <a:ext cx="44" cy="17"/>
            </a:xfrm>
            <a:custGeom>
              <a:avLst/>
              <a:gdLst>
                <a:gd name="T0" fmla="*/ 44 w 25"/>
                <a:gd name="T1" fmla="*/ 17 h 10"/>
                <a:gd name="T2" fmla="*/ 44 w 25"/>
                <a:gd name="T3" fmla="*/ 14 h 10"/>
                <a:gd name="T4" fmla="*/ 42 w 25"/>
                <a:gd name="T5" fmla="*/ 14 h 10"/>
                <a:gd name="T6" fmla="*/ 42 w 25"/>
                <a:gd name="T7" fmla="*/ 10 h 10"/>
                <a:gd name="T8" fmla="*/ 39 w 25"/>
                <a:gd name="T9" fmla="*/ 10 h 10"/>
                <a:gd name="T10" fmla="*/ 39 w 25"/>
                <a:gd name="T11" fmla="*/ 9 h 10"/>
                <a:gd name="T12" fmla="*/ 37 w 25"/>
                <a:gd name="T13" fmla="*/ 9 h 10"/>
                <a:gd name="T14" fmla="*/ 33 w 25"/>
                <a:gd name="T15" fmla="*/ 9 h 10"/>
                <a:gd name="T16" fmla="*/ 33 w 25"/>
                <a:gd name="T17" fmla="*/ 5 h 10"/>
                <a:gd name="T18" fmla="*/ 30 w 25"/>
                <a:gd name="T19" fmla="*/ 5 h 10"/>
                <a:gd name="T20" fmla="*/ 30 w 25"/>
                <a:gd name="T21" fmla="*/ 2 h 10"/>
                <a:gd name="T22" fmla="*/ 28 w 25"/>
                <a:gd name="T23" fmla="*/ 2 h 10"/>
                <a:gd name="T24" fmla="*/ 25 w 25"/>
                <a:gd name="T25" fmla="*/ 2 h 10"/>
                <a:gd name="T26" fmla="*/ 25 w 25"/>
                <a:gd name="T27" fmla="*/ 0 h 10"/>
                <a:gd name="T28" fmla="*/ 23 w 25"/>
                <a:gd name="T29" fmla="*/ 0 h 10"/>
                <a:gd name="T30" fmla="*/ 19 w 25"/>
                <a:gd name="T31" fmla="*/ 0 h 10"/>
                <a:gd name="T32" fmla="*/ 18 w 25"/>
                <a:gd name="T33" fmla="*/ 0 h 10"/>
                <a:gd name="T34" fmla="*/ 14 w 25"/>
                <a:gd name="T35" fmla="*/ 0 h 10"/>
                <a:gd name="T36" fmla="*/ 12 w 25"/>
                <a:gd name="T37" fmla="*/ 0 h 10"/>
                <a:gd name="T38" fmla="*/ 9 w 25"/>
                <a:gd name="T39" fmla="*/ 0 h 10"/>
                <a:gd name="T40" fmla="*/ 5 w 25"/>
                <a:gd name="T41" fmla="*/ 0 h 10"/>
                <a:gd name="T42" fmla="*/ 5 w 25"/>
                <a:gd name="T43" fmla="*/ 2 h 10"/>
                <a:gd name="T44" fmla="*/ 4 w 25"/>
                <a:gd name="T45" fmla="*/ 2 h 10"/>
                <a:gd name="T46" fmla="*/ 0 w 25"/>
                <a:gd name="T47" fmla="*/ 2 h 10"/>
                <a:gd name="T48" fmla="*/ 0 w 25"/>
                <a:gd name="T49" fmla="*/ 5 h 10"/>
                <a:gd name="T50" fmla="*/ 4 w 25"/>
                <a:gd name="T51" fmla="*/ 5 h 10"/>
                <a:gd name="T52" fmla="*/ 5 w 25"/>
                <a:gd name="T53" fmla="*/ 5 h 10"/>
                <a:gd name="T54" fmla="*/ 9 w 25"/>
                <a:gd name="T55" fmla="*/ 5 h 10"/>
                <a:gd name="T56" fmla="*/ 9 w 25"/>
                <a:gd name="T57" fmla="*/ 9 h 10"/>
                <a:gd name="T58" fmla="*/ 12 w 25"/>
                <a:gd name="T59" fmla="*/ 9 h 10"/>
                <a:gd name="T60" fmla="*/ 12 w 25"/>
                <a:gd name="T61" fmla="*/ 5 h 10"/>
                <a:gd name="T62" fmla="*/ 14 w 25"/>
                <a:gd name="T63" fmla="*/ 5 h 10"/>
                <a:gd name="T64" fmla="*/ 18 w 25"/>
                <a:gd name="T65" fmla="*/ 5 h 10"/>
                <a:gd name="T66" fmla="*/ 18 w 25"/>
                <a:gd name="T67" fmla="*/ 9 h 10"/>
                <a:gd name="T68" fmla="*/ 19 w 25"/>
                <a:gd name="T69" fmla="*/ 9 h 10"/>
                <a:gd name="T70" fmla="*/ 23 w 25"/>
                <a:gd name="T71" fmla="*/ 9 h 10"/>
                <a:gd name="T72" fmla="*/ 25 w 25"/>
                <a:gd name="T73" fmla="*/ 9 h 10"/>
                <a:gd name="T74" fmla="*/ 25 w 25"/>
                <a:gd name="T75" fmla="*/ 10 h 10"/>
                <a:gd name="T76" fmla="*/ 28 w 25"/>
                <a:gd name="T77" fmla="*/ 10 h 10"/>
                <a:gd name="T78" fmla="*/ 28 w 25"/>
                <a:gd name="T79" fmla="*/ 14 h 10"/>
                <a:gd name="T80" fmla="*/ 28 w 25"/>
                <a:gd name="T81" fmla="*/ 17 h 10"/>
                <a:gd name="T82" fmla="*/ 30 w 25"/>
                <a:gd name="T83" fmla="*/ 17 h 10"/>
                <a:gd name="T84" fmla="*/ 30 w 25"/>
                <a:gd name="T85" fmla="*/ 17 h 10"/>
                <a:gd name="T86" fmla="*/ 33 w 25"/>
                <a:gd name="T87" fmla="*/ 17 h 10"/>
                <a:gd name="T88" fmla="*/ 37 w 25"/>
                <a:gd name="T89" fmla="*/ 17 h 10"/>
                <a:gd name="T90" fmla="*/ 39 w 25"/>
                <a:gd name="T91" fmla="*/ 17 h 10"/>
                <a:gd name="T92" fmla="*/ 42 w 25"/>
                <a:gd name="T93" fmla="*/ 17 h 10"/>
                <a:gd name="T94" fmla="*/ 44 w 25"/>
                <a:gd name="T95" fmla="*/ 17 h 1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5" h="10">
                  <a:moveTo>
                    <a:pt x="25" y="10"/>
                  </a:moveTo>
                  <a:cubicBezTo>
                    <a:pt x="25" y="9"/>
                    <a:pt x="25" y="8"/>
                    <a:pt x="25" y="8"/>
                  </a:cubicBezTo>
                  <a:cubicBezTo>
                    <a:pt x="25" y="8"/>
                    <a:pt x="24" y="8"/>
                    <a:pt x="24" y="8"/>
                  </a:cubicBezTo>
                  <a:cubicBezTo>
                    <a:pt x="24" y="7"/>
                    <a:pt x="24" y="7"/>
                    <a:pt x="24" y="6"/>
                  </a:cubicBezTo>
                  <a:cubicBezTo>
                    <a:pt x="23" y="6"/>
                    <a:pt x="23" y="6"/>
                    <a:pt x="22" y="6"/>
                  </a:cubicBezTo>
                  <a:cubicBezTo>
                    <a:pt x="22" y="6"/>
                    <a:pt x="22" y="5"/>
                    <a:pt x="22" y="5"/>
                  </a:cubicBezTo>
                  <a:cubicBezTo>
                    <a:pt x="22" y="5"/>
                    <a:pt x="21" y="5"/>
                    <a:pt x="21" y="5"/>
                  </a:cubicBezTo>
                  <a:cubicBezTo>
                    <a:pt x="20" y="5"/>
                    <a:pt x="20" y="5"/>
                    <a:pt x="19" y="5"/>
                  </a:cubicBezTo>
                  <a:cubicBezTo>
                    <a:pt x="19" y="4"/>
                    <a:pt x="19" y="4"/>
                    <a:pt x="19" y="3"/>
                  </a:cubicBezTo>
                  <a:cubicBezTo>
                    <a:pt x="19" y="3"/>
                    <a:pt x="18" y="3"/>
                    <a:pt x="17" y="3"/>
                  </a:cubicBezTo>
                  <a:cubicBezTo>
                    <a:pt x="17" y="2"/>
                    <a:pt x="17" y="2"/>
                    <a:pt x="17" y="1"/>
                  </a:cubicBezTo>
                  <a:cubicBezTo>
                    <a:pt x="17" y="1"/>
                    <a:pt x="16" y="1"/>
                    <a:pt x="16" y="1"/>
                  </a:cubicBezTo>
                  <a:cubicBezTo>
                    <a:pt x="15" y="1"/>
                    <a:pt x="15" y="1"/>
                    <a:pt x="14" y="1"/>
                  </a:cubicBezTo>
                  <a:cubicBezTo>
                    <a:pt x="14" y="1"/>
                    <a:pt x="14" y="0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1" y="0"/>
                    <a:pt x="10" y="0"/>
                    <a:pt x="10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4"/>
                    <a:pt x="7" y="4"/>
                    <a:pt x="7" y="3"/>
                  </a:cubicBezTo>
                  <a:cubicBezTo>
                    <a:pt x="7" y="3"/>
                    <a:pt x="8" y="3"/>
                    <a:pt x="8" y="3"/>
                  </a:cubicBezTo>
                  <a:cubicBezTo>
                    <a:pt x="9" y="3"/>
                    <a:pt x="9" y="3"/>
                    <a:pt x="10" y="3"/>
                  </a:cubicBezTo>
                  <a:cubicBezTo>
                    <a:pt x="10" y="4"/>
                    <a:pt x="10" y="4"/>
                    <a:pt x="10" y="5"/>
                  </a:cubicBezTo>
                  <a:cubicBezTo>
                    <a:pt x="10" y="5"/>
                    <a:pt x="11" y="5"/>
                    <a:pt x="11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4" y="5"/>
                    <a:pt x="14" y="5"/>
                  </a:cubicBezTo>
                  <a:cubicBezTo>
                    <a:pt x="14" y="5"/>
                    <a:pt x="14" y="6"/>
                    <a:pt x="14" y="6"/>
                  </a:cubicBezTo>
                  <a:cubicBezTo>
                    <a:pt x="15" y="6"/>
                    <a:pt x="15" y="6"/>
                    <a:pt x="16" y="6"/>
                  </a:cubicBezTo>
                  <a:cubicBezTo>
                    <a:pt x="16" y="7"/>
                    <a:pt x="16" y="7"/>
                    <a:pt x="16" y="8"/>
                  </a:cubicBezTo>
                  <a:cubicBezTo>
                    <a:pt x="16" y="8"/>
                    <a:pt x="16" y="9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8" y="10"/>
                    <a:pt x="19" y="10"/>
                    <a:pt x="19" y="10"/>
                  </a:cubicBezTo>
                  <a:cubicBezTo>
                    <a:pt x="20" y="10"/>
                    <a:pt x="20" y="10"/>
                    <a:pt x="21" y="10"/>
                  </a:cubicBezTo>
                  <a:cubicBezTo>
                    <a:pt x="21" y="10"/>
                    <a:pt x="22" y="10"/>
                    <a:pt x="22" y="10"/>
                  </a:cubicBezTo>
                  <a:cubicBezTo>
                    <a:pt x="23" y="10"/>
                    <a:pt x="23" y="10"/>
                    <a:pt x="24" y="10"/>
                  </a:cubicBezTo>
                  <a:cubicBezTo>
                    <a:pt x="24" y="10"/>
                    <a:pt x="25" y="10"/>
                    <a:pt x="25" y="1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6" name="Freeform 41097"/>
            <p:cNvSpPr>
              <a:spLocks/>
            </p:cNvSpPr>
            <p:nvPr/>
          </p:nvSpPr>
          <p:spPr bwMode="auto">
            <a:xfrm>
              <a:off x="3793" y="1243"/>
              <a:ext cx="9" cy="6"/>
            </a:xfrm>
            <a:custGeom>
              <a:avLst/>
              <a:gdLst>
                <a:gd name="T0" fmla="*/ 5 w 5"/>
                <a:gd name="T1" fmla="*/ 0 h 3"/>
                <a:gd name="T2" fmla="*/ 4 w 5"/>
                <a:gd name="T3" fmla="*/ 0 h 3"/>
                <a:gd name="T4" fmla="*/ 0 w 5"/>
                <a:gd name="T5" fmla="*/ 0 h 3"/>
                <a:gd name="T6" fmla="*/ 0 w 5"/>
                <a:gd name="T7" fmla="*/ 2 h 3"/>
                <a:gd name="T8" fmla="*/ 0 w 5"/>
                <a:gd name="T9" fmla="*/ 6 h 3"/>
                <a:gd name="T10" fmla="*/ 4 w 5"/>
                <a:gd name="T11" fmla="*/ 6 h 3"/>
                <a:gd name="T12" fmla="*/ 5 w 5"/>
                <a:gd name="T13" fmla="*/ 6 h 3"/>
                <a:gd name="T14" fmla="*/ 9 w 5"/>
                <a:gd name="T15" fmla="*/ 6 h 3"/>
                <a:gd name="T16" fmla="*/ 9 w 5"/>
                <a:gd name="T17" fmla="*/ 2 h 3"/>
                <a:gd name="T18" fmla="*/ 5 w 5"/>
                <a:gd name="T19" fmla="*/ 2 h 3"/>
                <a:gd name="T20" fmla="*/ 5 w 5"/>
                <a:gd name="T21" fmla="*/ 0 h 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7" name="Freeform 41098"/>
            <p:cNvSpPr>
              <a:spLocks/>
            </p:cNvSpPr>
            <p:nvPr/>
          </p:nvSpPr>
          <p:spPr bwMode="auto">
            <a:xfrm>
              <a:off x="3746" y="1243"/>
              <a:ext cx="9" cy="6"/>
            </a:xfrm>
            <a:custGeom>
              <a:avLst/>
              <a:gdLst>
                <a:gd name="T0" fmla="*/ 4 w 5"/>
                <a:gd name="T1" fmla="*/ 0 h 3"/>
                <a:gd name="T2" fmla="*/ 0 w 5"/>
                <a:gd name="T3" fmla="*/ 0 h 3"/>
                <a:gd name="T4" fmla="*/ 0 w 5"/>
                <a:gd name="T5" fmla="*/ 2 h 3"/>
                <a:gd name="T6" fmla="*/ 4 w 5"/>
                <a:gd name="T7" fmla="*/ 2 h 3"/>
                <a:gd name="T8" fmla="*/ 4 w 5"/>
                <a:gd name="T9" fmla="*/ 6 h 3"/>
                <a:gd name="T10" fmla="*/ 5 w 5"/>
                <a:gd name="T11" fmla="*/ 6 h 3"/>
                <a:gd name="T12" fmla="*/ 9 w 5"/>
                <a:gd name="T13" fmla="*/ 6 h 3"/>
                <a:gd name="T14" fmla="*/ 9 w 5"/>
                <a:gd name="T15" fmla="*/ 2 h 3"/>
                <a:gd name="T16" fmla="*/ 9 w 5"/>
                <a:gd name="T17" fmla="*/ 0 h 3"/>
                <a:gd name="T18" fmla="*/ 5 w 5"/>
                <a:gd name="T19" fmla="*/ 0 h 3"/>
                <a:gd name="T20" fmla="*/ 4 w 5"/>
                <a:gd name="T21" fmla="*/ 0 h 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2"/>
                    <a:pt x="2" y="2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8" name="Freeform 41099"/>
            <p:cNvSpPr>
              <a:spLocks/>
            </p:cNvSpPr>
            <p:nvPr/>
          </p:nvSpPr>
          <p:spPr bwMode="auto">
            <a:xfrm>
              <a:off x="3763" y="1231"/>
              <a:ext cx="25" cy="18"/>
            </a:xfrm>
            <a:custGeom>
              <a:avLst/>
              <a:gdLst>
                <a:gd name="T0" fmla="*/ 20 w 14"/>
                <a:gd name="T1" fmla="*/ 9 h 10"/>
                <a:gd name="T2" fmla="*/ 20 w 14"/>
                <a:gd name="T3" fmla="*/ 7 h 10"/>
                <a:gd name="T4" fmla="*/ 16 w 14"/>
                <a:gd name="T5" fmla="*/ 7 h 10"/>
                <a:gd name="T6" fmla="*/ 14 w 14"/>
                <a:gd name="T7" fmla="*/ 7 h 10"/>
                <a:gd name="T8" fmla="*/ 11 w 14"/>
                <a:gd name="T9" fmla="*/ 7 h 10"/>
                <a:gd name="T10" fmla="*/ 9 w 14"/>
                <a:gd name="T11" fmla="*/ 7 h 10"/>
                <a:gd name="T12" fmla="*/ 9 w 14"/>
                <a:gd name="T13" fmla="*/ 4 h 10"/>
                <a:gd name="T14" fmla="*/ 9 w 14"/>
                <a:gd name="T15" fmla="*/ 0 h 10"/>
                <a:gd name="T16" fmla="*/ 5 w 14"/>
                <a:gd name="T17" fmla="*/ 0 h 10"/>
                <a:gd name="T18" fmla="*/ 5 w 14"/>
                <a:gd name="T19" fmla="*/ 4 h 10"/>
                <a:gd name="T20" fmla="*/ 5 w 14"/>
                <a:gd name="T21" fmla="*/ 7 h 10"/>
                <a:gd name="T22" fmla="*/ 5 w 14"/>
                <a:gd name="T23" fmla="*/ 9 h 10"/>
                <a:gd name="T24" fmla="*/ 5 w 14"/>
                <a:gd name="T25" fmla="*/ 13 h 10"/>
                <a:gd name="T26" fmla="*/ 2 w 14"/>
                <a:gd name="T27" fmla="*/ 13 h 10"/>
                <a:gd name="T28" fmla="*/ 0 w 14"/>
                <a:gd name="T29" fmla="*/ 13 h 10"/>
                <a:gd name="T30" fmla="*/ 0 w 14"/>
                <a:gd name="T31" fmla="*/ 14 h 10"/>
                <a:gd name="T32" fmla="*/ 2 w 14"/>
                <a:gd name="T33" fmla="*/ 14 h 10"/>
                <a:gd name="T34" fmla="*/ 2 w 14"/>
                <a:gd name="T35" fmla="*/ 18 h 10"/>
                <a:gd name="T36" fmla="*/ 5 w 14"/>
                <a:gd name="T37" fmla="*/ 18 h 10"/>
                <a:gd name="T38" fmla="*/ 5 w 14"/>
                <a:gd name="T39" fmla="*/ 14 h 10"/>
                <a:gd name="T40" fmla="*/ 9 w 14"/>
                <a:gd name="T41" fmla="*/ 14 h 10"/>
                <a:gd name="T42" fmla="*/ 9 w 14"/>
                <a:gd name="T43" fmla="*/ 18 h 10"/>
                <a:gd name="T44" fmla="*/ 11 w 14"/>
                <a:gd name="T45" fmla="*/ 18 h 10"/>
                <a:gd name="T46" fmla="*/ 14 w 14"/>
                <a:gd name="T47" fmla="*/ 18 h 10"/>
                <a:gd name="T48" fmla="*/ 14 w 14"/>
                <a:gd name="T49" fmla="*/ 14 h 10"/>
                <a:gd name="T50" fmla="*/ 16 w 14"/>
                <a:gd name="T51" fmla="*/ 14 h 10"/>
                <a:gd name="T52" fmla="*/ 20 w 14"/>
                <a:gd name="T53" fmla="*/ 14 h 10"/>
                <a:gd name="T54" fmla="*/ 21 w 14"/>
                <a:gd name="T55" fmla="*/ 14 h 10"/>
                <a:gd name="T56" fmla="*/ 25 w 14"/>
                <a:gd name="T57" fmla="*/ 14 h 10"/>
                <a:gd name="T58" fmla="*/ 25 w 14"/>
                <a:gd name="T59" fmla="*/ 13 h 10"/>
                <a:gd name="T60" fmla="*/ 25 w 14"/>
                <a:gd name="T61" fmla="*/ 9 h 10"/>
                <a:gd name="T62" fmla="*/ 21 w 14"/>
                <a:gd name="T63" fmla="*/ 9 h 10"/>
                <a:gd name="T64" fmla="*/ 20 w 14"/>
                <a:gd name="T65" fmla="*/ 9 h 10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4" h="10">
                  <a:moveTo>
                    <a:pt x="11" y="5"/>
                  </a:moveTo>
                  <a:cubicBezTo>
                    <a:pt x="11" y="5"/>
                    <a:pt x="11" y="4"/>
                    <a:pt x="11" y="4"/>
                  </a:cubicBezTo>
                  <a:cubicBezTo>
                    <a:pt x="10" y="4"/>
                    <a:pt x="10" y="4"/>
                    <a:pt x="9" y="4"/>
                  </a:cubicBezTo>
                  <a:cubicBezTo>
                    <a:pt x="9" y="4"/>
                    <a:pt x="8" y="4"/>
                    <a:pt x="8" y="4"/>
                  </a:cubicBezTo>
                  <a:cubicBezTo>
                    <a:pt x="7" y="4"/>
                    <a:pt x="7" y="4"/>
                    <a:pt x="6" y="4"/>
                  </a:cubicBezTo>
                  <a:cubicBezTo>
                    <a:pt x="6" y="4"/>
                    <a:pt x="5" y="4"/>
                    <a:pt x="5" y="4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7"/>
                    <a:pt x="0" y="7"/>
                    <a:pt x="0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2" y="10"/>
                    <a:pt x="2" y="10"/>
                    <a:pt x="3" y="10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8"/>
                    <a:pt x="4" y="8"/>
                    <a:pt x="5" y="8"/>
                  </a:cubicBezTo>
                  <a:cubicBezTo>
                    <a:pt x="5" y="9"/>
                    <a:pt x="5" y="9"/>
                    <a:pt x="5" y="10"/>
                  </a:cubicBezTo>
                  <a:cubicBezTo>
                    <a:pt x="5" y="10"/>
                    <a:pt x="6" y="10"/>
                    <a:pt x="6" y="10"/>
                  </a:cubicBezTo>
                  <a:cubicBezTo>
                    <a:pt x="7" y="10"/>
                    <a:pt x="7" y="10"/>
                    <a:pt x="8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0" y="8"/>
                    <a:pt x="10" y="8"/>
                    <a:pt x="11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3" y="8"/>
                    <a:pt x="13" y="8"/>
                    <a:pt x="14" y="8"/>
                  </a:cubicBezTo>
                  <a:cubicBezTo>
                    <a:pt x="14" y="8"/>
                    <a:pt x="14" y="7"/>
                    <a:pt x="14" y="7"/>
                  </a:cubicBezTo>
                  <a:cubicBezTo>
                    <a:pt x="14" y="6"/>
                    <a:pt x="14" y="6"/>
                    <a:pt x="14" y="5"/>
                  </a:cubicBezTo>
                  <a:cubicBezTo>
                    <a:pt x="13" y="5"/>
                    <a:pt x="13" y="5"/>
                    <a:pt x="12" y="5"/>
                  </a:cubicBezTo>
                  <a:cubicBezTo>
                    <a:pt x="12" y="5"/>
                    <a:pt x="11" y="5"/>
                    <a:pt x="11" y="5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9" name="Freeform 41100"/>
            <p:cNvSpPr>
              <a:spLocks/>
            </p:cNvSpPr>
            <p:nvPr/>
          </p:nvSpPr>
          <p:spPr bwMode="auto">
            <a:xfrm>
              <a:off x="4449" y="1263"/>
              <a:ext cx="5" cy="8"/>
            </a:xfrm>
            <a:custGeom>
              <a:avLst/>
              <a:gdLst>
                <a:gd name="T0" fmla="*/ 3 w 3"/>
                <a:gd name="T1" fmla="*/ 3 h 5"/>
                <a:gd name="T2" fmla="*/ 0 w 3"/>
                <a:gd name="T3" fmla="*/ 3 h 5"/>
                <a:gd name="T4" fmla="*/ 0 w 3"/>
                <a:gd name="T5" fmla="*/ 5 h 5"/>
                <a:gd name="T6" fmla="*/ 3 w 3"/>
                <a:gd name="T7" fmla="*/ 5 h 5"/>
                <a:gd name="T8" fmla="*/ 3 w 3"/>
                <a:gd name="T9" fmla="*/ 8 h 5"/>
                <a:gd name="T10" fmla="*/ 5 w 3"/>
                <a:gd name="T11" fmla="*/ 8 h 5"/>
                <a:gd name="T12" fmla="*/ 5 w 3"/>
                <a:gd name="T13" fmla="*/ 5 h 5"/>
                <a:gd name="T14" fmla="*/ 5 w 3"/>
                <a:gd name="T15" fmla="*/ 3 h 5"/>
                <a:gd name="T16" fmla="*/ 5 w 3"/>
                <a:gd name="T17" fmla="*/ 0 h 5"/>
                <a:gd name="T18" fmla="*/ 3 w 3"/>
                <a:gd name="T19" fmla="*/ 0 h 5"/>
                <a:gd name="T20" fmla="*/ 3 w 3"/>
                <a:gd name="T21" fmla="*/ 3 h 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" h="5">
                  <a:moveTo>
                    <a:pt x="2" y="2"/>
                  </a:move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0" name="Freeform 41101"/>
            <p:cNvSpPr>
              <a:spLocks/>
            </p:cNvSpPr>
            <p:nvPr/>
          </p:nvSpPr>
          <p:spPr bwMode="auto">
            <a:xfrm>
              <a:off x="4286" y="1271"/>
              <a:ext cx="5" cy="5"/>
            </a:xfrm>
            <a:custGeom>
              <a:avLst/>
              <a:gdLst>
                <a:gd name="T0" fmla="*/ 5 w 3"/>
                <a:gd name="T1" fmla="*/ 2 h 3"/>
                <a:gd name="T2" fmla="*/ 5 w 3"/>
                <a:gd name="T3" fmla="*/ 0 h 3"/>
                <a:gd name="T4" fmla="*/ 3 w 3"/>
                <a:gd name="T5" fmla="*/ 0 h 3"/>
                <a:gd name="T6" fmla="*/ 0 w 3"/>
                <a:gd name="T7" fmla="*/ 0 h 3"/>
                <a:gd name="T8" fmla="*/ 0 w 3"/>
                <a:gd name="T9" fmla="*/ 2 h 3"/>
                <a:gd name="T10" fmla="*/ 0 w 3"/>
                <a:gd name="T11" fmla="*/ 5 h 3"/>
                <a:gd name="T12" fmla="*/ 3 w 3"/>
                <a:gd name="T13" fmla="*/ 5 h 3"/>
                <a:gd name="T14" fmla="*/ 5 w 3"/>
                <a:gd name="T15" fmla="*/ 5 h 3"/>
                <a:gd name="T16" fmla="*/ 5 w 3"/>
                <a:gd name="T17" fmla="*/ 2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1" name="Freeform 41102"/>
            <p:cNvSpPr>
              <a:spLocks/>
            </p:cNvSpPr>
            <p:nvPr/>
          </p:nvSpPr>
          <p:spPr bwMode="auto">
            <a:xfrm>
              <a:off x="4367" y="1310"/>
              <a:ext cx="4" cy="3"/>
            </a:xfrm>
            <a:custGeom>
              <a:avLst/>
              <a:gdLst>
                <a:gd name="T0" fmla="*/ 0 w 2"/>
                <a:gd name="T1" fmla="*/ 3 h 2"/>
                <a:gd name="T2" fmla="*/ 4 w 2"/>
                <a:gd name="T3" fmla="*/ 3 h 2"/>
                <a:gd name="T4" fmla="*/ 4 w 2"/>
                <a:gd name="T5" fmla="*/ 0 h 2"/>
                <a:gd name="T6" fmla="*/ 0 w 2"/>
                <a:gd name="T7" fmla="*/ 0 h 2"/>
                <a:gd name="T8" fmla="*/ 0 w 2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2" name="Freeform 41103"/>
            <p:cNvSpPr>
              <a:spLocks/>
            </p:cNvSpPr>
            <p:nvPr/>
          </p:nvSpPr>
          <p:spPr bwMode="auto">
            <a:xfrm>
              <a:off x="3683" y="1332"/>
              <a:ext cx="7" cy="7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4 h 4"/>
                <a:gd name="T4" fmla="*/ 4 w 4"/>
                <a:gd name="T5" fmla="*/ 4 h 4"/>
                <a:gd name="T6" fmla="*/ 4 w 4"/>
                <a:gd name="T7" fmla="*/ 7 h 4"/>
                <a:gd name="T8" fmla="*/ 7 w 4"/>
                <a:gd name="T9" fmla="*/ 7 h 4"/>
                <a:gd name="T10" fmla="*/ 7 w 4"/>
                <a:gd name="T11" fmla="*/ 4 h 4"/>
                <a:gd name="T12" fmla="*/ 7 w 4"/>
                <a:gd name="T13" fmla="*/ 0 h 4"/>
                <a:gd name="T14" fmla="*/ 4 w 4"/>
                <a:gd name="T15" fmla="*/ 0 h 4"/>
                <a:gd name="T16" fmla="*/ 0 w 4"/>
                <a:gd name="T17" fmla="*/ 0 h 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4" y="3"/>
                    <a:pt x="4" y="2"/>
                    <a:pt x="4" y="2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3" name="Freeform 41104"/>
            <p:cNvSpPr>
              <a:spLocks/>
            </p:cNvSpPr>
            <p:nvPr/>
          </p:nvSpPr>
          <p:spPr bwMode="auto">
            <a:xfrm>
              <a:off x="4463" y="1299"/>
              <a:ext cx="0" cy="2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60000 65536"/>
                <a:gd name="T5" fmla="*/ 0 60000 65536"/>
                <a:gd name="T6" fmla="*/ 0 60000 65536"/>
                <a:gd name="T7" fmla="*/ 0 60000 65536"/>
              </a:gdLst>
              <a:ahLst/>
              <a:cxnLst>
                <a:cxn ang="T4">
                  <a:pos x="0" y="T0"/>
                </a:cxn>
                <a:cxn ang="T5">
                  <a:pos x="0" y="T1"/>
                </a:cxn>
                <a:cxn ang="T6">
                  <a:pos x="0" y="T2"/>
                </a:cxn>
                <a:cxn ang="T7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4" name="Freeform 41105"/>
            <p:cNvSpPr>
              <a:spLocks noEditPoints="1"/>
            </p:cNvSpPr>
            <p:nvPr/>
          </p:nvSpPr>
          <p:spPr bwMode="auto">
            <a:xfrm>
              <a:off x="3995" y="887"/>
              <a:ext cx="482" cy="604"/>
            </a:xfrm>
            <a:custGeom>
              <a:avLst/>
              <a:gdLst>
                <a:gd name="T0" fmla="*/ 310 w 277"/>
                <a:gd name="T1" fmla="*/ 40 h 347"/>
                <a:gd name="T2" fmla="*/ 280 w 277"/>
                <a:gd name="T3" fmla="*/ 42 h 347"/>
                <a:gd name="T4" fmla="*/ 270 w 277"/>
                <a:gd name="T5" fmla="*/ 70 h 347"/>
                <a:gd name="T6" fmla="*/ 256 w 277"/>
                <a:gd name="T7" fmla="*/ 33 h 347"/>
                <a:gd name="T8" fmla="*/ 247 w 277"/>
                <a:gd name="T9" fmla="*/ 24 h 347"/>
                <a:gd name="T10" fmla="*/ 238 w 277"/>
                <a:gd name="T11" fmla="*/ 68 h 347"/>
                <a:gd name="T12" fmla="*/ 233 w 277"/>
                <a:gd name="T13" fmla="*/ 84 h 347"/>
                <a:gd name="T14" fmla="*/ 212 w 277"/>
                <a:gd name="T15" fmla="*/ 84 h 347"/>
                <a:gd name="T16" fmla="*/ 177 w 277"/>
                <a:gd name="T17" fmla="*/ 82 h 347"/>
                <a:gd name="T18" fmla="*/ 122 w 277"/>
                <a:gd name="T19" fmla="*/ 87 h 347"/>
                <a:gd name="T20" fmla="*/ 96 w 277"/>
                <a:gd name="T21" fmla="*/ 132 h 347"/>
                <a:gd name="T22" fmla="*/ 103 w 277"/>
                <a:gd name="T23" fmla="*/ 179 h 347"/>
                <a:gd name="T24" fmla="*/ 73 w 277"/>
                <a:gd name="T25" fmla="*/ 183 h 347"/>
                <a:gd name="T26" fmla="*/ 45 w 277"/>
                <a:gd name="T27" fmla="*/ 165 h 347"/>
                <a:gd name="T28" fmla="*/ 45 w 277"/>
                <a:gd name="T29" fmla="*/ 198 h 347"/>
                <a:gd name="T30" fmla="*/ 59 w 277"/>
                <a:gd name="T31" fmla="*/ 211 h 347"/>
                <a:gd name="T32" fmla="*/ 68 w 277"/>
                <a:gd name="T33" fmla="*/ 230 h 347"/>
                <a:gd name="T34" fmla="*/ 38 w 277"/>
                <a:gd name="T35" fmla="*/ 266 h 347"/>
                <a:gd name="T36" fmla="*/ 33 w 277"/>
                <a:gd name="T37" fmla="*/ 312 h 347"/>
                <a:gd name="T38" fmla="*/ 5 w 277"/>
                <a:gd name="T39" fmla="*/ 357 h 347"/>
                <a:gd name="T40" fmla="*/ 19 w 277"/>
                <a:gd name="T41" fmla="*/ 409 h 347"/>
                <a:gd name="T42" fmla="*/ 71 w 277"/>
                <a:gd name="T43" fmla="*/ 423 h 347"/>
                <a:gd name="T44" fmla="*/ 111 w 277"/>
                <a:gd name="T45" fmla="*/ 437 h 347"/>
                <a:gd name="T46" fmla="*/ 131 w 277"/>
                <a:gd name="T47" fmla="*/ 491 h 347"/>
                <a:gd name="T48" fmla="*/ 131 w 277"/>
                <a:gd name="T49" fmla="*/ 554 h 347"/>
                <a:gd name="T50" fmla="*/ 157 w 277"/>
                <a:gd name="T51" fmla="*/ 604 h 347"/>
                <a:gd name="T52" fmla="*/ 204 w 277"/>
                <a:gd name="T53" fmla="*/ 573 h 347"/>
                <a:gd name="T54" fmla="*/ 228 w 277"/>
                <a:gd name="T55" fmla="*/ 524 h 347"/>
                <a:gd name="T56" fmla="*/ 238 w 277"/>
                <a:gd name="T57" fmla="*/ 473 h 347"/>
                <a:gd name="T58" fmla="*/ 270 w 277"/>
                <a:gd name="T59" fmla="*/ 432 h 347"/>
                <a:gd name="T60" fmla="*/ 277 w 277"/>
                <a:gd name="T61" fmla="*/ 390 h 347"/>
                <a:gd name="T62" fmla="*/ 280 w 277"/>
                <a:gd name="T63" fmla="*/ 376 h 347"/>
                <a:gd name="T64" fmla="*/ 318 w 277"/>
                <a:gd name="T65" fmla="*/ 336 h 347"/>
                <a:gd name="T66" fmla="*/ 343 w 277"/>
                <a:gd name="T67" fmla="*/ 329 h 347"/>
                <a:gd name="T68" fmla="*/ 376 w 277"/>
                <a:gd name="T69" fmla="*/ 367 h 347"/>
                <a:gd name="T70" fmla="*/ 405 w 277"/>
                <a:gd name="T71" fmla="*/ 399 h 347"/>
                <a:gd name="T72" fmla="*/ 407 w 277"/>
                <a:gd name="T73" fmla="*/ 372 h 347"/>
                <a:gd name="T74" fmla="*/ 449 w 277"/>
                <a:gd name="T75" fmla="*/ 336 h 347"/>
                <a:gd name="T76" fmla="*/ 345 w 277"/>
                <a:gd name="T77" fmla="*/ 0 h 347"/>
                <a:gd name="T78" fmla="*/ 195 w 277"/>
                <a:gd name="T79" fmla="*/ 110 h 347"/>
                <a:gd name="T80" fmla="*/ 193 w 277"/>
                <a:gd name="T81" fmla="*/ 225 h 347"/>
                <a:gd name="T82" fmla="*/ 223 w 277"/>
                <a:gd name="T83" fmla="*/ 251 h 347"/>
                <a:gd name="T84" fmla="*/ 169 w 277"/>
                <a:gd name="T85" fmla="*/ 146 h 347"/>
                <a:gd name="T86" fmla="*/ 136 w 277"/>
                <a:gd name="T87" fmla="*/ 169 h 347"/>
                <a:gd name="T88" fmla="*/ 132 w 277"/>
                <a:gd name="T89" fmla="*/ 132 h 347"/>
                <a:gd name="T90" fmla="*/ 144 w 277"/>
                <a:gd name="T91" fmla="*/ 143 h 347"/>
                <a:gd name="T92" fmla="*/ 131 w 277"/>
                <a:gd name="T93" fmla="*/ 183 h 347"/>
                <a:gd name="T94" fmla="*/ 108 w 277"/>
                <a:gd name="T95" fmla="*/ 162 h 347"/>
                <a:gd name="T96" fmla="*/ 164 w 277"/>
                <a:gd name="T97" fmla="*/ 294 h 347"/>
                <a:gd name="T98" fmla="*/ 117 w 277"/>
                <a:gd name="T99" fmla="*/ 289 h 347"/>
                <a:gd name="T100" fmla="*/ 68 w 277"/>
                <a:gd name="T101" fmla="*/ 284 h 347"/>
                <a:gd name="T102" fmla="*/ 84 w 277"/>
                <a:gd name="T103" fmla="*/ 256 h 347"/>
                <a:gd name="T104" fmla="*/ 125 w 277"/>
                <a:gd name="T105" fmla="*/ 258 h 347"/>
                <a:gd name="T106" fmla="*/ 141 w 277"/>
                <a:gd name="T107" fmla="*/ 263 h 347"/>
                <a:gd name="T108" fmla="*/ 127 w 277"/>
                <a:gd name="T109" fmla="*/ 238 h 347"/>
                <a:gd name="T110" fmla="*/ 164 w 277"/>
                <a:gd name="T111" fmla="*/ 275 h 347"/>
                <a:gd name="T112" fmla="*/ 188 w 277"/>
                <a:gd name="T113" fmla="*/ 279 h 347"/>
                <a:gd name="T114" fmla="*/ 212 w 277"/>
                <a:gd name="T115" fmla="*/ 285 h 347"/>
                <a:gd name="T116" fmla="*/ 223 w 277"/>
                <a:gd name="T117" fmla="*/ 343 h 347"/>
                <a:gd name="T118" fmla="*/ 231 w 277"/>
                <a:gd name="T119" fmla="*/ 345 h 347"/>
                <a:gd name="T120" fmla="*/ 294 w 277"/>
                <a:gd name="T121" fmla="*/ 325 h 347"/>
                <a:gd name="T122" fmla="*/ 280 w 277"/>
                <a:gd name="T123" fmla="*/ 317 h 347"/>
                <a:gd name="T124" fmla="*/ 308 w 277"/>
                <a:gd name="T125" fmla="*/ 78 h 34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77" h="347">
                  <a:moveTo>
                    <a:pt x="197" y="1"/>
                  </a:moveTo>
                  <a:cubicBezTo>
                    <a:pt x="196" y="1"/>
                    <a:pt x="196" y="1"/>
                    <a:pt x="195" y="1"/>
                  </a:cubicBezTo>
                  <a:cubicBezTo>
                    <a:pt x="195" y="2"/>
                    <a:pt x="195" y="3"/>
                    <a:pt x="195" y="3"/>
                  </a:cubicBezTo>
                  <a:cubicBezTo>
                    <a:pt x="195" y="3"/>
                    <a:pt x="194" y="3"/>
                    <a:pt x="194" y="3"/>
                  </a:cubicBezTo>
                  <a:cubicBezTo>
                    <a:pt x="193" y="3"/>
                    <a:pt x="193" y="3"/>
                    <a:pt x="192" y="3"/>
                  </a:cubicBezTo>
                  <a:cubicBezTo>
                    <a:pt x="192" y="4"/>
                    <a:pt x="192" y="4"/>
                    <a:pt x="192" y="5"/>
                  </a:cubicBezTo>
                  <a:cubicBezTo>
                    <a:pt x="192" y="5"/>
                    <a:pt x="192" y="6"/>
                    <a:pt x="192" y="6"/>
                  </a:cubicBezTo>
                  <a:cubicBezTo>
                    <a:pt x="192" y="6"/>
                    <a:pt x="191" y="6"/>
                    <a:pt x="191" y="6"/>
                  </a:cubicBezTo>
                  <a:cubicBezTo>
                    <a:pt x="191" y="7"/>
                    <a:pt x="191" y="7"/>
                    <a:pt x="191" y="8"/>
                  </a:cubicBezTo>
                  <a:cubicBezTo>
                    <a:pt x="190" y="8"/>
                    <a:pt x="190" y="8"/>
                    <a:pt x="189" y="8"/>
                  </a:cubicBezTo>
                  <a:cubicBezTo>
                    <a:pt x="189" y="9"/>
                    <a:pt x="189" y="9"/>
                    <a:pt x="189" y="10"/>
                  </a:cubicBezTo>
                  <a:cubicBezTo>
                    <a:pt x="189" y="10"/>
                    <a:pt x="189" y="11"/>
                    <a:pt x="189" y="11"/>
                  </a:cubicBezTo>
                  <a:cubicBezTo>
                    <a:pt x="190" y="11"/>
                    <a:pt x="190" y="11"/>
                    <a:pt x="191" y="11"/>
                  </a:cubicBezTo>
                  <a:cubicBezTo>
                    <a:pt x="191" y="12"/>
                    <a:pt x="191" y="12"/>
                    <a:pt x="191" y="13"/>
                  </a:cubicBezTo>
                  <a:cubicBezTo>
                    <a:pt x="190" y="13"/>
                    <a:pt x="190" y="13"/>
                    <a:pt x="189" y="13"/>
                  </a:cubicBezTo>
                  <a:cubicBezTo>
                    <a:pt x="189" y="13"/>
                    <a:pt x="188" y="13"/>
                    <a:pt x="188" y="13"/>
                  </a:cubicBezTo>
                  <a:cubicBezTo>
                    <a:pt x="188" y="13"/>
                    <a:pt x="188" y="14"/>
                    <a:pt x="188" y="14"/>
                  </a:cubicBezTo>
                  <a:cubicBezTo>
                    <a:pt x="187" y="14"/>
                    <a:pt x="187" y="14"/>
                    <a:pt x="186" y="14"/>
                  </a:cubicBezTo>
                  <a:cubicBezTo>
                    <a:pt x="186" y="15"/>
                    <a:pt x="186" y="15"/>
                    <a:pt x="186" y="16"/>
                  </a:cubicBezTo>
                  <a:cubicBezTo>
                    <a:pt x="185" y="16"/>
                    <a:pt x="185" y="16"/>
                    <a:pt x="184" y="16"/>
                  </a:cubicBezTo>
                  <a:cubicBezTo>
                    <a:pt x="184" y="16"/>
                    <a:pt x="183" y="16"/>
                    <a:pt x="183" y="16"/>
                  </a:cubicBezTo>
                  <a:cubicBezTo>
                    <a:pt x="183" y="17"/>
                    <a:pt x="183" y="17"/>
                    <a:pt x="183" y="18"/>
                  </a:cubicBezTo>
                  <a:cubicBezTo>
                    <a:pt x="182" y="18"/>
                    <a:pt x="182" y="18"/>
                    <a:pt x="181" y="18"/>
                  </a:cubicBezTo>
                  <a:cubicBezTo>
                    <a:pt x="181" y="18"/>
                    <a:pt x="181" y="19"/>
                    <a:pt x="181" y="19"/>
                  </a:cubicBezTo>
                  <a:cubicBezTo>
                    <a:pt x="181" y="19"/>
                    <a:pt x="180" y="19"/>
                    <a:pt x="180" y="19"/>
                  </a:cubicBezTo>
                  <a:cubicBezTo>
                    <a:pt x="179" y="19"/>
                    <a:pt x="179" y="19"/>
                    <a:pt x="178" y="19"/>
                  </a:cubicBezTo>
                  <a:cubicBezTo>
                    <a:pt x="178" y="20"/>
                    <a:pt x="178" y="20"/>
                    <a:pt x="178" y="21"/>
                  </a:cubicBezTo>
                  <a:cubicBezTo>
                    <a:pt x="178" y="21"/>
                    <a:pt x="178" y="22"/>
                    <a:pt x="178" y="23"/>
                  </a:cubicBezTo>
                  <a:cubicBezTo>
                    <a:pt x="178" y="23"/>
                    <a:pt x="178" y="24"/>
                    <a:pt x="178" y="24"/>
                  </a:cubicBezTo>
                  <a:cubicBezTo>
                    <a:pt x="178" y="24"/>
                    <a:pt x="177" y="24"/>
                    <a:pt x="177" y="24"/>
                  </a:cubicBezTo>
                  <a:cubicBezTo>
                    <a:pt x="176" y="24"/>
                    <a:pt x="176" y="24"/>
                    <a:pt x="175" y="24"/>
                  </a:cubicBezTo>
                  <a:cubicBezTo>
                    <a:pt x="175" y="24"/>
                    <a:pt x="175" y="23"/>
                    <a:pt x="175" y="23"/>
                  </a:cubicBezTo>
                  <a:cubicBezTo>
                    <a:pt x="174" y="23"/>
                    <a:pt x="174" y="23"/>
                    <a:pt x="173" y="23"/>
                  </a:cubicBezTo>
                  <a:cubicBezTo>
                    <a:pt x="173" y="22"/>
                    <a:pt x="173" y="21"/>
                    <a:pt x="173" y="21"/>
                  </a:cubicBezTo>
                  <a:cubicBezTo>
                    <a:pt x="173" y="21"/>
                    <a:pt x="172" y="21"/>
                    <a:pt x="172" y="21"/>
                  </a:cubicBezTo>
                  <a:cubicBezTo>
                    <a:pt x="171" y="21"/>
                    <a:pt x="171" y="21"/>
                    <a:pt x="170" y="21"/>
                  </a:cubicBezTo>
                  <a:cubicBezTo>
                    <a:pt x="170" y="21"/>
                    <a:pt x="170" y="22"/>
                    <a:pt x="170" y="23"/>
                  </a:cubicBezTo>
                  <a:cubicBezTo>
                    <a:pt x="171" y="23"/>
                    <a:pt x="171" y="23"/>
                    <a:pt x="172" y="23"/>
                  </a:cubicBezTo>
                  <a:cubicBezTo>
                    <a:pt x="172" y="23"/>
                    <a:pt x="172" y="24"/>
                    <a:pt x="172" y="24"/>
                  </a:cubicBezTo>
                  <a:cubicBezTo>
                    <a:pt x="172" y="25"/>
                    <a:pt x="172" y="25"/>
                    <a:pt x="172" y="26"/>
                  </a:cubicBezTo>
                  <a:cubicBezTo>
                    <a:pt x="172" y="26"/>
                    <a:pt x="172" y="27"/>
                    <a:pt x="172" y="27"/>
                  </a:cubicBezTo>
                  <a:cubicBezTo>
                    <a:pt x="171" y="27"/>
                    <a:pt x="171" y="27"/>
                    <a:pt x="170" y="27"/>
                  </a:cubicBezTo>
                  <a:cubicBezTo>
                    <a:pt x="170" y="27"/>
                    <a:pt x="170" y="26"/>
                    <a:pt x="170" y="26"/>
                  </a:cubicBezTo>
                  <a:cubicBezTo>
                    <a:pt x="170" y="26"/>
                    <a:pt x="169" y="26"/>
                    <a:pt x="169" y="26"/>
                  </a:cubicBezTo>
                  <a:cubicBezTo>
                    <a:pt x="169" y="25"/>
                    <a:pt x="169" y="25"/>
                    <a:pt x="169" y="24"/>
                  </a:cubicBezTo>
                  <a:cubicBezTo>
                    <a:pt x="168" y="24"/>
                    <a:pt x="168" y="24"/>
                    <a:pt x="167" y="24"/>
                  </a:cubicBezTo>
                  <a:cubicBezTo>
                    <a:pt x="167" y="24"/>
                    <a:pt x="167" y="23"/>
                    <a:pt x="167" y="23"/>
                  </a:cubicBezTo>
                  <a:cubicBezTo>
                    <a:pt x="167" y="22"/>
                    <a:pt x="167" y="21"/>
                    <a:pt x="167" y="21"/>
                  </a:cubicBezTo>
                  <a:cubicBezTo>
                    <a:pt x="167" y="21"/>
                    <a:pt x="166" y="21"/>
                    <a:pt x="166" y="21"/>
                  </a:cubicBezTo>
                  <a:cubicBezTo>
                    <a:pt x="166" y="20"/>
                    <a:pt x="166" y="20"/>
                    <a:pt x="166" y="19"/>
                  </a:cubicBezTo>
                  <a:cubicBezTo>
                    <a:pt x="165" y="19"/>
                    <a:pt x="165" y="19"/>
                    <a:pt x="164" y="19"/>
                  </a:cubicBezTo>
                  <a:cubicBezTo>
                    <a:pt x="164" y="20"/>
                    <a:pt x="164" y="20"/>
                    <a:pt x="164" y="21"/>
                  </a:cubicBezTo>
                  <a:cubicBezTo>
                    <a:pt x="164" y="21"/>
                    <a:pt x="163" y="21"/>
                    <a:pt x="163" y="21"/>
                  </a:cubicBezTo>
                  <a:cubicBezTo>
                    <a:pt x="163" y="21"/>
                    <a:pt x="163" y="22"/>
                    <a:pt x="163" y="23"/>
                  </a:cubicBezTo>
                  <a:cubicBezTo>
                    <a:pt x="163" y="23"/>
                    <a:pt x="163" y="24"/>
                    <a:pt x="163" y="24"/>
                  </a:cubicBezTo>
                  <a:cubicBezTo>
                    <a:pt x="162" y="24"/>
                    <a:pt x="161" y="24"/>
                    <a:pt x="161" y="24"/>
                  </a:cubicBezTo>
                  <a:cubicBezTo>
                    <a:pt x="161" y="25"/>
                    <a:pt x="161" y="25"/>
                    <a:pt x="161" y="26"/>
                  </a:cubicBezTo>
                  <a:cubicBezTo>
                    <a:pt x="161" y="26"/>
                    <a:pt x="161" y="27"/>
                    <a:pt x="161" y="27"/>
                  </a:cubicBezTo>
                  <a:cubicBezTo>
                    <a:pt x="161" y="27"/>
                    <a:pt x="162" y="27"/>
                    <a:pt x="163" y="27"/>
                  </a:cubicBezTo>
                  <a:cubicBezTo>
                    <a:pt x="163" y="28"/>
                    <a:pt x="163" y="28"/>
                    <a:pt x="163" y="29"/>
                  </a:cubicBezTo>
                  <a:cubicBezTo>
                    <a:pt x="163" y="29"/>
                    <a:pt x="163" y="30"/>
                    <a:pt x="163" y="30"/>
                  </a:cubicBezTo>
                  <a:cubicBezTo>
                    <a:pt x="162" y="30"/>
                    <a:pt x="161" y="30"/>
                    <a:pt x="161" y="30"/>
                  </a:cubicBezTo>
                  <a:cubicBezTo>
                    <a:pt x="160" y="30"/>
                    <a:pt x="160" y="30"/>
                    <a:pt x="159" y="30"/>
                  </a:cubicBezTo>
                  <a:cubicBezTo>
                    <a:pt x="159" y="31"/>
                    <a:pt x="159" y="32"/>
                    <a:pt x="159" y="32"/>
                  </a:cubicBezTo>
                  <a:cubicBezTo>
                    <a:pt x="159" y="33"/>
                    <a:pt x="159" y="33"/>
                    <a:pt x="159" y="34"/>
                  </a:cubicBezTo>
                  <a:cubicBezTo>
                    <a:pt x="160" y="34"/>
                    <a:pt x="160" y="34"/>
                    <a:pt x="161" y="34"/>
                  </a:cubicBezTo>
                  <a:cubicBezTo>
                    <a:pt x="161" y="34"/>
                    <a:pt x="161" y="35"/>
                    <a:pt x="161" y="35"/>
                  </a:cubicBezTo>
                  <a:cubicBezTo>
                    <a:pt x="161" y="36"/>
                    <a:pt x="161" y="36"/>
                    <a:pt x="161" y="37"/>
                  </a:cubicBezTo>
                  <a:cubicBezTo>
                    <a:pt x="161" y="38"/>
                    <a:pt x="161" y="38"/>
                    <a:pt x="161" y="39"/>
                  </a:cubicBezTo>
                  <a:cubicBezTo>
                    <a:pt x="161" y="39"/>
                    <a:pt x="161" y="40"/>
                    <a:pt x="161" y="40"/>
                  </a:cubicBezTo>
                  <a:cubicBezTo>
                    <a:pt x="161" y="40"/>
                    <a:pt x="162" y="40"/>
                    <a:pt x="163" y="40"/>
                  </a:cubicBezTo>
                  <a:cubicBezTo>
                    <a:pt x="163" y="40"/>
                    <a:pt x="164" y="40"/>
                    <a:pt x="164" y="40"/>
                  </a:cubicBezTo>
                  <a:cubicBezTo>
                    <a:pt x="164" y="41"/>
                    <a:pt x="164" y="41"/>
                    <a:pt x="164" y="42"/>
                  </a:cubicBezTo>
                  <a:cubicBezTo>
                    <a:pt x="165" y="42"/>
                    <a:pt x="165" y="42"/>
                    <a:pt x="166" y="42"/>
                  </a:cubicBezTo>
                  <a:cubicBezTo>
                    <a:pt x="166" y="42"/>
                    <a:pt x="166" y="43"/>
                    <a:pt x="166" y="43"/>
                  </a:cubicBezTo>
                  <a:cubicBezTo>
                    <a:pt x="165" y="43"/>
                    <a:pt x="165" y="43"/>
                    <a:pt x="164" y="43"/>
                  </a:cubicBezTo>
                  <a:cubicBezTo>
                    <a:pt x="164" y="43"/>
                    <a:pt x="164" y="42"/>
                    <a:pt x="164" y="42"/>
                  </a:cubicBezTo>
                  <a:cubicBezTo>
                    <a:pt x="164" y="42"/>
                    <a:pt x="163" y="42"/>
                    <a:pt x="163" y="42"/>
                  </a:cubicBezTo>
                  <a:cubicBezTo>
                    <a:pt x="162" y="42"/>
                    <a:pt x="161" y="42"/>
                    <a:pt x="161" y="42"/>
                  </a:cubicBezTo>
                  <a:cubicBezTo>
                    <a:pt x="160" y="42"/>
                    <a:pt x="160" y="42"/>
                    <a:pt x="159" y="42"/>
                  </a:cubicBezTo>
                  <a:cubicBezTo>
                    <a:pt x="159" y="41"/>
                    <a:pt x="159" y="41"/>
                    <a:pt x="159" y="40"/>
                  </a:cubicBezTo>
                  <a:cubicBezTo>
                    <a:pt x="159" y="40"/>
                    <a:pt x="158" y="40"/>
                    <a:pt x="158" y="40"/>
                  </a:cubicBezTo>
                  <a:cubicBezTo>
                    <a:pt x="157" y="40"/>
                    <a:pt x="157" y="40"/>
                    <a:pt x="156" y="40"/>
                  </a:cubicBezTo>
                  <a:cubicBezTo>
                    <a:pt x="156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3" y="40"/>
                  </a:cubicBezTo>
                  <a:cubicBezTo>
                    <a:pt x="153" y="40"/>
                    <a:pt x="152" y="40"/>
                    <a:pt x="151" y="40"/>
                  </a:cubicBezTo>
                  <a:cubicBezTo>
                    <a:pt x="151" y="40"/>
                    <a:pt x="150" y="40"/>
                    <a:pt x="150" y="40"/>
                  </a:cubicBezTo>
                  <a:cubicBezTo>
                    <a:pt x="150" y="40"/>
                    <a:pt x="150" y="39"/>
                    <a:pt x="150" y="39"/>
                  </a:cubicBezTo>
                  <a:cubicBezTo>
                    <a:pt x="149" y="39"/>
                    <a:pt x="149" y="39"/>
                    <a:pt x="148" y="39"/>
                  </a:cubicBezTo>
                  <a:cubicBezTo>
                    <a:pt x="148" y="39"/>
                    <a:pt x="147" y="39"/>
                    <a:pt x="147" y="39"/>
                  </a:cubicBezTo>
                  <a:cubicBezTo>
                    <a:pt x="147" y="38"/>
                    <a:pt x="147" y="38"/>
                    <a:pt x="147" y="37"/>
                  </a:cubicBezTo>
                  <a:cubicBezTo>
                    <a:pt x="146" y="37"/>
                    <a:pt x="146" y="37"/>
                    <a:pt x="145" y="37"/>
                  </a:cubicBezTo>
                  <a:cubicBezTo>
                    <a:pt x="145" y="37"/>
                    <a:pt x="144" y="37"/>
                    <a:pt x="144" y="37"/>
                  </a:cubicBezTo>
                  <a:cubicBezTo>
                    <a:pt x="143" y="37"/>
                    <a:pt x="143" y="37"/>
                    <a:pt x="142" y="37"/>
                  </a:cubicBezTo>
                  <a:cubicBezTo>
                    <a:pt x="142" y="37"/>
                    <a:pt x="141" y="37"/>
                    <a:pt x="141" y="37"/>
                  </a:cubicBezTo>
                  <a:cubicBezTo>
                    <a:pt x="141" y="36"/>
                    <a:pt x="141" y="36"/>
                    <a:pt x="141" y="35"/>
                  </a:cubicBezTo>
                  <a:cubicBezTo>
                    <a:pt x="141" y="35"/>
                    <a:pt x="141" y="34"/>
                    <a:pt x="141" y="34"/>
                  </a:cubicBezTo>
                  <a:cubicBezTo>
                    <a:pt x="140" y="34"/>
                    <a:pt x="140" y="34"/>
                    <a:pt x="139" y="34"/>
                  </a:cubicBezTo>
                  <a:cubicBezTo>
                    <a:pt x="139" y="33"/>
                    <a:pt x="139" y="33"/>
                    <a:pt x="139" y="32"/>
                  </a:cubicBezTo>
                  <a:cubicBezTo>
                    <a:pt x="139" y="32"/>
                    <a:pt x="139" y="31"/>
                    <a:pt x="139" y="30"/>
                  </a:cubicBezTo>
                  <a:cubicBezTo>
                    <a:pt x="140" y="30"/>
                    <a:pt x="140" y="30"/>
                    <a:pt x="141" y="30"/>
                  </a:cubicBezTo>
                  <a:cubicBezTo>
                    <a:pt x="141" y="30"/>
                    <a:pt x="141" y="29"/>
                    <a:pt x="141" y="29"/>
                  </a:cubicBezTo>
                  <a:cubicBezTo>
                    <a:pt x="141" y="28"/>
                    <a:pt x="141" y="28"/>
                    <a:pt x="141" y="27"/>
                  </a:cubicBezTo>
                  <a:cubicBezTo>
                    <a:pt x="141" y="27"/>
                    <a:pt x="142" y="27"/>
                    <a:pt x="142" y="27"/>
                  </a:cubicBezTo>
                  <a:cubicBezTo>
                    <a:pt x="142" y="27"/>
                    <a:pt x="142" y="26"/>
                    <a:pt x="142" y="26"/>
                  </a:cubicBezTo>
                  <a:cubicBezTo>
                    <a:pt x="142" y="25"/>
                    <a:pt x="142" y="25"/>
                    <a:pt x="142" y="24"/>
                  </a:cubicBezTo>
                  <a:cubicBezTo>
                    <a:pt x="142" y="24"/>
                    <a:pt x="142" y="23"/>
                    <a:pt x="142" y="23"/>
                  </a:cubicBezTo>
                  <a:cubicBezTo>
                    <a:pt x="143" y="23"/>
                    <a:pt x="143" y="23"/>
                    <a:pt x="144" y="23"/>
                  </a:cubicBezTo>
                  <a:cubicBezTo>
                    <a:pt x="144" y="22"/>
                    <a:pt x="144" y="21"/>
                    <a:pt x="144" y="21"/>
                  </a:cubicBezTo>
                  <a:cubicBezTo>
                    <a:pt x="144" y="21"/>
                    <a:pt x="145" y="21"/>
                    <a:pt x="145" y="21"/>
                  </a:cubicBezTo>
                  <a:cubicBezTo>
                    <a:pt x="145" y="20"/>
                    <a:pt x="145" y="20"/>
                    <a:pt x="145" y="19"/>
                  </a:cubicBezTo>
                  <a:cubicBezTo>
                    <a:pt x="146" y="19"/>
                    <a:pt x="146" y="19"/>
                    <a:pt x="147" y="19"/>
                  </a:cubicBezTo>
                  <a:cubicBezTo>
                    <a:pt x="147" y="19"/>
                    <a:pt x="147" y="18"/>
                    <a:pt x="147" y="18"/>
                  </a:cubicBezTo>
                  <a:cubicBezTo>
                    <a:pt x="147" y="18"/>
                    <a:pt x="148" y="18"/>
                    <a:pt x="148" y="18"/>
                  </a:cubicBezTo>
                  <a:cubicBezTo>
                    <a:pt x="148" y="17"/>
                    <a:pt x="148" y="17"/>
                    <a:pt x="148" y="16"/>
                  </a:cubicBezTo>
                  <a:cubicBezTo>
                    <a:pt x="149" y="16"/>
                    <a:pt x="149" y="16"/>
                    <a:pt x="150" y="16"/>
                  </a:cubicBezTo>
                  <a:cubicBezTo>
                    <a:pt x="150" y="15"/>
                    <a:pt x="150" y="15"/>
                    <a:pt x="150" y="14"/>
                  </a:cubicBezTo>
                  <a:cubicBezTo>
                    <a:pt x="150" y="14"/>
                    <a:pt x="151" y="14"/>
                    <a:pt x="151" y="14"/>
                  </a:cubicBezTo>
                  <a:cubicBezTo>
                    <a:pt x="152" y="14"/>
                    <a:pt x="153" y="14"/>
                    <a:pt x="153" y="14"/>
                  </a:cubicBezTo>
                  <a:cubicBezTo>
                    <a:pt x="153" y="14"/>
                    <a:pt x="153" y="13"/>
                    <a:pt x="153" y="13"/>
                  </a:cubicBezTo>
                  <a:cubicBezTo>
                    <a:pt x="154" y="13"/>
                    <a:pt x="154" y="13"/>
                    <a:pt x="155" y="13"/>
                  </a:cubicBezTo>
                  <a:cubicBezTo>
                    <a:pt x="155" y="13"/>
                    <a:pt x="156" y="13"/>
                    <a:pt x="156" y="13"/>
                  </a:cubicBezTo>
                  <a:cubicBezTo>
                    <a:pt x="156" y="12"/>
                    <a:pt x="156" y="12"/>
                    <a:pt x="156" y="11"/>
                  </a:cubicBezTo>
                  <a:cubicBezTo>
                    <a:pt x="157" y="11"/>
                    <a:pt x="157" y="11"/>
                    <a:pt x="158" y="11"/>
                  </a:cubicBezTo>
                  <a:cubicBezTo>
                    <a:pt x="158" y="11"/>
                    <a:pt x="158" y="10"/>
                    <a:pt x="158" y="10"/>
                  </a:cubicBezTo>
                  <a:cubicBezTo>
                    <a:pt x="158" y="9"/>
                    <a:pt x="158" y="9"/>
                    <a:pt x="158" y="8"/>
                  </a:cubicBezTo>
                  <a:cubicBezTo>
                    <a:pt x="157" y="8"/>
                    <a:pt x="157" y="8"/>
                    <a:pt x="156" y="8"/>
                  </a:cubicBezTo>
                  <a:cubicBezTo>
                    <a:pt x="156" y="8"/>
                    <a:pt x="155" y="8"/>
                    <a:pt x="155" y="8"/>
                  </a:cubicBezTo>
                  <a:cubicBezTo>
                    <a:pt x="154" y="8"/>
                    <a:pt x="154" y="8"/>
                    <a:pt x="153" y="8"/>
                  </a:cubicBezTo>
                  <a:cubicBezTo>
                    <a:pt x="153" y="8"/>
                    <a:pt x="152" y="8"/>
                    <a:pt x="151" y="8"/>
                  </a:cubicBezTo>
                  <a:cubicBezTo>
                    <a:pt x="151" y="9"/>
                    <a:pt x="151" y="9"/>
                    <a:pt x="151" y="10"/>
                  </a:cubicBezTo>
                  <a:cubicBezTo>
                    <a:pt x="151" y="10"/>
                    <a:pt x="150" y="10"/>
                    <a:pt x="150" y="10"/>
                  </a:cubicBezTo>
                  <a:cubicBezTo>
                    <a:pt x="150" y="10"/>
                    <a:pt x="150" y="11"/>
                    <a:pt x="150" y="11"/>
                  </a:cubicBezTo>
                  <a:cubicBezTo>
                    <a:pt x="149" y="11"/>
                    <a:pt x="149" y="11"/>
                    <a:pt x="148" y="11"/>
                  </a:cubicBezTo>
                  <a:cubicBezTo>
                    <a:pt x="148" y="11"/>
                    <a:pt x="147" y="11"/>
                    <a:pt x="147" y="11"/>
                  </a:cubicBezTo>
                  <a:cubicBezTo>
                    <a:pt x="147" y="12"/>
                    <a:pt x="147" y="12"/>
                    <a:pt x="147" y="13"/>
                  </a:cubicBezTo>
                  <a:cubicBezTo>
                    <a:pt x="146" y="13"/>
                    <a:pt x="146" y="13"/>
                    <a:pt x="145" y="13"/>
                  </a:cubicBezTo>
                  <a:cubicBezTo>
                    <a:pt x="145" y="13"/>
                    <a:pt x="144" y="13"/>
                    <a:pt x="144" y="13"/>
                  </a:cubicBezTo>
                  <a:cubicBezTo>
                    <a:pt x="143" y="13"/>
                    <a:pt x="143" y="13"/>
                    <a:pt x="142" y="13"/>
                  </a:cubicBezTo>
                  <a:cubicBezTo>
                    <a:pt x="142" y="13"/>
                    <a:pt x="142" y="14"/>
                    <a:pt x="142" y="14"/>
                  </a:cubicBezTo>
                  <a:cubicBezTo>
                    <a:pt x="142" y="14"/>
                    <a:pt x="141" y="14"/>
                    <a:pt x="141" y="14"/>
                  </a:cubicBezTo>
                  <a:cubicBezTo>
                    <a:pt x="141" y="15"/>
                    <a:pt x="141" y="15"/>
                    <a:pt x="141" y="16"/>
                  </a:cubicBezTo>
                  <a:cubicBezTo>
                    <a:pt x="140" y="16"/>
                    <a:pt x="140" y="16"/>
                    <a:pt x="139" y="16"/>
                  </a:cubicBezTo>
                  <a:cubicBezTo>
                    <a:pt x="139" y="17"/>
                    <a:pt x="139" y="17"/>
                    <a:pt x="139" y="18"/>
                  </a:cubicBezTo>
                  <a:cubicBezTo>
                    <a:pt x="139" y="18"/>
                    <a:pt x="138" y="18"/>
                    <a:pt x="137" y="18"/>
                  </a:cubicBezTo>
                  <a:cubicBezTo>
                    <a:pt x="137" y="18"/>
                    <a:pt x="137" y="19"/>
                    <a:pt x="137" y="19"/>
                  </a:cubicBezTo>
                  <a:cubicBezTo>
                    <a:pt x="137" y="19"/>
                    <a:pt x="136" y="19"/>
                    <a:pt x="136" y="19"/>
                  </a:cubicBezTo>
                  <a:cubicBezTo>
                    <a:pt x="136" y="20"/>
                    <a:pt x="136" y="20"/>
                    <a:pt x="136" y="21"/>
                  </a:cubicBezTo>
                  <a:cubicBezTo>
                    <a:pt x="136" y="21"/>
                    <a:pt x="136" y="22"/>
                    <a:pt x="136" y="23"/>
                  </a:cubicBezTo>
                  <a:cubicBezTo>
                    <a:pt x="136" y="23"/>
                    <a:pt x="136" y="24"/>
                    <a:pt x="136" y="24"/>
                  </a:cubicBezTo>
                  <a:cubicBezTo>
                    <a:pt x="135" y="24"/>
                    <a:pt x="135" y="24"/>
                    <a:pt x="134" y="24"/>
                  </a:cubicBezTo>
                  <a:cubicBezTo>
                    <a:pt x="134" y="25"/>
                    <a:pt x="134" y="25"/>
                    <a:pt x="134" y="26"/>
                  </a:cubicBezTo>
                  <a:cubicBezTo>
                    <a:pt x="134" y="26"/>
                    <a:pt x="134" y="27"/>
                    <a:pt x="134" y="27"/>
                  </a:cubicBezTo>
                  <a:cubicBezTo>
                    <a:pt x="134" y="28"/>
                    <a:pt x="134" y="28"/>
                    <a:pt x="134" y="29"/>
                  </a:cubicBezTo>
                  <a:cubicBezTo>
                    <a:pt x="134" y="29"/>
                    <a:pt x="133" y="29"/>
                    <a:pt x="133" y="29"/>
                  </a:cubicBezTo>
                  <a:cubicBezTo>
                    <a:pt x="133" y="29"/>
                    <a:pt x="133" y="30"/>
                    <a:pt x="133" y="30"/>
                  </a:cubicBezTo>
                  <a:cubicBezTo>
                    <a:pt x="133" y="30"/>
                    <a:pt x="134" y="30"/>
                    <a:pt x="134" y="30"/>
                  </a:cubicBezTo>
                  <a:cubicBezTo>
                    <a:pt x="134" y="31"/>
                    <a:pt x="134" y="32"/>
                    <a:pt x="134" y="32"/>
                  </a:cubicBezTo>
                  <a:cubicBezTo>
                    <a:pt x="134" y="32"/>
                    <a:pt x="133" y="32"/>
                    <a:pt x="133" y="32"/>
                  </a:cubicBezTo>
                  <a:cubicBezTo>
                    <a:pt x="133" y="33"/>
                    <a:pt x="133" y="33"/>
                    <a:pt x="133" y="34"/>
                  </a:cubicBezTo>
                  <a:cubicBezTo>
                    <a:pt x="132" y="34"/>
                    <a:pt x="132" y="34"/>
                    <a:pt x="131" y="34"/>
                  </a:cubicBezTo>
                  <a:cubicBezTo>
                    <a:pt x="131" y="34"/>
                    <a:pt x="131" y="35"/>
                    <a:pt x="131" y="35"/>
                  </a:cubicBezTo>
                  <a:cubicBezTo>
                    <a:pt x="131" y="36"/>
                    <a:pt x="131" y="36"/>
                    <a:pt x="131" y="37"/>
                  </a:cubicBezTo>
                  <a:cubicBezTo>
                    <a:pt x="132" y="37"/>
                    <a:pt x="132" y="37"/>
                    <a:pt x="133" y="37"/>
                  </a:cubicBezTo>
                  <a:cubicBezTo>
                    <a:pt x="133" y="38"/>
                    <a:pt x="133" y="38"/>
                    <a:pt x="133" y="39"/>
                  </a:cubicBezTo>
                  <a:cubicBezTo>
                    <a:pt x="133" y="39"/>
                    <a:pt x="134" y="39"/>
                    <a:pt x="134" y="39"/>
                  </a:cubicBezTo>
                  <a:cubicBezTo>
                    <a:pt x="135" y="39"/>
                    <a:pt x="135" y="39"/>
                    <a:pt x="136" y="39"/>
                  </a:cubicBezTo>
                  <a:cubicBezTo>
                    <a:pt x="136" y="39"/>
                    <a:pt x="137" y="39"/>
                    <a:pt x="137" y="39"/>
                  </a:cubicBezTo>
                  <a:cubicBezTo>
                    <a:pt x="137" y="39"/>
                    <a:pt x="137" y="40"/>
                    <a:pt x="137" y="40"/>
                  </a:cubicBezTo>
                  <a:cubicBezTo>
                    <a:pt x="138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1" y="40"/>
                  </a:cubicBezTo>
                  <a:cubicBezTo>
                    <a:pt x="141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4" y="40"/>
                  </a:cubicBezTo>
                  <a:cubicBezTo>
                    <a:pt x="144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7" y="40"/>
                  </a:cubicBezTo>
                  <a:cubicBezTo>
                    <a:pt x="147" y="41"/>
                    <a:pt x="147" y="41"/>
                    <a:pt x="147" y="42"/>
                  </a:cubicBezTo>
                  <a:cubicBezTo>
                    <a:pt x="147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50" y="42"/>
                  </a:cubicBezTo>
                  <a:cubicBezTo>
                    <a:pt x="150" y="42"/>
                    <a:pt x="150" y="43"/>
                    <a:pt x="150" y="43"/>
                  </a:cubicBezTo>
                  <a:cubicBezTo>
                    <a:pt x="150" y="44"/>
                    <a:pt x="150" y="44"/>
                    <a:pt x="150" y="45"/>
                  </a:cubicBezTo>
                  <a:cubicBezTo>
                    <a:pt x="149" y="45"/>
                    <a:pt x="149" y="4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48" y="43"/>
                    <a:pt x="147" y="43"/>
                    <a:pt x="147" y="43"/>
                  </a:cubicBezTo>
                  <a:cubicBezTo>
                    <a:pt x="147" y="44"/>
                    <a:pt x="147" y="44"/>
                    <a:pt x="147" y="45"/>
                  </a:cubicBezTo>
                  <a:cubicBezTo>
                    <a:pt x="146" y="45"/>
                    <a:pt x="146" y="45"/>
                    <a:pt x="145" y="45"/>
                  </a:cubicBezTo>
                  <a:cubicBezTo>
                    <a:pt x="145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2" y="45"/>
                  </a:cubicBezTo>
                  <a:cubicBezTo>
                    <a:pt x="142" y="44"/>
                    <a:pt x="142" y="44"/>
                    <a:pt x="142" y="43"/>
                  </a:cubicBezTo>
                  <a:cubicBezTo>
                    <a:pt x="142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39" y="43"/>
                  </a:cubicBezTo>
                  <a:cubicBezTo>
                    <a:pt x="139" y="44"/>
                    <a:pt x="139" y="44"/>
                    <a:pt x="139" y="45"/>
                  </a:cubicBezTo>
                  <a:cubicBezTo>
                    <a:pt x="139" y="45"/>
                    <a:pt x="138" y="45"/>
                    <a:pt x="137" y="45"/>
                  </a:cubicBezTo>
                  <a:cubicBezTo>
                    <a:pt x="137" y="46"/>
                    <a:pt x="137" y="46"/>
                    <a:pt x="137" y="47"/>
                  </a:cubicBezTo>
                  <a:cubicBezTo>
                    <a:pt x="137" y="47"/>
                    <a:pt x="136" y="47"/>
                    <a:pt x="136" y="47"/>
                  </a:cubicBezTo>
                  <a:cubicBezTo>
                    <a:pt x="136" y="47"/>
                    <a:pt x="136" y="48"/>
                    <a:pt x="136" y="48"/>
                  </a:cubicBezTo>
                  <a:cubicBezTo>
                    <a:pt x="135" y="48"/>
                    <a:pt x="135" y="48"/>
                    <a:pt x="134" y="48"/>
                  </a:cubicBezTo>
                  <a:cubicBezTo>
                    <a:pt x="134" y="48"/>
                    <a:pt x="133" y="48"/>
                    <a:pt x="133" y="48"/>
                  </a:cubicBezTo>
                  <a:cubicBezTo>
                    <a:pt x="133" y="49"/>
                    <a:pt x="133" y="49"/>
                    <a:pt x="133" y="50"/>
                  </a:cubicBezTo>
                  <a:cubicBezTo>
                    <a:pt x="132" y="50"/>
                    <a:pt x="132" y="50"/>
                    <a:pt x="131" y="50"/>
                  </a:cubicBezTo>
                  <a:cubicBezTo>
                    <a:pt x="131" y="50"/>
                    <a:pt x="131" y="51"/>
                    <a:pt x="131" y="52"/>
                  </a:cubicBezTo>
                  <a:cubicBezTo>
                    <a:pt x="131" y="52"/>
                    <a:pt x="130" y="52"/>
                    <a:pt x="130" y="52"/>
                  </a:cubicBezTo>
                  <a:cubicBezTo>
                    <a:pt x="130" y="52"/>
                    <a:pt x="130" y="53"/>
                    <a:pt x="130" y="53"/>
                  </a:cubicBezTo>
                  <a:cubicBezTo>
                    <a:pt x="130" y="54"/>
                    <a:pt x="130" y="54"/>
                    <a:pt x="130" y="55"/>
                  </a:cubicBezTo>
                  <a:cubicBezTo>
                    <a:pt x="129" y="55"/>
                    <a:pt x="129" y="55"/>
                    <a:pt x="128" y="55"/>
                  </a:cubicBezTo>
                  <a:cubicBezTo>
                    <a:pt x="128" y="55"/>
                    <a:pt x="127" y="55"/>
                    <a:pt x="126" y="55"/>
                  </a:cubicBezTo>
                  <a:cubicBezTo>
                    <a:pt x="126" y="55"/>
                    <a:pt x="125" y="55"/>
                    <a:pt x="125" y="55"/>
                  </a:cubicBezTo>
                  <a:cubicBezTo>
                    <a:pt x="125" y="54"/>
                    <a:pt x="125" y="54"/>
                    <a:pt x="125" y="53"/>
                  </a:cubicBezTo>
                  <a:cubicBezTo>
                    <a:pt x="125" y="53"/>
                    <a:pt x="126" y="53"/>
                    <a:pt x="126" y="53"/>
                  </a:cubicBezTo>
                  <a:cubicBezTo>
                    <a:pt x="127" y="53"/>
                    <a:pt x="128" y="53"/>
                    <a:pt x="128" y="53"/>
                  </a:cubicBezTo>
                  <a:cubicBezTo>
                    <a:pt x="128" y="53"/>
                    <a:pt x="128" y="52"/>
                    <a:pt x="128" y="52"/>
                  </a:cubicBezTo>
                  <a:cubicBezTo>
                    <a:pt x="128" y="51"/>
                    <a:pt x="128" y="50"/>
                    <a:pt x="128" y="50"/>
                  </a:cubicBezTo>
                  <a:cubicBezTo>
                    <a:pt x="129" y="50"/>
                    <a:pt x="129" y="50"/>
                    <a:pt x="130" y="50"/>
                  </a:cubicBezTo>
                  <a:cubicBezTo>
                    <a:pt x="130" y="49"/>
                    <a:pt x="130" y="49"/>
                    <a:pt x="130" y="48"/>
                  </a:cubicBezTo>
                  <a:cubicBezTo>
                    <a:pt x="130" y="48"/>
                    <a:pt x="131" y="48"/>
                    <a:pt x="131" y="48"/>
                  </a:cubicBezTo>
                  <a:cubicBezTo>
                    <a:pt x="131" y="48"/>
                    <a:pt x="131" y="47"/>
                    <a:pt x="131" y="47"/>
                  </a:cubicBezTo>
                  <a:cubicBezTo>
                    <a:pt x="131" y="46"/>
                    <a:pt x="131" y="46"/>
                    <a:pt x="131" y="45"/>
                  </a:cubicBezTo>
                  <a:cubicBezTo>
                    <a:pt x="131" y="45"/>
                    <a:pt x="130" y="45"/>
                    <a:pt x="130" y="45"/>
                  </a:cubicBezTo>
                  <a:cubicBezTo>
                    <a:pt x="129" y="45"/>
                    <a:pt x="129" y="45"/>
                    <a:pt x="128" y="45"/>
                  </a:cubicBezTo>
                  <a:cubicBezTo>
                    <a:pt x="128" y="45"/>
                    <a:pt x="127" y="45"/>
                    <a:pt x="126" y="45"/>
                  </a:cubicBezTo>
                  <a:cubicBezTo>
                    <a:pt x="126" y="46"/>
                    <a:pt x="126" y="46"/>
                    <a:pt x="126" y="47"/>
                  </a:cubicBezTo>
                  <a:cubicBezTo>
                    <a:pt x="126" y="47"/>
                    <a:pt x="126" y="48"/>
                    <a:pt x="126" y="48"/>
                  </a:cubicBezTo>
                  <a:cubicBezTo>
                    <a:pt x="126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3" y="48"/>
                  </a:cubicBezTo>
                  <a:cubicBezTo>
                    <a:pt x="123" y="48"/>
                    <a:pt x="122" y="48"/>
                    <a:pt x="122" y="48"/>
                  </a:cubicBezTo>
                  <a:cubicBezTo>
                    <a:pt x="121" y="48"/>
                    <a:pt x="121" y="48"/>
                    <a:pt x="120" y="48"/>
                  </a:cubicBezTo>
                  <a:cubicBezTo>
                    <a:pt x="120" y="49"/>
                    <a:pt x="120" y="49"/>
                    <a:pt x="120" y="50"/>
                  </a:cubicBezTo>
                  <a:cubicBezTo>
                    <a:pt x="120" y="50"/>
                    <a:pt x="120" y="51"/>
                    <a:pt x="120" y="52"/>
                  </a:cubicBezTo>
                  <a:cubicBezTo>
                    <a:pt x="121" y="52"/>
                    <a:pt x="121" y="52"/>
                    <a:pt x="122" y="52"/>
                  </a:cubicBezTo>
                  <a:cubicBezTo>
                    <a:pt x="122" y="52"/>
                    <a:pt x="122" y="53"/>
                    <a:pt x="122" y="53"/>
                  </a:cubicBezTo>
                  <a:cubicBezTo>
                    <a:pt x="122" y="54"/>
                    <a:pt x="122" y="54"/>
                    <a:pt x="122" y="55"/>
                  </a:cubicBezTo>
                  <a:cubicBezTo>
                    <a:pt x="122" y="55"/>
                    <a:pt x="122" y="56"/>
                    <a:pt x="122" y="56"/>
                  </a:cubicBezTo>
                  <a:cubicBezTo>
                    <a:pt x="121" y="56"/>
                    <a:pt x="121" y="56"/>
                    <a:pt x="120" y="56"/>
                  </a:cubicBezTo>
                  <a:cubicBezTo>
                    <a:pt x="120" y="57"/>
                    <a:pt x="120" y="57"/>
                    <a:pt x="120" y="58"/>
                  </a:cubicBezTo>
                  <a:cubicBezTo>
                    <a:pt x="120" y="58"/>
                    <a:pt x="119" y="58"/>
                    <a:pt x="119" y="58"/>
                  </a:cubicBezTo>
                  <a:cubicBezTo>
                    <a:pt x="119" y="57"/>
                    <a:pt x="119" y="57"/>
                    <a:pt x="119" y="56"/>
                  </a:cubicBezTo>
                  <a:cubicBezTo>
                    <a:pt x="119" y="56"/>
                    <a:pt x="119" y="55"/>
                    <a:pt x="119" y="55"/>
                  </a:cubicBezTo>
                  <a:cubicBezTo>
                    <a:pt x="118" y="55"/>
                    <a:pt x="118" y="55"/>
                    <a:pt x="117" y="55"/>
                  </a:cubicBezTo>
                  <a:cubicBezTo>
                    <a:pt x="117" y="54"/>
                    <a:pt x="117" y="54"/>
                    <a:pt x="117" y="53"/>
                  </a:cubicBezTo>
                  <a:cubicBezTo>
                    <a:pt x="117" y="53"/>
                    <a:pt x="117" y="52"/>
                    <a:pt x="117" y="52"/>
                  </a:cubicBezTo>
                  <a:cubicBezTo>
                    <a:pt x="117" y="52"/>
                    <a:pt x="116" y="52"/>
                    <a:pt x="116" y="52"/>
                  </a:cubicBezTo>
                  <a:cubicBezTo>
                    <a:pt x="115" y="52"/>
                    <a:pt x="114" y="52"/>
                    <a:pt x="114" y="52"/>
                  </a:cubicBezTo>
                  <a:cubicBezTo>
                    <a:pt x="114" y="51"/>
                    <a:pt x="114" y="50"/>
                    <a:pt x="114" y="50"/>
                  </a:cubicBezTo>
                  <a:cubicBezTo>
                    <a:pt x="113" y="50"/>
                    <a:pt x="113" y="50"/>
                    <a:pt x="112" y="50"/>
                  </a:cubicBezTo>
                  <a:cubicBezTo>
                    <a:pt x="112" y="50"/>
                    <a:pt x="111" y="50"/>
                    <a:pt x="111" y="50"/>
                  </a:cubicBezTo>
                  <a:cubicBezTo>
                    <a:pt x="111" y="49"/>
                    <a:pt x="111" y="49"/>
                    <a:pt x="111" y="48"/>
                  </a:cubicBezTo>
                  <a:cubicBezTo>
                    <a:pt x="110" y="48"/>
                    <a:pt x="110" y="48"/>
                    <a:pt x="109" y="48"/>
                  </a:cubicBezTo>
                  <a:cubicBezTo>
                    <a:pt x="109" y="48"/>
                    <a:pt x="108" y="48"/>
                    <a:pt x="108" y="48"/>
                  </a:cubicBezTo>
                  <a:cubicBezTo>
                    <a:pt x="107" y="48"/>
                    <a:pt x="107" y="48"/>
                    <a:pt x="106" y="48"/>
                  </a:cubicBezTo>
                  <a:cubicBezTo>
                    <a:pt x="106" y="48"/>
                    <a:pt x="105" y="48"/>
                    <a:pt x="105" y="48"/>
                  </a:cubicBezTo>
                  <a:cubicBezTo>
                    <a:pt x="104" y="48"/>
                    <a:pt x="104" y="48"/>
                    <a:pt x="103" y="48"/>
                  </a:cubicBezTo>
                  <a:cubicBezTo>
                    <a:pt x="103" y="48"/>
                    <a:pt x="102" y="48"/>
                    <a:pt x="102" y="48"/>
                  </a:cubicBezTo>
                  <a:cubicBezTo>
                    <a:pt x="102" y="48"/>
                    <a:pt x="102" y="47"/>
                    <a:pt x="102" y="47"/>
                  </a:cubicBezTo>
                  <a:cubicBezTo>
                    <a:pt x="101" y="47"/>
                    <a:pt x="100" y="47"/>
                    <a:pt x="100" y="47"/>
                  </a:cubicBezTo>
                  <a:cubicBezTo>
                    <a:pt x="99" y="47"/>
                    <a:pt x="99" y="47"/>
                    <a:pt x="98" y="47"/>
                  </a:cubicBezTo>
                  <a:cubicBezTo>
                    <a:pt x="98" y="47"/>
                    <a:pt x="97" y="47"/>
                    <a:pt x="97" y="47"/>
                  </a:cubicBezTo>
                  <a:cubicBezTo>
                    <a:pt x="97" y="46"/>
                    <a:pt x="97" y="46"/>
                    <a:pt x="97" y="45"/>
                  </a:cubicBezTo>
                  <a:cubicBezTo>
                    <a:pt x="97" y="44"/>
                    <a:pt x="97" y="44"/>
                    <a:pt x="97" y="43"/>
                  </a:cubicBezTo>
                  <a:cubicBezTo>
                    <a:pt x="96" y="43"/>
                    <a:pt x="96" y="43"/>
                    <a:pt x="95" y="43"/>
                  </a:cubicBezTo>
                  <a:cubicBezTo>
                    <a:pt x="95" y="43"/>
                    <a:pt x="94" y="43"/>
                    <a:pt x="94" y="43"/>
                  </a:cubicBezTo>
                  <a:cubicBezTo>
                    <a:pt x="93" y="43"/>
                    <a:pt x="93" y="43"/>
                    <a:pt x="92" y="43"/>
                  </a:cubicBezTo>
                  <a:cubicBezTo>
                    <a:pt x="92" y="43"/>
                    <a:pt x="92" y="42"/>
                    <a:pt x="92" y="42"/>
                  </a:cubicBezTo>
                  <a:cubicBezTo>
                    <a:pt x="92" y="42"/>
                    <a:pt x="91" y="42"/>
                    <a:pt x="90" y="42"/>
                  </a:cubicBezTo>
                  <a:cubicBezTo>
                    <a:pt x="90" y="42"/>
                    <a:pt x="90" y="43"/>
                    <a:pt x="90" y="43"/>
                  </a:cubicBezTo>
                  <a:cubicBezTo>
                    <a:pt x="90" y="43"/>
                    <a:pt x="89" y="43"/>
                    <a:pt x="89" y="43"/>
                  </a:cubicBezTo>
                  <a:cubicBezTo>
                    <a:pt x="88" y="43"/>
                    <a:pt x="88" y="43"/>
                    <a:pt x="87" y="43"/>
                  </a:cubicBezTo>
                  <a:cubicBezTo>
                    <a:pt x="87" y="43"/>
                    <a:pt x="86" y="43"/>
                    <a:pt x="86" y="43"/>
                  </a:cubicBezTo>
                  <a:cubicBezTo>
                    <a:pt x="85" y="43"/>
                    <a:pt x="85" y="43"/>
                    <a:pt x="84" y="43"/>
                  </a:cubicBezTo>
                  <a:cubicBezTo>
                    <a:pt x="84" y="43"/>
                    <a:pt x="83" y="43"/>
                    <a:pt x="83" y="43"/>
                  </a:cubicBezTo>
                  <a:cubicBezTo>
                    <a:pt x="82" y="43"/>
                    <a:pt x="82" y="43"/>
                    <a:pt x="81" y="43"/>
                  </a:cubicBezTo>
                  <a:cubicBezTo>
                    <a:pt x="81" y="44"/>
                    <a:pt x="81" y="44"/>
                    <a:pt x="81" y="45"/>
                  </a:cubicBezTo>
                  <a:cubicBezTo>
                    <a:pt x="81" y="45"/>
                    <a:pt x="80" y="45"/>
                    <a:pt x="80" y="45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79" y="47"/>
                    <a:pt x="79" y="47"/>
                    <a:pt x="78" y="47"/>
                  </a:cubicBezTo>
                  <a:cubicBezTo>
                    <a:pt x="77" y="47"/>
                    <a:pt x="77" y="47"/>
                    <a:pt x="76" y="47"/>
                  </a:cubicBezTo>
                  <a:cubicBezTo>
                    <a:pt x="76" y="47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48"/>
                    <a:pt x="74" y="48"/>
                    <a:pt x="73" y="48"/>
                  </a:cubicBezTo>
                  <a:cubicBezTo>
                    <a:pt x="73" y="48"/>
                    <a:pt x="72" y="48"/>
                    <a:pt x="72" y="48"/>
                  </a:cubicBezTo>
                  <a:cubicBezTo>
                    <a:pt x="72" y="49"/>
                    <a:pt x="72" y="49"/>
                    <a:pt x="72" y="50"/>
                  </a:cubicBezTo>
                  <a:cubicBezTo>
                    <a:pt x="71" y="50"/>
                    <a:pt x="71" y="50"/>
                    <a:pt x="70" y="50"/>
                  </a:cubicBezTo>
                  <a:cubicBezTo>
                    <a:pt x="70" y="50"/>
                    <a:pt x="69" y="50"/>
                    <a:pt x="69" y="50"/>
                  </a:cubicBezTo>
                  <a:cubicBezTo>
                    <a:pt x="69" y="50"/>
                    <a:pt x="69" y="51"/>
                    <a:pt x="69" y="52"/>
                  </a:cubicBezTo>
                  <a:cubicBezTo>
                    <a:pt x="69" y="52"/>
                    <a:pt x="69" y="53"/>
                    <a:pt x="69" y="53"/>
                  </a:cubicBezTo>
                  <a:cubicBezTo>
                    <a:pt x="68" y="53"/>
                    <a:pt x="68" y="53"/>
                    <a:pt x="67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8" y="55"/>
                    <a:pt x="68" y="55"/>
                    <a:pt x="69" y="55"/>
                  </a:cubicBezTo>
                  <a:cubicBezTo>
                    <a:pt x="69" y="55"/>
                    <a:pt x="69" y="56"/>
                    <a:pt x="69" y="56"/>
                  </a:cubicBezTo>
                  <a:cubicBezTo>
                    <a:pt x="69" y="57"/>
                    <a:pt x="69" y="57"/>
                    <a:pt x="69" y="58"/>
                  </a:cubicBezTo>
                  <a:cubicBezTo>
                    <a:pt x="68" y="58"/>
                    <a:pt x="68" y="58"/>
                    <a:pt x="67" y="58"/>
                  </a:cubicBezTo>
                  <a:cubicBezTo>
                    <a:pt x="67" y="58"/>
                    <a:pt x="67" y="59"/>
                    <a:pt x="67" y="60"/>
                  </a:cubicBezTo>
                  <a:cubicBezTo>
                    <a:pt x="67" y="60"/>
                    <a:pt x="67" y="61"/>
                    <a:pt x="67" y="61"/>
                  </a:cubicBezTo>
                  <a:cubicBezTo>
                    <a:pt x="67" y="62"/>
                    <a:pt x="67" y="62"/>
                    <a:pt x="67" y="63"/>
                  </a:cubicBezTo>
                  <a:cubicBezTo>
                    <a:pt x="66" y="63"/>
                    <a:pt x="66" y="63"/>
                    <a:pt x="65" y="63"/>
                  </a:cubicBezTo>
                  <a:cubicBezTo>
                    <a:pt x="65" y="63"/>
                    <a:pt x="65" y="64"/>
                    <a:pt x="65" y="64"/>
                  </a:cubicBezTo>
                  <a:cubicBezTo>
                    <a:pt x="65" y="64"/>
                    <a:pt x="64" y="64"/>
                    <a:pt x="64" y="64"/>
                  </a:cubicBezTo>
                  <a:cubicBezTo>
                    <a:pt x="64" y="65"/>
                    <a:pt x="64" y="66"/>
                    <a:pt x="64" y="66"/>
                  </a:cubicBezTo>
                  <a:cubicBezTo>
                    <a:pt x="63" y="66"/>
                    <a:pt x="63" y="66"/>
                    <a:pt x="62" y="66"/>
                  </a:cubicBezTo>
                  <a:cubicBezTo>
                    <a:pt x="62" y="67"/>
                    <a:pt x="62" y="67"/>
                    <a:pt x="62" y="68"/>
                  </a:cubicBezTo>
                  <a:cubicBezTo>
                    <a:pt x="62" y="68"/>
                    <a:pt x="62" y="69"/>
                    <a:pt x="62" y="69"/>
                  </a:cubicBezTo>
                  <a:cubicBezTo>
                    <a:pt x="62" y="69"/>
                    <a:pt x="61" y="69"/>
                    <a:pt x="61" y="69"/>
                  </a:cubicBezTo>
                  <a:cubicBezTo>
                    <a:pt x="61" y="70"/>
                    <a:pt x="61" y="70"/>
                    <a:pt x="61" y="71"/>
                  </a:cubicBezTo>
                  <a:cubicBezTo>
                    <a:pt x="60" y="71"/>
                    <a:pt x="60" y="71"/>
                    <a:pt x="59" y="71"/>
                  </a:cubicBezTo>
                  <a:cubicBezTo>
                    <a:pt x="59" y="71"/>
                    <a:pt x="58" y="71"/>
                    <a:pt x="58" y="71"/>
                  </a:cubicBezTo>
                  <a:cubicBezTo>
                    <a:pt x="58" y="71"/>
                    <a:pt x="58" y="72"/>
                    <a:pt x="58" y="72"/>
                  </a:cubicBezTo>
                  <a:cubicBezTo>
                    <a:pt x="58" y="73"/>
                    <a:pt x="58" y="74"/>
                    <a:pt x="58" y="74"/>
                  </a:cubicBezTo>
                  <a:cubicBezTo>
                    <a:pt x="57" y="74"/>
                    <a:pt x="57" y="74"/>
                    <a:pt x="56" y="74"/>
                  </a:cubicBezTo>
                  <a:cubicBezTo>
                    <a:pt x="56" y="74"/>
                    <a:pt x="55" y="74"/>
                    <a:pt x="55" y="74"/>
                  </a:cubicBezTo>
                  <a:cubicBezTo>
                    <a:pt x="55" y="75"/>
                    <a:pt x="55" y="75"/>
                    <a:pt x="55" y="76"/>
                  </a:cubicBezTo>
                  <a:cubicBezTo>
                    <a:pt x="54" y="76"/>
                    <a:pt x="53" y="76"/>
                    <a:pt x="53" y="76"/>
                  </a:cubicBezTo>
                  <a:cubicBezTo>
                    <a:pt x="53" y="76"/>
                    <a:pt x="53" y="77"/>
                    <a:pt x="53" y="77"/>
                  </a:cubicBezTo>
                  <a:cubicBezTo>
                    <a:pt x="52" y="77"/>
                    <a:pt x="52" y="77"/>
                    <a:pt x="51" y="77"/>
                  </a:cubicBezTo>
                  <a:cubicBezTo>
                    <a:pt x="51" y="78"/>
                    <a:pt x="51" y="78"/>
                    <a:pt x="51" y="79"/>
                  </a:cubicBezTo>
                  <a:cubicBezTo>
                    <a:pt x="51" y="79"/>
                    <a:pt x="51" y="80"/>
                    <a:pt x="51" y="81"/>
                  </a:cubicBezTo>
                  <a:cubicBezTo>
                    <a:pt x="51" y="81"/>
                    <a:pt x="51" y="82"/>
                    <a:pt x="51" y="82"/>
                  </a:cubicBezTo>
                  <a:cubicBezTo>
                    <a:pt x="51" y="83"/>
                    <a:pt x="51" y="83"/>
                    <a:pt x="51" y="84"/>
                  </a:cubicBezTo>
                  <a:cubicBezTo>
                    <a:pt x="51" y="84"/>
                    <a:pt x="51" y="85"/>
                    <a:pt x="51" y="85"/>
                  </a:cubicBezTo>
                  <a:cubicBezTo>
                    <a:pt x="51" y="86"/>
                    <a:pt x="51" y="86"/>
                    <a:pt x="51" y="87"/>
                  </a:cubicBezTo>
                  <a:cubicBezTo>
                    <a:pt x="52" y="87"/>
                    <a:pt x="52" y="87"/>
                    <a:pt x="53" y="87"/>
                  </a:cubicBezTo>
                  <a:cubicBezTo>
                    <a:pt x="53" y="87"/>
                    <a:pt x="53" y="88"/>
                    <a:pt x="53" y="89"/>
                  </a:cubicBezTo>
                  <a:cubicBezTo>
                    <a:pt x="53" y="89"/>
                    <a:pt x="53" y="90"/>
                    <a:pt x="53" y="90"/>
                  </a:cubicBezTo>
                  <a:cubicBezTo>
                    <a:pt x="53" y="91"/>
                    <a:pt x="53" y="91"/>
                    <a:pt x="53" y="92"/>
                  </a:cubicBezTo>
                  <a:cubicBezTo>
                    <a:pt x="53" y="92"/>
                    <a:pt x="54" y="92"/>
                    <a:pt x="55" y="92"/>
                  </a:cubicBezTo>
                  <a:cubicBezTo>
                    <a:pt x="55" y="92"/>
                    <a:pt x="55" y="93"/>
                    <a:pt x="55" y="93"/>
                  </a:cubicBezTo>
                  <a:cubicBezTo>
                    <a:pt x="55" y="93"/>
                    <a:pt x="56" y="93"/>
                    <a:pt x="56" y="93"/>
                  </a:cubicBezTo>
                  <a:cubicBezTo>
                    <a:pt x="57" y="93"/>
                    <a:pt x="57" y="93"/>
                    <a:pt x="58" y="93"/>
                  </a:cubicBezTo>
                  <a:cubicBezTo>
                    <a:pt x="58" y="93"/>
                    <a:pt x="59" y="93"/>
                    <a:pt x="59" y="93"/>
                  </a:cubicBezTo>
                  <a:cubicBezTo>
                    <a:pt x="60" y="93"/>
                    <a:pt x="60" y="93"/>
                    <a:pt x="61" y="93"/>
                  </a:cubicBezTo>
                  <a:cubicBezTo>
                    <a:pt x="61" y="94"/>
                    <a:pt x="61" y="95"/>
                    <a:pt x="61" y="95"/>
                  </a:cubicBezTo>
                  <a:cubicBezTo>
                    <a:pt x="60" y="95"/>
                    <a:pt x="60" y="95"/>
                    <a:pt x="59" y="95"/>
                  </a:cubicBezTo>
                  <a:cubicBezTo>
                    <a:pt x="59" y="95"/>
                    <a:pt x="58" y="95"/>
                    <a:pt x="58" y="95"/>
                  </a:cubicBezTo>
                  <a:cubicBezTo>
                    <a:pt x="58" y="96"/>
                    <a:pt x="58" y="96"/>
                    <a:pt x="58" y="97"/>
                  </a:cubicBezTo>
                  <a:cubicBezTo>
                    <a:pt x="58" y="97"/>
                    <a:pt x="58" y="98"/>
                    <a:pt x="58" y="98"/>
                  </a:cubicBezTo>
                  <a:cubicBezTo>
                    <a:pt x="58" y="99"/>
                    <a:pt x="58" y="99"/>
                    <a:pt x="58" y="100"/>
                  </a:cubicBezTo>
                  <a:cubicBezTo>
                    <a:pt x="58" y="100"/>
                    <a:pt x="58" y="101"/>
                    <a:pt x="58" y="102"/>
                  </a:cubicBezTo>
                  <a:cubicBezTo>
                    <a:pt x="58" y="102"/>
                    <a:pt x="58" y="103"/>
                    <a:pt x="58" y="103"/>
                  </a:cubicBezTo>
                  <a:cubicBezTo>
                    <a:pt x="58" y="103"/>
                    <a:pt x="59" y="103"/>
                    <a:pt x="59" y="103"/>
                  </a:cubicBezTo>
                  <a:cubicBezTo>
                    <a:pt x="59" y="104"/>
                    <a:pt x="59" y="104"/>
                    <a:pt x="59" y="105"/>
                  </a:cubicBezTo>
                  <a:cubicBezTo>
                    <a:pt x="59" y="105"/>
                    <a:pt x="59" y="106"/>
                    <a:pt x="59" y="106"/>
                  </a:cubicBezTo>
                  <a:cubicBezTo>
                    <a:pt x="59" y="106"/>
                    <a:pt x="58" y="106"/>
                    <a:pt x="58" y="106"/>
                  </a:cubicBezTo>
                  <a:cubicBezTo>
                    <a:pt x="57" y="106"/>
                    <a:pt x="57" y="106"/>
                    <a:pt x="56" y="106"/>
                  </a:cubicBezTo>
                  <a:cubicBezTo>
                    <a:pt x="56" y="107"/>
                    <a:pt x="56" y="107"/>
                    <a:pt x="56" y="108"/>
                  </a:cubicBezTo>
                  <a:cubicBezTo>
                    <a:pt x="56" y="108"/>
                    <a:pt x="55" y="108"/>
                    <a:pt x="55" y="108"/>
                  </a:cubicBezTo>
                  <a:cubicBezTo>
                    <a:pt x="54" y="108"/>
                    <a:pt x="53" y="108"/>
                    <a:pt x="53" y="108"/>
                  </a:cubicBezTo>
                  <a:cubicBezTo>
                    <a:pt x="53" y="108"/>
                    <a:pt x="53" y="109"/>
                    <a:pt x="53" y="110"/>
                  </a:cubicBezTo>
                  <a:cubicBezTo>
                    <a:pt x="52" y="110"/>
                    <a:pt x="52" y="110"/>
                    <a:pt x="51" y="110"/>
                  </a:cubicBezTo>
                  <a:cubicBezTo>
                    <a:pt x="51" y="110"/>
                    <a:pt x="51" y="111"/>
                    <a:pt x="51" y="111"/>
                  </a:cubicBezTo>
                  <a:cubicBezTo>
                    <a:pt x="51" y="111"/>
                    <a:pt x="50" y="111"/>
                    <a:pt x="50" y="111"/>
                  </a:cubicBezTo>
                  <a:cubicBezTo>
                    <a:pt x="50" y="112"/>
                    <a:pt x="50" y="112"/>
                    <a:pt x="50" y="113"/>
                  </a:cubicBezTo>
                  <a:cubicBezTo>
                    <a:pt x="49" y="113"/>
                    <a:pt x="49" y="113"/>
                    <a:pt x="48" y="113"/>
                  </a:cubicBezTo>
                  <a:cubicBezTo>
                    <a:pt x="48" y="113"/>
                    <a:pt x="48" y="114"/>
                    <a:pt x="48" y="114"/>
                  </a:cubicBezTo>
                  <a:cubicBezTo>
                    <a:pt x="48" y="115"/>
                    <a:pt x="48" y="116"/>
                    <a:pt x="48" y="116"/>
                  </a:cubicBezTo>
                  <a:cubicBezTo>
                    <a:pt x="48" y="116"/>
                    <a:pt x="47" y="116"/>
                    <a:pt x="47" y="116"/>
                  </a:cubicBezTo>
                  <a:cubicBezTo>
                    <a:pt x="46" y="116"/>
                    <a:pt x="46" y="116"/>
                    <a:pt x="45" y="116"/>
                  </a:cubicBezTo>
                  <a:cubicBezTo>
                    <a:pt x="45" y="116"/>
                    <a:pt x="45" y="115"/>
                    <a:pt x="45" y="114"/>
                  </a:cubicBezTo>
                  <a:cubicBezTo>
                    <a:pt x="45" y="114"/>
                    <a:pt x="45" y="113"/>
                    <a:pt x="45" y="113"/>
                  </a:cubicBezTo>
                  <a:cubicBezTo>
                    <a:pt x="46" y="113"/>
                    <a:pt x="46" y="113"/>
                    <a:pt x="47" y="113"/>
                  </a:cubicBezTo>
                  <a:cubicBezTo>
                    <a:pt x="47" y="112"/>
                    <a:pt x="47" y="112"/>
                    <a:pt x="47" y="111"/>
                  </a:cubicBezTo>
                  <a:cubicBezTo>
                    <a:pt x="46" y="111"/>
                    <a:pt x="46" y="111"/>
                    <a:pt x="45" y="111"/>
                  </a:cubicBezTo>
                  <a:cubicBezTo>
                    <a:pt x="45" y="111"/>
                    <a:pt x="45" y="110"/>
                    <a:pt x="45" y="110"/>
                  </a:cubicBezTo>
                  <a:cubicBezTo>
                    <a:pt x="45" y="110"/>
                    <a:pt x="44" y="110"/>
                    <a:pt x="44" y="110"/>
                  </a:cubicBezTo>
                  <a:cubicBezTo>
                    <a:pt x="44" y="109"/>
                    <a:pt x="44" y="108"/>
                    <a:pt x="44" y="108"/>
                  </a:cubicBezTo>
                  <a:cubicBezTo>
                    <a:pt x="43" y="108"/>
                    <a:pt x="43" y="108"/>
                    <a:pt x="42" y="108"/>
                  </a:cubicBezTo>
                  <a:cubicBezTo>
                    <a:pt x="42" y="107"/>
                    <a:pt x="42" y="107"/>
                    <a:pt x="42" y="106"/>
                  </a:cubicBezTo>
                  <a:cubicBezTo>
                    <a:pt x="42" y="106"/>
                    <a:pt x="42" y="105"/>
                    <a:pt x="42" y="105"/>
                  </a:cubicBezTo>
                  <a:cubicBezTo>
                    <a:pt x="42" y="105"/>
                    <a:pt x="41" y="105"/>
                    <a:pt x="41" y="105"/>
                  </a:cubicBezTo>
                  <a:cubicBezTo>
                    <a:pt x="41" y="104"/>
                    <a:pt x="41" y="104"/>
                    <a:pt x="41" y="103"/>
                  </a:cubicBezTo>
                  <a:cubicBezTo>
                    <a:pt x="40" y="103"/>
                    <a:pt x="39" y="103"/>
                    <a:pt x="39" y="103"/>
                  </a:cubicBezTo>
                  <a:cubicBezTo>
                    <a:pt x="39" y="103"/>
                    <a:pt x="39" y="102"/>
                    <a:pt x="39" y="102"/>
                  </a:cubicBezTo>
                  <a:cubicBezTo>
                    <a:pt x="39" y="101"/>
                    <a:pt x="39" y="100"/>
                    <a:pt x="39" y="100"/>
                  </a:cubicBezTo>
                  <a:cubicBezTo>
                    <a:pt x="38" y="100"/>
                    <a:pt x="38" y="100"/>
                    <a:pt x="37" y="100"/>
                  </a:cubicBezTo>
                  <a:cubicBezTo>
                    <a:pt x="37" y="99"/>
                    <a:pt x="37" y="99"/>
                    <a:pt x="37" y="98"/>
                  </a:cubicBezTo>
                  <a:cubicBezTo>
                    <a:pt x="38" y="98"/>
                    <a:pt x="38" y="98"/>
                    <a:pt x="39" y="98"/>
                  </a:cubicBezTo>
                  <a:cubicBezTo>
                    <a:pt x="39" y="98"/>
                    <a:pt x="39" y="97"/>
                    <a:pt x="39" y="97"/>
                  </a:cubicBezTo>
                  <a:cubicBezTo>
                    <a:pt x="39" y="96"/>
                    <a:pt x="39" y="96"/>
                    <a:pt x="39" y="95"/>
                  </a:cubicBezTo>
                  <a:cubicBezTo>
                    <a:pt x="39" y="95"/>
                    <a:pt x="39" y="94"/>
                    <a:pt x="39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7" y="93"/>
                    <a:pt x="37" y="92"/>
                    <a:pt x="37" y="92"/>
                  </a:cubicBezTo>
                  <a:cubicBezTo>
                    <a:pt x="37" y="92"/>
                    <a:pt x="36" y="92"/>
                    <a:pt x="36" y="92"/>
                  </a:cubicBezTo>
                  <a:cubicBezTo>
                    <a:pt x="36" y="91"/>
                    <a:pt x="36" y="91"/>
                    <a:pt x="36" y="90"/>
                  </a:cubicBezTo>
                  <a:cubicBezTo>
                    <a:pt x="35" y="90"/>
                    <a:pt x="35" y="90"/>
                    <a:pt x="34" y="90"/>
                  </a:cubicBezTo>
                  <a:cubicBezTo>
                    <a:pt x="34" y="90"/>
                    <a:pt x="33" y="90"/>
                    <a:pt x="33" y="90"/>
                  </a:cubicBezTo>
                  <a:cubicBezTo>
                    <a:pt x="33" y="91"/>
                    <a:pt x="33" y="91"/>
                    <a:pt x="33" y="92"/>
                  </a:cubicBezTo>
                  <a:cubicBezTo>
                    <a:pt x="32" y="92"/>
                    <a:pt x="32" y="92"/>
                    <a:pt x="31" y="92"/>
                  </a:cubicBezTo>
                  <a:cubicBezTo>
                    <a:pt x="31" y="92"/>
                    <a:pt x="31" y="93"/>
                    <a:pt x="31" y="93"/>
                  </a:cubicBezTo>
                  <a:cubicBezTo>
                    <a:pt x="31" y="93"/>
                    <a:pt x="30" y="93"/>
                    <a:pt x="29" y="93"/>
                  </a:cubicBezTo>
                  <a:cubicBezTo>
                    <a:pt x="29" y="93"/>
                    <a:pt x="29" y="92"/>
                    <a:pt x="29" y="92"/>
                  </a:cubicBezTo>
                  <a:cubicBezTo>
                    <a:pt x="29" y="91"/>
                    <a:pt x="29" y="91"/>
                    <a:pt x="29" y="90"/>
                  </a:cubicBezTo>
                  <a:cubicBezTo>
                    <a:pt x="29" y="90"/>
                    <a:pt x="28" y="90"/>
                    <a:pt x="28" y="90"/>
                  </a:cubicBezTo>
                  <a:cubicBezTo>
                    <a:pt x="28" y="91"/>
                    <a:pt x="28" y="91"/>
                    <a:pt x="28" y="92"/>
                  </a:cubicBezTo>
                  <a:cubicBezTo>
                    <a:pt x="27" y="92"/>
                    <a:pt x="27" y="92"/>
                    <a:pt x="26" y="92"/>
                  </a:cubicBezTo>
                  <a:cubicBezTo>
                    <a:pt x="26" y="92"/>
                    <a:pt x="26" y="93"/>
                    <a:pt x="26" y="93"/>
                  </a:cubicBezTo>
                  <a:cubicBezTo>
                    <a:pt x="26" y="94"/>
                    <a:pt x="26" y="95"/>
                    <a:pt x="26" y="95"/>
                  </a:cubicBezTo>
                  <a:cubicBezTo>
                    <a:pt x="27" y="95"/>
                    <a:pt x="27" y="95"/>
                    <a:pt x="28" y="95"/>
                  </a:cubicBezTo>
                  <a:cubicBezTo>
                    <a:pt x="28" y="95"/>
                    <a:pt x="29" y="95"/>
                    <a:pt x="29" y="95"/>
                  </a:cubicBezTo>
                  <a:cubicBezTo>
                    <a:pt x="29" y="96"/>
                    <a:pt x="29" y="96"/>
                    <a:pt x="29" y="97"/>
                  </a:cubicBezTo>
                  <a:cubicBezTo>
                    <a:pt x="29" y="97"/>
                    <a:pt x="29" y="98"/>
                    <a:pt x="29" y="98"/>
                  </a:cubicBezTo>
                  <a:cubicBezTo>
                    <a:pt x="29" y="98"/>
                    <a:pt x="28" y="98"/>
                    <a:pt x="28" y="98"/>
                  </a:cubicBezTo>
                  <a:cubicBezTo>
                    <a:pt x="28" y="99"/>
                    <a:pt x="28" y="99"/>
                    <a:pt x="28" y="100"/>
                  </a:cubicBezTo>
                  <a:cubicBezTo>
                    <a:pt x="28" y="100"/>
                    <a:pt x="29" y="100"/>
                    <a:pt x="29" y="100"/>
                  </a:cubicBezTo>
                  <a:cubicBezTo>
                    <a:pt x="29" y="100"/>
                    <a:pt x="29" y="101"/>
                    <a:pt x="29" y="102"/>
                  </a:cubicBezTo>
                  <a:cubicBezTo>
                    <a:pt x="29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5" y="102"/>
                    <a:pt x="25" y="103"/>
                    <a:pt x="25" y="103"/>
                  </a:cubicBezTo>
                  <a:cubicBezTo>
                    <a:pt x="24" y="103"/>
                    <a:pt x="24" y="103"/>
                    <a:pt x="23" y="103"/>
                  </a:cubicBezTo>
                  <a:cubicBezTo>
                    <a:pt x="23" y="104"/>
                    <a:pt x="23" y="104"/>
                    <a:pt x="23" y="105"/>
                  </a:cubicBezTo>
                  <a:cubicBezTo>
                    <a:pt x="23" y="105"/>
                    <a:pt x="22" y="105"/>
                    <a:pt x="22" y="105"/>
                  </a:cubicBezTo>
                  <a:cubicBezTo>
                    <a:pt x="21" y="105"/>
                    <a:pt x="21" y="105"/>
                    <a:pt x="20" y="105"/>
                  </a:cubicBezTo>
                  <a:cubicBezTo>
                    <a:pt x="20" y="105"/>
                    <a:pt x="20" y="106"/>
                    <a:pt x="20" y="106"/>
                  </a:cubicBezTo>
                  <a:cubicBezTo>
                    <a:pt x="20" y="107"/>
                    <a:pt x="20" y="107"/>
                    <a:pt x="20" y="108"/>
                  </a:cubicBezTo>
                  <a:cubicBezTo>
                    <a:pt x="20" y="108"/>
                    <a:pt x="20" y="109"/>
                    <a:pt x="20" y="110"/>
                  </a:cubicBezTo>
                  <a:cubicBezTo>
                    <a:pt x="20" y="110"/>
                    <a:pt x="20" y="111"/>
                    <a:pt x="20" y="111"/>
                  </a:cubicBezTo>
                  <a:cubicBezTo>
                    <a:pt x="20" y="111"/>
                    <a:pt x="19" y="111"/>
                    <a:pt x="19" y="111"/>
                  </a:cubicBezTo>
                  <a:cubicBezTo>
                    <a:pt x="19" y="112"/>
                    <a:pt x="19" y="112"/>
                    <a:pt x="19" y="113"/>
                  </a:cubicBezTo>
                  <a:cubicBezTo>
                    <a:pt x="19" y="113"/>
                    <a:pt x="19" y="114"/>
                    <a:pt x="19" y="114"/>
                  </a:cubicBezTo>
                  <a:cubicBezTo>
                    <a:pt x="19" y="114"/>
                    <a:pt x="20" y="114"/>
                    <a:pt x="20" y="114"/>
                  </a:cubicBezTo>
                  <a:cubicBezTo>
                    <a:pt x="21" y="114"/>
                    <a:pt x="21" y="114"/>
                    <a:pt x="22" y="114"/>
                  </a:cubicBezTo>
                  <a:cubicBezTo>
                    <a:pt x="22" y="114"/>
                    <a:pt x="23" y="114"/>
                    <a:pt x="23" y="114"/>
                  </a:cubicBezTo>
                  <a:cubicBezTo>
                    <a:pt x="24" y="114"/>
                    <a:pt x="24" y="114"/>
                    <a:pt x="25" y="114"/>
                  </a:cubicBezTo>
                  <a:cubicBezTo>
                    <a:pt x="25" y="114"/>
                    <a:pt x="26" y="114"/>
                    <a:pt x="26" y="114"/>
                  </a:cubicBezTo>
                  <a:cubicBezTo>
                    <a:pt x="27" y="114"/>
                    <a:pt x="27" y="114"/>
                    <a:pt x="28" y="114"/>
                  </a:cubicBezTo>
                  <a:cubicBezTo>
                    <a:pt x="28" y="114"/>
                    <a:pt x="28" y="113"/>
                    <a:pt x="28" y="113"/>
                  </a:cubicBezTo>
                  <a:cubicBezTo>
                    <a:pt x="28" y="113"/>
                    <a:pt x="29" y="113"/>
                    <a:pt x="29" y="113"/>
                  </a:cubicBezTo>
                  <a:cubicBezTo>
                    <a:pt x="29" y="112"/>
                    <a:pt x="29" y="112"/>
                    <a:pt x="29" y="111"/>
                  </a:cubicBezTo>
                  <a:cubicBezTo>
                    <a:pt x="29" y="111"/>
                    <a:pt x="29" y="110"/>
                    <a:pt x="29" y="110"/>
                  </a:cubicBezTo>
                  <a:cubicBezTo>
                    <a:pt x="29" y="109"/>
                    <a:pt x="29" y="108"/>
                    <a:pt x="29" y="108"/>
                  </a:cubicBezTo>
                  <a:cubicBezTo>
                    <a:pt x="29" y="107"/>
                    <a:pt x="29" y="107"/>
                    <a:pt x="29" y="106"/>
                  </a:cubicBezTo>
                  <a:cubicBezTo>
                    <a:pt x="30" y="106"/>
                    <a:pt x="31" y="106"/>
                    <a:pt x="31" y="106"/>
                  </a:cubicBezTo>
                  <a:cubicBezTo>
                    <a:pt x="31" y="106"/>
                    <a:pt x="31" y="105"/>
                    <a:pt x="31" y="105"/>
                  </a:cubicBezTo>
                  <a:cubicBezTo>
                    <a:pt x="32" y="105"/>
                    <a:pt x="32" y="105"/>
                    <a:pt x="33" y="105"/>
                  </a:cubicBezTo>
                  <a:cubicBezTo>
                    <a:pt x="33" y="105"/>
                    <a:pt x="33" y="106"/>
                    <a:pt x="33" y="106"/>
                  </a:cubicBezTo>
                  <a:cubicBezTo>
                    <a:pt x="33" y="106"/>
                    <a:pt x="34" y="106"/>
                    <a:pt x="34" y="106"/>
                  </a:cubicBezTo>
                  <a:cubicBezTo>
                    <a:pt x="34" y="107"/>
                    <a:pt x="34" y="107"/>
                    <a:pt x="34" y="108"/>
                  </a:cubicBezTo>
                  <a:cubicBezTo>
                    <a:pt x="34" y="108"/>
                    <a:pt x="33" y="108"/>
                    <a:pt x="33" y="108"/>
                  </a:cubicBezTo>
                  <a:cubicBezTo>
                    <a:pt x="32" y="108"/>
                    <a:pt x="32" y="108"/>
                    <a:pt x="31" y="108"/>
                  </a:cubicBezTo>
                  <a:cubicBezTo>
                    <a:pt x="31" y="108"/>
                    <a:pt x="31" y="109"/>
                    <a:pt x="31" y="110"/>
                  </a:cubicBezTo>
                  <a:cubicBezTo>
                    <a:pt x="31" y="110"/>
                    <a:pt x="31" y="111"/>
                    <a:pt x="31" y="111"/>
                  </a:cubicBezTo>
                  <a:cubicBezTo>
                    <a:pt x="31" y="112"/>
                    <a:pt x="31" y="112"/>
                    <a:pt x="31" y="113"/>
                  </a:cubicBezTo>
                  <a:cubicBezTo>
                    <a:pt x="31" y="113"/>
                    <a:pt x="30" y="113"/>
                    <a:pt x="29" y="113"/>
                  </a:cubicBezTo>
                  <a:cubicBezTo>
                    <a:pt x="29" y="113"/>
                    <a:pt x="29" y="114"/>
                    <a:pt x="29" y="114"/>
                  </a:cubicBezTo>
                  <a:cubicBezTo>
                    <a:pt x="30" y="114"/>
                    <a:pt x="31" y="114"/>
                    <a:pt x="31" y="114"/>
                  </a:cubicBezTo>
                  <a:cubicBezTo>
                    <a:pt x="31" y="115"/>
                    <a:pt x="31" y="116"/>
                    <a:pt x="31" y="116"/>
                  </a:cubicBezTo>
                  <a:cubicBezTo>
                    <a:pt x="31" y="117"/>
                    <a:pt x="31" y="117"/>
                    <a:pt x="31" y="118"/>
                  </a:cubicBezTo>
                  <a:cubicBezTo>
                    <a:pt x="31" y="118"/>
                    <a:pt x="30" y="118"/>
                    <a:pt x="29" y="118"/>
                  </a:cubicBezTo>
                  <a:cubicBezTo>
                    <a:pt x="29" y="118"/>
                    <a:pt x="29" y="119"/>
                    <a:pt x="29" y="119"/>
                  </a:cubicBezTo>
                  <a:cubicBezTo>
                    <a:pt x="29" y="120"/>
                    <a:pt x="29" y="120"/>
                    <a:pt x="29" y="121"/>
                  </a:cubicBezTo>
                  <a:cubicBezTo>
                    <a:pt x="30" y="121"/>
                    <a:pt x="31" y="121"/>
                    <a:pt x="31" y="121"/>
                  </a:cubicBezTo>
                  <a:cubicBezTo>
                    <a:pt x="32" y="121"/>
                    <a:pt x="33" y="121"/>
                    <a:pt x="34" y="121"/>
                  </a:cubicBezTo>
                  <a:cubicBezTo>
                    <a:pt x="34" y="120"/>
                    <a:pt x="34" y="120"/>
                    <a:pt x="34" y="119"/>
                  </a:cubicBezTo>
                  <a:cubicBezTo>
                    <a:pt x="35" y="119"/>
                    <a:pt x="35" y="119"/>
                    <a:pt x="36" y="119"/>
                  </a:cubicBezTo>
                  <a:cubicBezTo>
                    <a:pt x="36" y="119"/>
                    <a:pt x="37" y="119"/>
                    <a:pt x="37" y="119"/>
                  </a:cubicBezTo>
                  <a:cubicBezTo>
                    <a:pt x="37" y="119"/>
                    <a:pt x="37" y="118"/>
                    <a:pt x="37" y="118"/>
                  </a:cubicBezTo>
                  <a:cubicBezTo>
                    <a:pt x="38" y="118"/>
                    <a:pt x="38" y="118"/>
                    <a:pt x="39" y="118"/>
                  </a:cubicBezTo>
                  <a:cubicBezTo>
                    <a:pt x="39" y="118"/>
                    <a:pt x="40" y="118"/>
                    <a:pt x="41" y="118"/>
                  </a:cubicBezTo>
                  <a:cubicBezTo>
                    <a:pt x="41" y="118"/>
                    <a:pt x="42" y="118"/>
                    <a:pt x="42" y="118"/>
                  </a:cubicBezTo>
                  <a:cubicBezTo>
                    <a:pt x="43" y="118"/>
                    <a:pt x="43" y="118"/>
                    <a:pt x="44" y="118"/>
                  </a:cubicBezTo>
                  <a:cubicBezTo>
                    <a:pt x="44" y="118"/>
                    <a:pt x="44" y="119"/>
                    <a:pt x="44" y="119"/>
                  </a:cubicBezTo>
                  <a:cubicBezTo>
                    <a:pt x="43" y="119"/>
                    <a:pt x="43" y="119"/>
                    <a:pt x="42" y="119"/>
                  </a:cubicBezTo>
                  <a:cubicBezTo>
                    <a:pt x="42" y="120"/>
                    <a:pt x="42" y="120"/>
                    <a:pt x="42" y="121"/>
                  </a:cubicBezTo>
                  <a:cubicBezTo>
                    <a:pt x="42" y="121"/>
                    <a:pt x="41" y="121"/>
                    <a:pt x="41" y="121"/>
                  </a:cubicBezTo>
                  <a:cubicBezTo>
                    <a:pt x="40" y="121"/>
                    <a:pt x="39" y="121"/>
                    <a:pt x="39" y="121"/>
                  </a:cubicBezTo>
                  <a:cubicBezTo>
                    <a:pt x="38" y="121"/>
                    <a:pt x="38" y="121"/>
                    <a:pt x="37" y="121"/>
                  </a:cubicBezTo>
                  <a:cubicBezTo>
                    <a:pt x="37" y="121"/>
                    <a:pt x="37" y="122"/>
                    <a:pt x="37" y="122"/>
                  </a:cubicBezTo>
                  <a:cubicBezTo>
                    <a:pt x="37" y="122"/>
                    <a:pt x="36" y="122"/>
                    <a:pt x="36" y="122"/>
                  </a:cubicBezTo>
                  <a:cubicBezTo>
                    <a:pt x="35" y="122"/>
                    <a:pt x="35" y="122"/>
                    <a:pt x="34" y="122"/>
                  </a:cubicBezTo>
                  <a:cubicBezTo>
                    <a:pt x="34" y="122"/>
                    <a:pt x="33" y="122"/>
                    <a:pt x="33" y="122"/>
                  </a:cubicBezTo>
                  <a:cubicBezTo>
                    <a:pt x="33" y="123"/>
                    <a:pt x="33" y="124"/>
                    <a:pt x="33" y="124"/>
                  </a:cubicBezTo>
                  <a:cubicBezTo>
                    <a:pt x="33" y="125"/>
                    <a:pt x="33" y="125"/>
                    <a:pt x="33" y="126"/>
                  </a:cubicBezTo>
                  <a:cubicBezTo>
                    <a:pt x="33" y="126"/>
                    <a:pt x="33" y="127"/>
                    <a:pt x="33" y="127"/>
                  </a:cubicBezTo>
                  <a:cubicBezTo>
                    <a:pt x="33" y="127"/>
                    <a:pt x="34" y="127"/>
                    <a:pt x="34" y="127"/>
                  </a:cubicBezTo>
                  <a:cubicBezTo>
                    <a:pt x="35" y="127"/>
                    <a:pt x="35" y="127"/>
                    <a:pt x="36" y="127"/>
                  </a:cubicBezTo>
                  <a:cubicBezTo>
                    <a:pt x="36" y="128"/>
                    <a:pt x="36" y="128"/>
                    <a:pt x="36" y="129"/>
                  </a:cubicBezTo>
                  <a:cubicBezTo>
                    <a:pt x="36" y="129"/>
                    <a:pt x="37" y="129"/>
                    <a:pt x="37" y="129"/>
                  </a:cubicBezTo>
                  <a:cubicBezTo>
                    <a:pt x="37" y="129"/>
                    <a:pt x="37" y="130"/>
                    <a:pt x="37" y="131"/>
                  </a:cubicBezTo>
                  <a:cubicBezTo>
                    <a:pt x="38" y="131"/>
                    <a:pt x="38" y="131"/>
                    <a:pt x="39" y="131"/>
                  </a:cubicBezTo>
                  <a:cubicBezTo>
                    <a:pt x="39" y="131"/>
                    <a:pt x="39" y="132"/>
                    <a:pt x="39" y="132"/>
                  </a:cubicBezTo>
                  <a:cubicBezTo>
                    <a:pt x="39" y="132"/>
                    <a:pt x="40" y="132"/>
                    <a:pt x="41" y="132"/>
                  </a:cubicBezTo>
                  <a:cubicBezTo>
                    <a:pt x="41" y="133"/>
                    <a:pt x="41" y="133"/>
                    <a:pt x="41" y="134"/>
                  </a:cubicBezTo>
                  <a:cubicBezTo>
                    <a:pt x="41" y="134"/>
                    <a:pt x="41" y="135"/>
                    <a:pt x="41" y="135"/>
                  </a:cubicBezTo>
                  <a:cubicBezTo>
                    <a:pt x="40" y="135"/>
                    <a:pt x="39" y="135"/>
                    <a:pt x="39" y="135"/>
                  </a:cubicBezTo>
                  <a:cubicBezTo>
                    <a:pt x="39" y="136"/>
                    <a:pt x="39" y="136"/>
                    <a:pt x="39" y="137"/>
                  </a:cubicBezTo>
                  <a:cubicBezTo>
                    <a:pt x="39" y="137"/>
                    <a:pt x="39" y="138"/>
                    <a:pt x="39" y="139"/>
                  </a:cubicBezTo>
                  <a:cubicBezTo>
                    <a:pt x="38" y="139"/>
                    <a:pt x="38" y="139"/>
                    <a:pt x="37" y="139"/>
                  </a:cubicBezTo>
                  <a:cubicBezTo>
                    <a:pt x="37" y="139"/>
                    <a:pt x="37" y="140"/>
                    <a:pt x="37" y="140"/>
                  </a:cubicBezTo>
                  <a:cubicBezTo>
                    <a:pt x="37" y="140"/>
                    <a:pt x="36" y="140"/>
                    <a:pt x="36" y="140"/>
                  </a:cubicBezTo>
                  <a:cubicBezTo>
                    <a:pt x="35" y="140"/>
                    <a:pt x="35" y="140"/>
                    <a:pt x="34" y="140"/>
                  </a:cubicBezTo>
                  <a:cubicBezTo>
                    <a:pt x="34" y="140"/>
                    <a:pt x="33" y="140"/>
                    <a:pt x="33" y="140"/>
                  </a:cubicBezTo>
                  <a:cubicBezTo>
                    <a:pt x="32" y="140"/>
                    <a:pt x="32" y="140"/>
                    <a:pt x="31" y="140"/>
                  </a:cubicBezTo>
                  <a:cubicBezTo>
                    <a:pt x="31" y="140"/>
                    <a:pt x="31" y="139"/>
                    <a:pt x="31" y="139"/>
                  </a:cubicBezTo>
                  <a:cubicBezTo>
                    <a:pt x="31" y="139"/>
                    <a:pt x="30" y="139"/>
                    <a:pt x="29" y="139"/>
                  </a:cubicBezTo>
                  <a:cubicBezTo>
                    <a:pt x="29" y="139"/>
                    <a:pt x="28" y="139"/>
                    <a:pt x="28" y="139"/>
                  </a:cubicBezTo>
                  <a:cubicBezTo>
                    <a:pt x="27" y="139"/>
                    <a:pt x="27" y="139"/>
                    <a:pt x="26" y="139"/>
                  </a:cubicBezTo>
                  <a:cubicBezTo>
                    <a:pt x="26" y="139"/>
                    <a:pt x="25" y="139"/>
                    <a:pt x="25" y="139"/>
                  </a:cubicBezTo>
                  <a:cubicBezTo>
                    <a:pt x="24" y="139"/>
                    <a:pt x="24" y="139"/>
                    <a:pt x="23" y="139"/>
                  </a:cubicBezTo>
                  <a:cubicBezTo>
                    <a:pt x="23" y="139"/>
                    <a:pt x="23" y="140"/>
                    <a:pt x="23" y="140"/>
                  </a:cubicBezTo>
                  <a:cubicBezTo>
                    <a:pt x="23" y="140"/>
                    <a:pt x="22" y="140"/>
                    <a:pt x="22" y="140"/>
                  </a:cubicBezTo>
                  <a:cubicBezTo>
                    <a:pt x="22" y="141"/>
                    <a:pt x="22" y="141"/>
                    <a:pt x="22" y="142"/>
                  </a:cubicBezTo>
                  <a:cubicBezTo>
                    <a:pt x="22" y="142"/>
                    <a:pt x="22" y="143"/>
                    <a:pt x="22" y="144"/>
                  </a:cubicBezTo>
                  <a:cubicBezTo>
                    <a:pt x="22" y="144"/>
                    <a:pt x="22" y="145"/>
                    <a:pt x="22" y="145"/>
                  </a:cubicBezTo>
                  <a:cubicBezTo>
                    <a:pt x="22" y="146"/>
                    <a:pt x="22" y="146"/>
                    <a:pt x="22" y="147"/>
                  </a:cubicBezTo>
                  <a:cubicBezTo>
                    <a:pt x="22" y="147"/>
                    <a:pt x="22" y="148"/>
                    <a:pt x="22" y="148"/>
                  </a:cubicBezTo>
                  <a:cubicBezTo>
                    <a:pt x="22" y="149"/>
                    <a:pt x="22" y="149"/>
                    <a:pt x="22" y="150"/>
                  </a:cubicBezTo>
                  <a:cubicBezTo>
                    <a:pt x="22" y="150"/>
                    <a:pt x="22" y="151"/>
                    <a:pt x="22" y="151"/>
                  </a:cubicBezTo>
                  <a:cubicBezTo>
                    <a:pt x="22" y="152"/>
                    <a:pt x="22" y="153"/>
                    <a:pt x="22" y="153"/>
                  </a:cubicBezTo>
                  <a:cubicBezTo>
                    <a:pt x="21" y="153"/>
                    <a:pt x="21" y="153"/>
                    <a:pt x="20" y="153"/>
                  </a:cubicBezTo>
                  <a:cubicBezTo>
                    <a:pt x="20" y="154"/>
                    <a:pt x="20" y="154"/>
                    <a:pt x="20" y="155"/>
                  </a:cubicBezTo>
                  <a:cubicBezTo>
                    <a:pt x="21" y="155"/>
                    <a:pt x="21" y="155"/>
                    <a:pt x="22" y="155"/>
                  </a:cubicBezTo>
                  <a:cubicBezTo>
                    <a:pt x="22" y="155"/>
                    <a:pt x="22" y="156"/>
                    <a:pt x="22" y="156"/>
                  </a:cubicBezTo>
                  <a:cubicBezTo>
                    <a:pt x="22" y="157"/>
                    <a:pt x="22" y="157"/>
                    <a:pt x="22" y="158"/>
                  </a:cubicBezTo>
                  <a:cubicBezTo>
                    <a:pt x="22" y="159"/>
                    <a:pt x="22" y="159"/>
                    <a:pt x="22" y="160"/>
                  </a:cubicBezTo>
                  <a:cubicBezTo>
                    <a:pt x="22" y="160"/>
                    <a:pt x="23" y="160"/>
                    <a:pt x="23" y="160"/>
                  </a:cubicBezTo>
                  <a:cubicBezTo>
                    <a:pt x="24" y="160"/>
                    <a:pt x="24" y="160"/>
                    <a:pt x="25" y="160"/>
                  </a:cubicBezTo>
                  <a:cubicBezTo>
                    <a:pt x="25" y="160"/>
                    <a:pt x="26" y="160"/>
                    <a:pt x="26" y="160"/>
                  </a:cubicBezTo>
                  <a:cubicBezTo>
                    <a:pt x="26" y="160"/>
                    <a:pt x="26" y="161"/>
                    <a:pt x="26" y="161"/>
                  </a:cubicBezTo>
                  <a:cubicBezTo>
                    <a:pt x="27" y="161"/>
                    <a:pt x="27" y="161"/>
                    <a:pt x="28" y="161"/>
                  </a:cubicBezTo>
                  <a:cubicBezTo>
                    <a:pt x="28" y="162"/>
                    <a:pt x="28" y="162"/>
                    <a:pt x="28" y="163"/>
                  </a:cubicBezTo>
                  <a:cubicBezTo>
                    <a:pt x="28" y="163"/>
                    <a:pt x="28" y="164"/>
                    <a:pt x="28" y="164"/>
                  </a:cubicBezTo>
                  <a:cubicBezTo>
                    <a:pt x="27" y="164"/>
                    <a:pt x="27" y="164"/>
                    <a:pt x="26" y="164"/>
                  </a:cubicBezTo>
                  <a:cubicBezTo>
                    <a:pt x="26" y="165"/>
                    <a:pt x="26" y="165"/>
                    <a:pt x="26" y="166"/>
                  </a:cubicBezTo>
                  <a:cubicBezTo>
                    <a:pt x="26" y="166"/>
                    <a:pt x="25" y="166"/>
                    <a:pt x="25" y="166"/>
                  </a:cubicBezTo>
                  <a:cubicBezTo>
                    <a:pt x="25" y="167"/>
                    <a:pt x="25" y="167"/>
                    <a:pt x="25" y="168"/>
                  </a:cubicBezTo>
                  <a:cubicBezTo>
                    <a:pt x="24" y="168"/>
                    <a:pt x="24" y="168"/>
                    <a:pt x="23" y="168"/>
                  </a:cubicBezTo>
                  <a:cubicBezTo>
                    <a:pt x="23" y="168"/>
                    <a:pt x="22" y="168"/>
                    <a:pt x="22" y="168"/>
                  </a:cubicBezTo>
                  <a:cubicBezTo>
                    <a:pt x="22" y="168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1"/>
                  </a:cubicBezTo>
                  <a:cubicBezTo>
                    <a:pt x="21" y="171"/>
                    <a:pt x="21" y="171"/>
                    <a:pt x="20" y="171"/>
                  </a:cubicBezTo>
                  <a:cubicBezTo>
                    <a:pt x="20" y="171"/>
                    <a:pt x="20" y="172"/>
                    <a:pt x="20" y="173"/>
                  </a:cubicBezTo>
                  <a:cubicBezTo>
                    <a:pt x="20" y="173"/>
                    <a:pt x="19" y="173"/>
                    <a:pt x="19" y="173"/>
                  </a:cubicBezTo>
                  <a:cubicBezTo>
                    <a:pt x="19" y="173"/>
                    <a:pt x="19" y="174"/>
                    <a:pt x="19" y="174"/>
                  </a:cubicBezTo>
                  <a:cubicBezTo>
                    <a:pt x="19" y="175"/>
                    <a:pt x="19" y="175"/>
                    <a:pt x="19" y="176"/>
                  </a:cubicBezTo>
                  <a:cubicBezTo>
                    <a:pt x="19" y="176"/>
                    <a:pt x="19" y="177"/>
                    <a:pt x="19" y="177"/>
                  </a:cubicBezTo>
                  <a:cubicBezTo>
                    <a:pt x="19" y="178"/>
                    <a:pt x="19" y="178"/>
                    <a:pt x="19" y="179"/>
                  </a:cubicBezTo>
                  <a:cubicBezTo>
                    <a:pt x="18" y="179"/>
                    <a:pt x="18" y="179"/>
                    <a:pt x="17" y="179"/>
                  </a:cubicBezTo>
                  <a:cubicBezTo>
                    <a:pt x="17" y="179"/>
                    <a:pt x="17" y="180"/>
                    <a:pt x="17" y="180"/>
                  </a:cubicBezTo>
                  <a:cubicBezTo>
                    <a:pt x="16" y="180"/>
                    <a:pt x="16" y="180"/>
                    <a:pt x="15" y="180"/>
                  </a:cubicBezTo>
                  <a:cubicBezTo>
                    <a:pt x="15" y="181"/>
                    <a:pt x="15" y="182"/>
                    <a:pt x="15" y="182"/>
                  </a:cubicBezTo>
                  <a:cubicBezTo>
                    <a:pt x="15" y="182"/>
                    <a:pt x="14" y="182"/>
                    <a:pt x="14" y="182"/>
                  </a:cubicBezTo>
                  <a:cubicBezTo>
                    <a:pt x="13" y="182"/>
                    <a:pt x="13" y="182"/>
                    <a:pt x="12" y="182"/>
                  </a:cubicBezTo>
                  <a:cubicBezTo>
                    <a:pt x="12" y="183"/>
                    <a:pt x="12" y="183"/>
                    <a:pt x="12" y="184"/>
                  </a:cubicBezTo>
                  <a:cubicBezTo>
                    <a:pt x="12" y="184"/>
                    <a:pt x="11" y="184"/>
                    <a:pt x="11" y="184"/>
                  </a:cubicBezTo>
                  <a:cubicBezTo>
                    <a:pt x="11" y="184"/>
                    <a:pt x="11" y="185"/>
                    <a:pt x="11" y="185"/>
                  </a:cubicBezTo>
                  <a:cubicBezTo>
                    <a:pt x="10" y="185"/>
                    <a:pt x="10" y="185"/>
                    <a:pt x="9" y="185"/>
                  </a:cubicBezTo>
                  <a:cubicBezTo>
                    <a:pt x="9" y="186"/>
                    <a:pt x="9" y="186"/>
                    <a:pt x="9" y="187"/>
                  </a:cubicBezTo>
                  <a:cubicBezTo>
                    <a:pt x="9" y="187"/>
                    <a:pt x="8" y="187"/>
                    <a:pt x="8" y="187"/>
                  </a:cubicBezTo>
                  <a:cubicBezTo>
                    <a:pt x="8" y="188"/>
                    <a:pt x="8" y="188"/>
                    <a:pt x="8" y="189"/>
                  </a:cubicBezTo>
                  <a:cubicBezTo>
                    <a:pt x="8" y="189"/>
                    <a:pt x="8" y="190"/>
                    <a:pt x="8" y="190"/>
                  </a:cubicBezTo>
                  <a:cubicBezTo>
                    <a:pt x="7" y="190"/>
                    <a:pt x="7" y="190"/>
                    <a:pt x="6" y="190"/>
                  </a:cubicBezTo>
                  <a:cubicBezTo>
                    <a:pt x="6" y="191"/>
                    <a:pt x="6" y="191"/>
                    <a:pt x="6" y="192"/>
                  </a:cubicBezTo>
                  <a:cubicBezTo>
                    <a:pt x="6" y="192"/>
                    <a:pt x="6" y="193"/>
                    <a:pt x="6" y="193"/>
                  </a:cubicBezTo>
                  <a:cubicBezTo>
                    <a:pt x="5" y="193"/>
                    <a:pt x="5" y="193"/>
                    <a:pt x="4" y="193"/>
                  </a:cubicBezTo>
                  <a:cubicBezTo>
                    <a:pt x="4" y="194"/>
                    <a:pt x="4" y="194"/>
                    <a:pt x="4" y="195"/>
                  </a:cubicBezTo>
                  <a:cubicBezTo>
                    <a:pt x="4" y="195"/>
                    <a:pt x="3" y="195"/>
                    <a:pt x="3" y="195"/>
                  </a:cubicBezTo>
                  <a:cubicBezTo>
                    <a:pt x="3" y="196"/>
                    <a:pt x="3" y="196"/>
                    <a:pt x="3" y="197"/>
                  </a:cubicBezTo>
                  <a:cubicBezTo>
                    <a:pt x="3" y="197"/>
                    <a:pt x="3" y="198"/>
                    <a:pt x="3" y="198"/>
                  </a:cubicBezTo>
                  <a:cubicBezTo>
                    <a:pt x="2" y="198"/>
                    <a:pt x="2" y="198"/>
                    <a:pt x="1" y="198"/>
                  </a:cubicBezTo>
                  <a:cubicBezTo>
                    <a:pt x="1" y="199"/>
                    <a:pt x="1" y="199"/>
                    <a:pt x="1" y="200"/>
                  </a:cubicBezTo>
                  <a:cubicBezTo>
                    <a:pt x="1" y="200"/>
                    <a:pt x="1" y="201"/>
                    <a:pt x="1" y="202"/>
                  </a:cubicBezTo>
                  <a:cubicBezTo>
                    <a:pt x="1" y="202"/>
                    <a:pt x="1" y="203"/>
                    <a:pt x="1" y="203"/>
                  </a:cubicBezTo>
                  <a:cubicBezTo>
                    <a:pt x="2" y="203"/>
                    <a:pt x="2" y="203"/>
                    <a:pt x="3" y="203"/>
                  </a:cubicBezTo>
                  <a:cubicBezTo>
                    <a:pt x="3" y="204"/>
                    <a:pt x="3" y="204"/>
                    <a:pt x="3" y="205"/>
                  </a:cubicBezTo>
                  <a:cubicBezTo>
                    <a:pt x="3" y="205"/>
                    <a:pt x="3" y="206"/>
                    <a:pt x="3" y="206"/>
                  </a:cubicBezTo>
                  <a:cubicBezTo>
                    <a:pt x="3" y="207"/>
                    <a:pt x="3" y="207"/>
                    <a:pt x="3" y="208"/>
                  </a:cubicBezTo>
                  <a:cubicBezTo>
                    <a:pt x="3" y="208"/>
                    <a:pt x="3" y="209"/>
                    <a:pt x="3" y="210"/>
                  </a:cubicBezTo>
                  <a:cubicBezTo>
                    <a:pt x="3" y="210"/>
                    <a:pt x="3" y="211"/>
                    <a:pt x="3" y="211"/>
                  </a:cubicBezTo>
                  <a:cubicBezTo>
                    <a:pt x="3" y="212"/>
                    <a:pt x="3" y="212"/>
                    <a:pt x="3" y="213"/>
                  </a:cubicBezTo>
                  <a:cubicBezTo>
                    <a:pt x="3" y="213"/>
                    <a:pt x="3" y="214"/>
                    <a:pt x="3" y="214"/>
                  </a:cubicBezTo>
                  <a:cubicBezTo>
                    <a:pt x="3" y="215"/>
                    <a:pt x="3" y="216"/>
                    <a:pt x="3" y="216"/>
                  </a:cubicBezTo>
                  <a:cubicBezTo>
                    <a:pt x="2" y="216"/>
                    <a:pt x="2" y="216"/>
                    <a:pt x="1" y="216"/>
                  </a:cubicBezTo>
                  <a:cubicBezTo>
                    <a:pt x="1" y="216"/>
                    <a:pt x="0" y="216"/>
                    <a:pt x="0" y="216"/>
                  </a:cubicBezTo>
                  <a:cubicBezTo>
                    <a:pt x="0" y="217"/>
                    <a:pt x="0" y="217"/>
                    <a:pt x="0" y="218"/>
                  </a:cubicBezTo>
                  <a:cubicBezTo>
                    <a:pt x="0" y="218"/>
                    <a:pt x="1" y="218"/>
                    <a:pt x="1" y="218"/>
                  </a:cubicBezTo>
                  <a:cubicBezTo>
                    <a:pt x="1" y="218"/>
                    <a:pt x="1" y="219"/>
                    <a:pt x="1" y="219"/>
                  </a:cubicBezTo>
                  <a:cubicBezTo>
                    <a:pt x="1" y="220"/>
                    <a:pt x="1" y="220"/>
                    <a:pt x="1" y="221"/>
                  </a:cubicBezTo>
                  <a:cubicBezTo>
                    <a:pt x="1" y="221"/>
                    <a:pt x="1" y="222"/>
                    <a:pt x="1" y="222"/>
                  </a:cubicBezTo>
                  <a:cubicBezTo>
                    <a:pt x="1" y="223"/>
                    <a:pt x="1" y="224"/>
                    <a:pt x="1" y="224"/>
                  </a:cubicBezTo>
                  <a:cubicBezTo>
                    <a:pt x="2" y="224"/>
                    <a:pt x="2" y="224"/>
                    <a:pt x="3" y="224"/>
                  </a:cubicBezTo>
                  <a:cubicBezTo>
                    <a:pt x="3" y="224"/>
                    <a:pt x="4" y="224"/>
                    <a:pt x="4" y="224"/>
                  </a:cubicBezTo>
                  <a:cubicBezTo>
                    <a:pt x="4" y="225"/>
                    <a:pt x="4" y="225"/>
                    <a:pt x="4" y="226"/>
                  </a:cubicBezTo>
                  <a:cubicBezTo>
                    <a:pt x="4" y="226"/>
                    <a:pt x="4" y="227"/>
                    <a:pt x="4" y="227"/>
                  </a:cubicBezTo>
                  <a:cubicBezTo>
                    <a:pt x="5" y="227"/>
                    <a:pt x="5" y="227"/>
                    <a:pt x="6" y="227"/>
                  </a:cubicBezTo>
                  <a:cubicBezTo>
                    <a:pt x="6" y="228"/>
                    <a:pt x="6" y="228"/>
                    <a:pt x="6" y="229"/>
                  </a:cubicBezTo>
                  <a:cubicBezTo>
                    <a:pt x="7" y="229"/>
                    <a:pt x="7" y="229"/>
                    <a:pt x="8" y="229"/>
                  </a:cubicBezTo>
                  <a:cubicBezTo>
                    <a:pt x="8" y="229"/>
                    <a:pt x="8" y="230"/>
                    <a:pt x="8" y="231"/>
                  </a:cubicBezTo>
                  <a:cubicBezTo>
                    <a:pt x="8" y="231"/>
                    <a:pt x="9" y="231"/>
                    <a:pt x="9" y="231"/>
                  </a:cubicBezTo>
                  <a:cubicBezTo>
                    <a:pt x="9" y="231"/>
                    <a:pt x="9" y="232"/>
                    <a:pt x="9" y="232"/>
                  </a:cubicBezTo>
                  <a:cubicBezTo>
                    <a:pt x="9" y="233"/>
                    <a:pt x="9" y="233"/>
                    <a:pt x="9" y="234"/>
                  </a:cubicBezTo>
                  <a:cubicBezTo>
                    <a:pt x="10" y="234"/>
                    <a:pt x="10" y="234"/>
                    <a:pt x="11" y="234"/>
                  </a:cubicBezTo>
                  <a:cubicBezTo>
                    <a:pt x="11" y="234"/>
                    <a:pt x="11" y="235"/>
                    <a:pt x="11" y="235"/>
                  </a:cubicBezTo>
                  <a:cubicBezTo>
                    <a:pt x="11" y="235"/>
                    <a:pt x="12" y="235"/>
                    <a:pt x="12" y="235"/>
                  </a:cubicBezTo>
                  <a:cubicBezTo>
                    <a:pt x="12" y="236"/>
                    <a:pt x="12" y="236"/>
                    <a:pt x="12" y="237"/>
                  </a:cubicBezTo>
                  <a:cubicBezTo>
                    <a:pt x="13" y="237"/>
                    <a:pt x="13" y="237"/>
                    <a:pt x="14" y="237"/>
                  </a:cubicBezTo>
                  <a:cubicBezTo>
                    <a:pt x="14" y="237"/>
                    <a:pt x="14" y="238"/>
                    <a:pt x="14" y="239"/>
                  </a:cubicBezTo>
                  <a:cubicBezTo>
                    <a:pt x="14" y="239"/>
                    <a:pt x="15" y="239"/>
                    <a:pt x="15" y="239"/>
                  </a:cubicBezTo>
                  <a:cubicBezTo>
                    <a:pt x="16" y="239"/>
                    <a:pt x="16" y="239"/>
                    <a:pt x="17" y="239"/>
                  </a:cubicBezTo>
                  <a:cubicBezTo>
                    <a:pt x="17" y="239"/>
                    <a:pt x="17" y="240"/>
                    <a:pt x="17" y="240"/>
                  </a:cubicBezTo>
                  <a:cubicBezTo>
                    <a:pt x="18" y="240"/>
                    <a:pt x="18" y="240"/>
                    <a:pt x="19" y="240"/>
                  </a:cubicBezTo>
                  <a:cubicBezTo>
                    <a:pt x="19" y="241"/>
                    <a:pt x="19" y="241"/>
                    <a:pt x="19" y="242"/>
                  </a:cubicBezTo>
                  <a:cubicBezTo>
                    <a:pt x="19" y="242"/>
                    <a:pt x="20" y="242"/>
                    <a:pt x="20" y="242"/>
                  </a:cubicBezTo>
                  <a:cubicBezTo>
                    <a:pt x="20" y="242"/>
                    <a:pt x="20" y="243"/>
                    <a:pt x="20" y="243"/>
                  </a:cubicBezTo>
                  <a:cubicBezTo>
                    <a:pt x="21" y="243"/>
                    <a:pt x="21" y="243"/>
                    <a:pt x="22" y="243"/>
                  </a:cubicBezTo>
                  <a:cubicBezTo>
                    <a:pt x="22" y="244"/>
                    <a:pt x="22" y="245"/>
                    <a:pt x="22" y="245"/>
                  </a:cubicBezTo>
                  <a:cubicBezTo>
                    <a:pt x="22" y="245"/>
                    <a:pt x="23" y="245"/>
                    <a:pt x="23" y="245"/>
                  </a:cubicBezTo>
                  <a:cubicBezTo>
                    <a:pt x="24" y="245"/>
                    <a:pt x="24" y="245"/>
                    <a:pt x="25" y="245"/>
                  </a:cubicBezTo>
                  <a:cubicBezTo>
                    <a:pt x="25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8" y="245"/>
                  </a:cubicBezTo>
                  <a:cubicBezTo>
                    <a:pt x="28" y="245"/>
                    <a:pt x="28" y="244"/>
                    <a:pt x="28" y="243"/>
                  </a:cubicBezTo>
                  <a:cubicBezTo>
                    <a:pt x="28" y="243"/>
                    <a:pt x="29" y="243"/>
                    <a:pt x="29" y="243"/>
                  </a:cubicBezTo>
                  <a:cubicBezTo>
                    <a:pt x="30" y="243"/>
                    <a:pt x="31" y="243"/>
                    <a:pt x="31" y="243"/>
                  </a:cubicBezTo>
                  <a:cubicBezTo>
                    <a:pt x="32" y="243"/>
                    <a:pt x="32" y="243"/>
                    <a:pt x="33" y="243"/>
                  </a:cubicBezTo>
                  <a:cubicBezTo>
                    <a:pt x="33" y="243"/>
                    <a:pt x="33" y="242"/>
                    <a:pt x="33" y="242"/>
                  </a:cubicBezTo>
                  <a:cubicBezTo>
                    <a:pt x="33" y="242"/>
                    <a:pt x="34" y="242"/>
                    <a:pt x="34" y="242"/>
                  </a:cubicBezTo>
                  <a:cubicBezTo>
                    <a:pt x="34" y="242"/>
                    <a:pt x="34" y="243"/>
                    <a:pt x="34" y="243"/>
                  </a:cubicBezTo>
                  <a:cubicBezTo>
                    <a:pt x="35" y="243"/>
                    <a:pt x="35" y="243"/>
                    <a:pt x="36" y="243"/>
                  </a:cubicBezTo>
                  <a:cubicBezTo>
                    <a:pt x="36" y="243"/>
                    <a:pt x="37" y="243"/>
                    <a:pt x="37" y="243"/>
                  </a:cubicBezTo>
                  <a:cubicBezTo>
                    <a:pt x="38" y="243"/>
                    <a:pt x="38" y="243"/>
                    <a:pt x="39" y="243"/>
                  </a:cubicBezTo>
                  <a:cubicBezTo>
                    <a:pt x="39" y="243"/>
                    <a:pt x="40" y="243"/>
                    <a:pt x="41" y="243"/>
                  </a:cubicBezTo>
                  <a:cubicBezTo>
                    <a:pt x="41" y="243"/>
                    <a:pt x="41" y="242"/>
                    <a:pt x="41" y="242"/>
                  </a:cubicBezTo>
                  <a:cubicBezTo>
                    <a:pt x="41" y="242"/>
                    <a:pt x="42" y="242"/>
                    <a:pt x="42" y="242"/>
                  </a:cubicBezTo>
                  <a:cubicBezTo>
                    <a:pt x="43" y="242"/>
                    <a:pt x="43" y="242"/>
                    <a:pt x="44" y="242"/>
                  </a:cubicBezTo>
                  <a:cubicBezTo>
                    <a:pt x="44" y="241"/>
                    <a:pt x="44" y="241"/>
                    <a:pt x="44" y="240"/>
                  </a:cubicBezTo>
                  <a:cubicBezTo>
                    <a:pt x="44" y="240"/>
                    <a:pt x="45" y="240"/>
                    <a:pt x="45" y="240"/>
                  </a:cubicBezTo>
                  <a:cubicBezTo>
                    <a:pt x="46" y="240"/>
                    <a:pt x="46" y="240"/>
                    <a:pt x="47" y="240"/>
                  </a:cubicBezTo>
                  <a:cubicBezTo>
                    <a:pt x="47" y="240"/>
                    <a:pt x="48" y="240"/>
                    <a:pt x="48" y="240"/>
                  </a:cubicBezTo>
                  <a:cubicBezTo>
                    <a:pt x="49" y="240"/>
                    <a:pt x="49" y="240"/>
                    <a:pt x="50" y="240"/>
                  </a:cubicBezTo>
                  <a:cubicBezTo>
                    <a:pt x="50" y="240"/>
                    <a:pt x="51" y="240"/>
                    <a:pt x="51" y="240"/>
                  </a:cubicBezTo>
                  <a:cubicBezTo>
                    <a:pt x="52" y="240"/>
                    <a:pt x="52" y="240"/>
                    <a:pt x="53" y="240"/>
                  </a:cubicBezTo>
                  <a:cubicBezTo>
                    <a:pt x="53" y="240"/>
                    <a:pt x="54" y="240"/>
                    <a:pt x="55" y="240"/>
                  </a:cubicBezTo>
                  <a:cubicBezTo>
                    <a:pt x="55" y="241"/>
                    <a:pt x="55" y="241"/>
                    <a:pt x="55" y="242"/>
                  </a:cubicBezTo>
                  <a:cubicBezTo>
                    <a:pt x="55" y="242"/>
                    <a:pt x="55" y="243"/>
                    <a:pt x="55" y="243"/>
                  </a:cubicBezTo>
                  <a:cubicBezTo>
                    <a:pt x="55" y="243"/>
                    <a:pt x="56" y="243"/>
                    <a:pt x="56" y="243"/>
                  </a:cubicBezTo>
                  <a:cubicBezTo>
                    <a:pt x="56" y="244"/>
                    <a:pt x="56" y="245"/>
                    <a:pt x="56" y="245"/>
                  </a:cubicBezTo>
                  <a:cubicBezTo>
                    <a:pt x="57" y="245"/>
                    <a:pt x="57" y="245"/>
                    <a:pt x="58" y="245"/>
                  </a:cubicBezTo>
                  <a:cubicBezTo>
                    <a:pt x="58" y="245"/>
                    <a:pt x="59" y="245"/>
                    <a:pt x="59" y="245"/>
                  </a:cubicBezTo>
                  <a:cubicBezTo>
                    <a:pt x="60" y="245"/>
                    <a:pt x="60" y="245"/>
                    <a:pt x="61" y="245"/>
                  </a:cubicBezTo>
                  <a:cubicBezTo>
                    <a:pt x="61" y="245"/>
                    <a:pt x="61" y="244"/>
                    <a:pt x="61" y="243"/>
                  </a:cubicBezTo>
                  <a:cubicBezTo>
                    <a:pt x="61" y="243"/>
                    <a:pt x="62" y="243"/>
                    <a:pt x="62" y="243"/>
                  </a:cubicBezTo>
                  <a:cubicBezTo>
                    <a:pt x="62" y="244"/>
                    <a:pt x="62" y="245"/>
                    <a:pt x="62" y="245"/>
                  </a:cubicBezTo>
                  <a:cubicBezTo>
                    <a:pt x="63" y="245"/>
                    <a:pt x="63" y="245"/>
                    <a:pt x="64" y="245"/>
                  </a:cubicBezTo>
                  <a:cubicBezTo>
                    <a:pt x="64" y="246"/>
                    <a:pt x="64" y="246"/>
                    <a:pt x="64" y="247"/>
                  </a:cubicBezTo>
                  <a:cubicBezTo>
                    <a:pt x="64" y="247"/>
                    <a:pt x="65" y="247"/>
                    <a:pt x="65" y="247"/>
                  </a:cubicBezTo>
                  <a:cubicBezTo>
                    <a:pt x="65" y="247"/>
                    <a:pt x="65" y="248"/>
                    <a:pt x="65" y="248"/>
                  </a:cubicBezTo>
                  <a:cubicBezTo>
                    <a:pt x="65" y="249"/>
                    <a:pt x="65" y="249"/>
                    <a:pt x="65" y="250"/>
                  </a:cubicBezTo>
                  <a:cubicBezTo>
                    <a:pt x="65" y="250"/>
                    <a:pt x="65" y="251"/>
                    <a:pt x="65" y="251"/>
                  </a:cubicBezTo>
                  <a:cubicBezTo>
                    <a:pt x="65" y="251"/>
                    <a:pt x="64" y="251"/>
                    <a:pt x="64" y="251"/>
                  </a:cubicBezTo>
                  <a:cubicBezTo>
                    <a:pt x="64" y="252"/>
                    <a:pt x="64" y="253"/>
                    <a:pt x="64" y="253"/>
                  </a:cubicBezTo>
                  <a:cubicBezTo>
                    <a:pt x="64" y="254"/>
                    <a:pt x="64" y="254"/>
                    <a:pt x="64" y="255"/>
                  </a:cubicBezTo>
                  <a:cubicBezTo>
                    <a:pt x="64" y="255"/>
                    <a:pt x="64" y="256"/>
                    <a:pt x="64" y="256"/>
                  </a:cubicBezTo>
                  <a:cubicBezTo>
                    <a:pt x="63" y="256"/>
                    <a:pt x="63" y="256"/>
                    <a:pt x="62" y="256"/>
                  </a:cubicBezTo>
                  <a:cubicBezTo>
                    <a:pt x="62" y="257"/>
                    <a:pt x="62" y="257"/>
                    <a:pt x="62" y="258"/>
                  </a:cubicBezTo>
                  <a:cubicBezTo>
                    <a:pt x="62" y="258"/>
                    <a:pt x="62" y="259"/>
                    <a:pt x="62" y="260"/>
                  </a:cubicBezTo>
                  <a:cubicBezTo>
                    <a:pt x="63" y="260"/>
                    <a:pt x="63" y="260"/>
                    <a:pt x="64" y="260"/>
                  </a:cubicBezTo>
                  <a:cubicBezTo>
                    <a:pt x="64" y="260"/>
                    <a:pt x="64" y="261"/>
                    <a:pt x="64" y="261"/>
                  </a:cubicBezTo>
                  <a:cubicBezTo>
                    <a:pt x="64" y="262"/>
                    <a:pt x="64" y="262"/>
                    <a:pt x="64" y="263"/>
                  </a:cubicBezTo>
                  <a:cubicBezTo>
                    <a:pt x="64" y="263"/>
                    <a:pt x="65" y="263"/>
                    <a:pt x="65" y="263"/>
                  </a:cubicBezTo>
                  <a:cubicBezTo>
                    <a:pt x="65" y="263"/>
                    <a:pt x="65" y="264"/>
                    <a:pt x="65" y="264"/>
                  </a:cubicBezTo>
                  <a:cubicBezTo>
                    <a:pt x="66" y="264"/>
                    <a:pt x="66" y="264"/>
                    <a:pt x="67" y="264"/>
                  </a:cubicBezTo>
                  <a:cubicBezTo>
                    <a:pt x="68" y="264"/>
                    <a:pt x="68" y="264"/>
                    <a:pt x="69" y="264"/>
                  </a:cubicBezTo>
                  <a:cubicBezTo>
                    <a:pt x="69" y="265"/>
                    <a:pt x="69" y="265"/>
                    <a:pt x="69" y="266"/>
                  </a:cubicBezTo>
                  <a:cubicBezTo>
                    <a:pt x="69" y="266"/>
                    <a:pt x="70" y="266"/>
                    <a:pt x="70" y="266"/>
                  </a:cubicBezTo>
                  <a:cubicBezTo>
                    <a:pt x="70" y="267"/>
                    <a:pt x="70" y="267"/>
                    <a:pt x="70" y="268"/>
                  </a:cubicBezTo>
                  <a:cubicBezTo>
                    <a:pt x="70" y="268"/>
                    <a:pt x="70" y="269"/>
                    <a:pt x="70" y="269"/>
                  </a:cubicBezTo>
                  <a:cubicBezTo>
                    <a:pt x="71" y="269"/>
                    <a:pt x="71" y="269"/>
                    <a:pt x="72" y="269"/>
                  </a:cubicBezTo>
                  <a:cubicBezTo>
                    <a:pt x="72" y="270"/>
                    <a:pt x="72" y="270"/>
                    <a:pt x="72" y="271"/>
                  </a:cubicBezTo>
                  <a:cubicBezTo>
                    <a:pt x="72" y="271"/>
                    <a:pt x="72" y="272"/>
                    <a:pt x="72" y="272"/>
                  </a:cubicBezTo>
                  <a:cubicBezTo>
                    <a:pt x="72" y="272"/>
                    <a:pt x="73" y="272"/>
                    <a:pt x="73" y="272"/>
                  </a:cubicBezTo>
                  <a:cubicBezTo>
                    <a:pt x="73" y="273"/>
                    <a:pt x="73" y="274"/>
                    <a:pt x="73" y="274"/>
                  </a:cubicBezTo>
                  <a:cubicBezTo>
                    <a:pt x="73" y="275"/>
                    <a:pt x="73" y="275"/>
                    <a:pt x="73" y="276"/>
                  </a:cubicBezTo>
                  <a:cubicBezTo>
                    <a:pt x="73" y="276"/>
                    <a:pt x="73" y="277"/>
                    <a:pt x="73" y="277"/>
                  </a:cubicBezTo>
                  <a:cubicBezTo>
                    <a:pt x="73" y="278"/>
                    <a:pt x="73" y="278"/>
                    <a:pt x="73" y="279"/>
                  </a:cubicBezTo>
                  <a:cubicBezTo>
                    <a:pt x="73" y="280"/>
                    <a:pt x="73" y="280"/>
                    <a:pt x="73" y="281"/>
                  </a:cubicBezTo>
                  <a:cubicBezTo>
                    <a:pt x="74" y="281"/>
                    <a:pt x="74" y="281"/>
                    <a:pt x="75" y="281"/>
                  </a:cubicBezTo>
                  <a:cubicBezTo>
                    <a:pt x="75" y="281"/>
                    <a:pt x="75" y="282"/>
                    <a:pt x="75" y="282"/>
                  </a:cubicBezTo>
                  <a:cubicBezTo>
                    <a:pt x="75" y="283"/>
                    <a:pt x="75" y="283"/>
                    <a:pt x="75" y="284"/>
                  </a:cubicBezTo>
                  <a:cubicBezTo>
                    <a:pt x="75" y="284"/>
                    <a:pt x="75" y="285"/>
                    <a:pt x="75" y="285"/>
                  </a:cubicBezTo>
                  <a:cubicBezTo>
                    <a:pt x="74" y="285"/>
                    <a:pt x="74" y="285"/>
                    <a:pt x="73" y="285"/>
                  </a:cubicBezTo>
                  <a:cubicBezTo>
                    <a:pt x="73" y="286"/>
                    <a:pt x="73" y="286"/>
                    <a:pt x="73" y="287"/>
                  </a:cubicBezTo>
                  <a:cubicBezTo>
                    <a:pt x="73" y="287"/>
                    <a:pt x="72" y="287"/>
                    <a:pt x="72" y="287"/>
                  </a:cubicBezTo>
                  <a:cubicBezTo>
                    <a:pt x="72" y="287"/>
                    <a:pt x="72" y="288"/>
                    <a:pt x="72" y="289"/>
                  </a:cubicBezTo>
                  <a:cubicBezTo>
                    <a:pt x="72" y="289"/>
                    <a:pt x="72" y="290"/>
                    <a:pt x="72" y="290"/>
                  </a:cubicBezTo>
                  <a:cubicBezTo>
                    <a:pt x="71" y="290"/>
                    <a:pt x="71" y="290"/>
                    <a:pt x="70" y="290"/>
                  </a:cubicBezTo>
                  <a:cubicBezTo>
                    <a:pt x="70" y="291"/>
                    <a:pt x="70" y="291"/>
                    <a:pt x="70" y="292"/>
                  </a:cubicBezTo>
                  <a:cubicBezTo>
                    <a:pt x="70" y="292"/>
                    <a:pt x="70" y="293"/>
                    <a:pt x="70" y="294"/>
                  </a:cubicBezTo>
                  <a:cubicBezTo>
                    <a:pt x="70" y="294"/>
                    <a:pt x="70" y="295"/>
                    <a:pt x="70" y="295"/>
                  </a:cubicBezTo>
                  <a:cubicBezTo>
                    <a:pt x="70" y="296"/>
                    <a:pt x="70" y="296"/>
                    <a:pt x="70" y="297"/>
                  </a:cubicBezTo>
                  <a:cubicBezTo>
                    <a:pt x="70" y="297"/>
                    <a:pt x="70" y="298"/>
                    <a:pt x="70" y="298"/>
                  </a:cubicBezTo>
                  <a:cubicBezTo>
                    <a:pt x="70" y="299"/>
                    <a:pt x="70" y="299"/>
                    <a:pt x="70" y="300"/>
                  </a:cubicBezTo>
                  <a:cubicBezTo>
                    <a:pt x="70" y="300"/>
                    <a:pt x="70" y="301"/>
                    <a:pt x="70" y="301"/>
                  </a:cubicBezTo>
                  <a:cubicBezTo>
                    <a:pt x="70" y="302"/>
                    <a:pt x="70" y="303"/>
                    <a:pt x="70" y="303"/>
                  </a:cubicBezTo>
                  <a:cubicBezTo>
                    <a:pt x="70" y="304"/>
                    <a:pt x="70" y="304"/>
                    <a:pt x="70" y="305"/>
                  </a:cubicBezTo>
                  <a:cubicBezTo>
                    <a:pt x="71" y="305"/>
                    <a:pt x="71" y="305"/>
                    <a:pt x="72" y="305"/>
                  </a:cubicBezTo>
                  <a:cubicBezTo>
                    <a:pt x="72" y="305"/>
                    <a:pt x="72" y="306"/>
                    <a:pt x="72" y="306"/>
                  </a:cubicBezTo>
                  <a:cubicBezTo>
                    <a:pt x="72" y="306"/>
                    <a:pt x="73" y="306"/>
                    <a:pt x="73" y="306"/>
                  </a:cubicBezTo>
                  <a:cubicBezTo>
                    <a:pt x="73" y="307"/>
                    <a:pt x="73" y="307"/>
                    <a:pt x="73" y="308"/>
                  </a:cubicBezTo>
                  <a:cubicBezTo>
                    <a:pt x="73" y="309"/>
                    <a:pt x="73" y="309"/>
                    <a:pt x="73" y="310"/>
                  </a:cubicBezTo>
                  <a:cubicBezTo>
                    <a:pt x="74" y="310"/>
                    <a:pt x="74" y="310"/>
                    <a:pt x="75" y="310"/>
                  </a:cubicBezTo>
                  <a:cubicBezTo>
                    <a:pt x="75" y="310"/>
                    <a:pt x="75" y="311"/>
                    <a:pt x="75" y="311"/>
                  </a:cubicBezTo>
                  <a:cubicBezTo>
                    <a:pt x="75" y="312"/>
                    <a:pt x="75" y="312"/>
                    <a:pt x="75" y="313"/>
                  </a:cubicBezTo>
                  <a:cubicBezTo>
                    <a:pt x="75" y="313"/>
                    <a:pt x="75" y="314"/>
                    <a:pt x="75" y="314"/>
                  </a:cubicBezTo>
                  <a:cubicBezTo>
                    <a:pt x="75" y="315"/>
                    <a:pt x="75" y="315"/>
                    <a:pt x="75" y="316"/>
                  </a:cubicBezTo>
                  <a:cubicBezTo>
                    <a:pt x="75" y="317"/>
                    <a:pt x="75" y="317"/>
                    <a:pt x="75" y="318"/>
                  </a:cubicBezTo>
                  <a:cubicBezTo>
                    <a:pt x="75" y="318"/>
                    <a:pt x="76" y="318"/>
                    <a:pt x="76" y="318"/>
                  </a:cubicBezTo>
                  <a:cubicBezTo>
                    <a:pt x="76" y="318"/>
                    <a:pt x="76" y="319"/>
                    <a:pt x="76" y="319"/>
                  </a:cubicBezTo>
                  <a:cubicBezTo>
                    <a:pt x="76" y="320"/>
                    <a:pt x="76" y="320"/>
                    <a:pt x="76" y="321"/>
                  </a:cubicBezTo>
                  <a:cubicBezTo>
                    <a:pt x="76" y="321"/>
                    <a:pt x="76" y="322"/>
                    <a:pt x="76" y="323"/>
                  </a:cubicBezTo>
                  <a:cubicBezTo>
                    <a:pt x="76" y="323"/>
                    <a:pt x="76" y="324"/>
                    <a:pt x="76" y="324"/>
                  </a:cubicBezTo>
                  <a:cubicBezTo>
                    <a:pt x="76" y="325"/>
                    <a:pt x="76" y="325"/>
                    <a:pt x="76" y="326"/>
                  </a:cubicBezTo>
                  <a:cubicBezTo>
                    <a:pt x="77" y="326"/>
                    <a:pt x="77" y="326"/>
                    <a:pt x="78" y="326"/>
                  </a:cubicBezTo>
                  <a:cubicBezTo>
                    <a:pt x="78" y="326"/>
                    <a:pt x="78" y="327"/>
                    <a:pt x="78" y="327"/>
                  </a:cubicBezTo>
                  <a:cubicBezTo>
                    <a:pt x="78" y="328"/>
                    <a:pt x="78" y="328"/>
                    <a:pt x="78" y="329"/>
                  </a:cubicBezTo>
                  <a:cubicBezTo>
                    <a:pt x="79" y="329"/>
                    <a:pt x="79" y="329"/>
                    <a:pt x="80" y="329"/>
                  </a:cubicBezTo>
                  <a:cubicBezTo>
                    <a:pt x="80" y="329"/>
                    <a:pt x="80" y="330"/>
                    <a:pt x="80" y="330"/>
                  </a:cubicBezTo>
                  <a:cubicBezTo>
                    <a:pt x="80" y="331"/>
                    <a:pt x="80" y="332"/>
                    <a:pt x="80" y="332"/>
                  </a:cubicBezTo>
                  <a:cubicBezTo>
                    <a:pt x="80" y="332"/>
                    <a:pt x="81" y="332"/>
                    <a:pt x="81" y="332"/>
                  </a:cubicBezTo>
                  <a:cubicBezTo>
                    <a:pt x="81" y="333"/>
                    <a:pt x="81" y="333"/>
                    <a:pt x="81" y="334"/>
                  </a:cubicBezTo>
                  <a:cubicBezTo>
                    <a:pt x="81" y="334"/>
                    <a:pt x="81" y="335"/>
                    <a:pt x="81" y="335"/>
                  </a:cubicBezTo>
                  <a:cubicBezTo>
                    <a:pt x="82" y="335"/>
                    <a:pt x="82" y="335"/>
                    <a:pt x="83" y="335"/>
                  </a:cubicBezTo>
                  <a:cubicBezTo>
                    <a:pt x="83" y="336"/>
                    <a:pt x="83" y="336"/>
                    <a:pt x="83" y="337"/>
                  </a:cubicBezTo>
                  <a:cubicBezTo>
                    <a:pt x="83" y="338"/>
                    <a:pt x="83" y="338"/>
                    <a:pt x="83" y="339"/>
                  </a:cubicBezTo>
                  <a:cubicBezTo>
                    <a:pt x="83" y="339"/>
                    <a:pt x="83" y="340"/>
                    <a:pt x="83" y="340"/>
                  </a:cubicBezTo>
                  <a:cubicBezTo>
                    <a:pt x="83" y="341"/>
                    <a:pt x="83" y="341"/>
                    <a:pt x="83" y="342"/>
                  </a:cubicBezTo>
                  <a:cubicBezTo>
                    <a:pt x="83" y="342"/>
                    <a:pt x="83" y="343"/>
                    <a:pt x="83" y="343"/>
                  </a:cubicBezTo>
                  <a:cubicBezTo>
                    <a:pt x="83" y="343"/>
                    <a:pt x="84" y="343"/>
                    <a:pt x="84" y="343"/>
                  </a:cubicBezTo>
                  <a:cubicBezTo>
                    <a:pt x="84" y="344"/>
                    <a:pt x="84" y="344"/>
                    <a:pt x="84" y="345"/>
                  </a:cubicBezTo>
                  <a:cubicBezTo>
                    <a:pt x="85" y="345"/>
                    <a:pt x="85" y="345"/>
                    <a:pt x="86" y="345"/>
                  </a:cubicBezTo>
                  <a:cubicBezTo>
                    <a:pt x="86" y="346"/>
                    <a:pt x="86" y="346"/>
                    <a:pt x="86" y="347"/>
                  </a:cubicBezTo>
                  <a:cubicBezTo>
                    <a:pt x="86" y="347"/>
                    <a:pt x="87" y="347"/>
                    <a:pt x="87" y="347"/>
                  </a:cubicBezTo>
                  <a:cubicBezTo>
                    <a:pt x="88" y="347"/>
                    <a:pt x="88" y="347"/>
                    <a:pt x="89" y="347"/>
                  </a:cubicBezTo>
                  <a:cubicBezTo>
                    <a:pt x="89" y="347"/>
                    <a:pt x="90" y="347"/>
                    <a:pt x="90" y="347"/>
                  </a:cubicBezTo>
                  <a:cubicBezTo>
                    <a:pt x="90" y="346"/>
                    <a:pt x="90" y="346"/>
                    <a:pt x="90" y="345"/>
                  </a:cubicBezTo>
                  <a:cubicBezTo>
                    <a:pt x="91" y="345"/>
                    <a:pt x="92" y="345"/>
                    <a:pt x="92" y="345"/>
                  </a:cubicBezTo>
                  <a:cubicBezTo>
                    <a:pt x="93" y="345"/>
                    <a:pt x="93" y="345"/>
                    <a:pt x="94" y="345"/>
                  </a:cubicBezTo>
                  <a:cubicBezTo>
                    <a:pt x="94" y="345"/>
                    <a:pt x="95" y="345"/>
                    <a:pt x="95" y="345"/>
                  </a:cubicBezTo>
                  <a:cubicBezTo>
                    <a:pt x="96" y="345"/>
                    <a:pt x="96" y="345"/>
                    <a:pt x="97" y="345"/>
                  </a:cubicBezTo>
                  <a:cubicBezTo>
                    <a:pt x="97" y="345"/>
                    <a:pt x="98" y="345"/>
                    <a:pt x="98" y="345"/>
                  </a:cubicBezTo>
                  <a:cubicBezTo>
                    <a:pt x="99" y="345"/>
                    <a:pt x="99" y="345"/>
                    <a:pt x="100" y="345"/>
                  </a:cubicBezTo>
                  <a:cubicBezTo>
                    <a:pt x="100" y="345"/>
                    <a:pt x="101" y="345"/>
                    <a:pt x="102" y="345"/>
                  </a:cubicBezTo>
                  <a:cubicBezTo>
                    <a:pt x="102" y="344"/>
                    <a:pt x="102" y="344"/>
                    <a:pt x="102" y="343"/>
                  </a:cubicBezTo>
                  <a:cubicBezTo>
                    <a:pt x="102" y="343"/>
                    <a:pt x="103" y="343"/>
                    <a:pt x="103" y="343"/>
                  </a:cubicBezTo>
                  <a:cubicBezTo>
                    <a:pt x="104" y="343"/>
                    <a:pt x="104" y="343"/>
                    <a:pt x="105" y="343"/>
                  </a:cubicBezTo>
                  <a:cubicBezTo>
                    <a:pt x="105" y="343"/>
                    <a:pt x="105" y="342"/>
                    <a:pt x="105" y="342"/>
                  </a:cubicBezTo>
                  <a:cubicBezTo>
                    <a:pt x="105" y="342"/>
                    <a:pt x="106" y="342"/>
                    <a:pt x="106" y="342"/>
                  </a:cubicBezTo>
                  <a:cubicBezTo>
                    <a:pt x="107" y="342"/>
                    <a:pt x="107" y="342"/>
                    <a:pt x="108" y="342"/>
                  </a:cubicBezTo>
                  <a:cubicBezTo>
                    <a:pt x="108" y="341"/>
                    <a:pt x="108" y="341"/>
                    <a:pt x="108" y="340"/>
                  </a:cubicBezTo>
                  <a:cubicBezTo>
                    <a:pt x="108" y="340"/>
                    <a:pt x="108" y="339"/>
                    <a:pt x="108" y="339"/>
                  </a:cubicBezTo>
                  <a:cubicBezTo>
                    <a:pt x="108" y="339"/>
                    <a:pt x="109" y="339"/>
                    <a:pt x="109" y="339"/>
                  </a:cubicBezTo>
                  <a:cubicBezTo>
                    <a:pt x="109" y="338"/>
                    <a:pt x="109" y="338"/>
                    <a:pt x="109" y="337"/>
                  </a:cubicBezTo>
                  <a:cubicBezTo>
                    <a:pt x="110" y="337"/>
                    <a:pt x="110" y="337"/>
                    <a:pt x="111" y="337"/>
                  </a:cubicBezTo>
                  <a:cubicBezTo>
                    <a:pt x="111" y="337"/>
                    <a:pt x="112" y="337"/>
                    <a:pt x="112" y="337"/>
                  </a:cubicBezTo>
                  <a:cubicBezTo>
                    <a:pt x="112" y="336"/>
                    <a:pt x="112" y="336"/>
                    <a:pt x="112" y="335"/>
                  </a:cubicBezTo>
                  <a:cubicBezTo>
                    <a:pt x="113" y="335"/>
                    <a:pt x="113" y="335"/>
                    <a:pt x="114" y="335"/>
                  </a:cubicBezTo>
                  <a:cubicBezTo>
                    <a:pt x="114" y="335"/>
                    <a:pt x="114" y="334"/>
                    <a:pt x="114" y="334"/>
                  </a:cubicBezTo>
                  <a:cubicBezTo>
                    <a:pt x="114" y="333"/>
                    <a:pt x="114" y="333"/>
                    <a:pt x="114" y="332"/>
                  </a:cubicBezTo>
                  <a:cubicBezTo>
                    <a:pt x="114" y="332"/>
                    <a:pt x="115" y="332"/>
                    <a:pt x="116" y="332"/>
                  </a:cubicBezTo>
                  <a:cubicBezTo>
                    <a:pt x="116" y="332"/>
                    <a:pt x="116" y="331"/>
                    <a:pt x="116" y="330"/>
                  </a:cubicBezTo>
                  <a:cubicBezTo>
                    <a:pt x="116" y="330"/>
                    <a:pt x="117" y="330"/>
                    <a:pt x="117" y="330"/>
                  </a:cubicBezTo>
                  <a:cubicBezTo>
                    <a:pt x="117" y="330"/>
                    <a:pt x="117" y="329"/>
                    <a:pt x="117" y="329"/>
                  </a:cubicBezTo>
                  <a:cubicBezTo>
                    <a:pt x="118" y="329"/>
                    <a:pt x="118" y="329"/>
                    <a:pt x="119" y="329"/>
                  </a:cubicBezTo>
                  <a:cubicBezTo>
                    <a:pt x="119" y="328"/>
                    <a:pt x="119" y="328"/>
                    <a:pt x="119" y="327"/>
                  </a:cubicBezTo>
                  <a:cubicBezTo>
                    <a:pt x="119" y="327"/>
                    <a:pt x="119" y="326"/>
                    <a:pt x="119" y="326"/>
                  </a:cubicBezTo>
                  <a:cubicBezTo>
                    <a:pt x="119" y="326"/>
                    <a:pt x="120" y="326"/>
                    <a:pt x="120" y="326"/>
                  </a:cubicBezTo>
                  <a:cubicBezTo>
                    <a:pt x="120" y="325"/>
                    <a:pt x="120" y="325"/>
                    <a:pt x="120" y="324"/>
                  </a:cubicBezTo>
                  <a:cubicBezTo>
                    <a:pt x="120" y="324"/>
                    <a:pt x="120" y="323"/>
                    <a:pt x="120" y="323"/>
                  </a:cubicBezTo>
                  <a:cubicBezTo>
                    <a:pt x="120" y="322"/>
                    <a:pt x="120" y="321"/>
                    <a:pt x="120" y="321"/>
                  </a:cubicBezTo>
                  <a:cubicBezTo>
                    <a:pt x="121" y="321"/>
                    <a:pt x="121" y="321"/>
                    <a:pt x="122" y="321"/>
                  </a:cubicBezTo>
                  <a:cubicBezTo>
                    <a:pt x="122" y="321"/>
                    <a:pt x="123" y="321"/>
                    <a:pt x="123" y="321"/>
                  </a:cubicBezTo>
                  <a:cubicBezTo>
                    <a:pt x="123" y="320"/>
                    <a:pt x="123" y="320"/>
                    <a:pt x="123" y="319"/>
                  </a:cubicBezTo>
                  <a:cubicBezTo>
                    <a:pt x="124" y="319"/>
                    <a:pt x="124" y="319"/>
                    <a:pt x="125" y="319"/>
                  </a:cubicBezTo>
                  <a:cubicBezTo>
                    <a:pt x="125" y="319"/>
                    <a:pt x="125" y="318"/>
                    <a:pt x="125" y="318"/>
                  </a:cubicBezTo>
                  <a:cubicBezTo>
                    <a:pt x="125" y="318"/>
                    <a:pt x="126" y="318"/>
                    <a:pt x="126" y="318"/>
                  </a:cubicBezTo>
                  <a:cubicBezTo>
                    <a:pt x="126" y="317"/>
                    <a:pt x="126" y="317"/>
                    <a:pt x="126" y="316"/>
                  </a:cubicBezTo>
                  <a:cubicBezTo>
                    <a:pt x="126" y="315"/>
                    <a:pt x="126" y="315"/>
                    <a:pt x="126" y="314"/>
                  </a:cubicBezTo>
                  <a:cubicBezTo>
                    <a:pt x="126" y="314"/>
                    <a:pt x="126" y="313"/>
                    <a:pt x="126" y="313"/>
                  </a:cubicBezTo>
                  <a:cubicBezTo>
                    <a:pt x="126" y="312"/>
                    <a:pt x="126" y="312"/>
                    <a:pt x="126" y="311"/>
                  </a:cubicBezTo>
                  <a:cubicBezTo>
                    <a:pt x="126" y="311"/>
                    <a:pt x="126" y="310"/>
                    <a:pt x="126" y="310"/>
                  </a:cubicBezTo>
                  <a:cubicBezTo>
                    <a:pt x="126" y="309"/>
                    <a:pt x="126" y="309"/>
                    <a:pt x="126" y="308"/>
                  </a:cubicBezTo>
                  <a:cubicBezTo>
                    <a:pt x="126" y="308"/>
                    <a:pt x="125" y="308"/>
                    <a:pt x="125" y="308"/>
                  </a:cubicBezTo>
                  <a:cubicBezTo>
                    <a:pt x="125" y="307"/>
                    <a:pt x="125" y="307"/>
                    <a:pt x="125" y="306"/>
                  </a:cubicBezTo>
                  <a:cubicBezTo>
                    <a:pt x="125" y="306"/>
                    <a:pt x="126" y="306"/>
                    <a:pt x="126" y="306"/>
                  </a:cubicBezTo>
                  <a:cubicBezTo>
                    <a:pt x="126" y="306"/>
                    <a:pt x="126" y="305"/>
                    <a:pt x="126" y="305"/>
                  </a:cubicBezTo>
                  <a:cubicBezTo>
                    <a:pt x="127" y="305"/>
                    <a:pt x="128" y="305"/>
                    <a:pt x="128" y="305"/>
                  </a:cubicBezTo>
                  <a:cubicBezTo>
                    <a:pt x="128" y="304"/>
                    <a:pt x="128" y="304"/>
                    <a:pt x="128" y="303"/>
                  </a:cubicBezTo>
                  <a:cubicBezTo>
                    <a:pt x="129" y="303"/>
                    <a:pt x="129" y="303"/>
                    <a:pt x="130" y="303"/>
                  </a:cubicBezTo>
                  <a:cubicBezTo>
                    <a:pt x="130" y="303"/>
                    <a:pt x="130" y="302"/>
                    <a:pt x="130" y="301"/>
                  </a:cubicBezTo>
                  <a:cubicBezTo>
                    <a:pt x="130" y="301"/>
                    <a:pt x="131" y="301"/>
                    <a:pt x="131" y="301"/>
                  </a:cubicBezTo>
                  <a:cubicBezTo>
                    <a:pt x="131" y="301"/>
                    <a:pt x="131" y="300"/>
                    <a:pt x="131" y="300"/>
                  </a:cubicBezTo>
                  <a:cubicBezTo>
                    <a:pt x="132" y="300"/>
                    <a:pt x="132" y="300"/>
                    <a:pt x="133" y="300"/>
                  </a:cubicBezTo>
                  <a:cubicBezTo>
                    <a:pt x="133" y="300"/>
                    <a:pt x="134" y="300"/>
                    <a:pt x="134" y="300"/>
                  </a:cubicBezTo>
                  <a:cubicBezTo>
                    <a:pt x="134" y="299"/>
                    <a:pt x="134" y="299"/>
                    <a:pt x="134" y="298"/>
                  </a:cubicBezTo>
                  <a:cubicBezTo>
                    <a:pt x="135" y="298"/>
                    <a:pt x="135" y="298"/>
                    <a:pt x="136" y="298"/>
                  </a:cubicBezTo>
                  <a:cubicBezTo>
                    <a:pt x="136" y="298"/>
                    <a:pt x="137" y="298"/>
                    <a:pt x="137" y="298"/>
                  </a:cubicBezTo>
                  <a:cubicBezTo>
                    <a:pt x="137" y="298"/>
                    <a:pt x="137" y="297"/>
                    <a:pt x="137" y="297"/>
                  </a:cubicBezTo>
                  <a:cubicBezTo>
                    <a:pt x="138" y="297"/>
                    <a:pt x="139" y="297"/>
                    <a:pt x="139" y="297"/>
                  </a:cubicBezTo>
                  <a:cubicBezTo>
                    <a:pt x="139" y="296"/>
                    <a:pt x="139" y="296"/>
                    <a:pt x="139" y="295"/>
                  </a:cubicBezTo>
                  <a:cubicBezTo>
                    <a:pt x="140" y="295"/>
                    <a:pt x="140" y="295"/>
                    <a:pt x="141" y="295"/>
                  </a:cubicBezTo>
                  <a:cubicBezTo>
                    <a:pt x="141" y="295"/>
                    <a:pt x="141" y="294"/>
                    <a:pt x="141" y="294"/>
                  </a:cubicBezTo>
                  <a:cubicBezTo>
                    <a:pt x="140" y="294"/>
                    <a:pt x="140" y="294"/>
                    <a:pt x="139" y="294"/>
                  </a:cubicBezTo>
                  <a:cubicBezTo>
                    <a:pt x="139" y="293"/>
                    <a:pt x="139" y="292"/>
                    <a:pt x="139" y="292"/>
                  </a:cubicBezTo>
                  <a:cubicBezTo>
                    <a:pt x="139" y="291"/>
                    <a:pt x="139" y="291"/>
                    <a:pt x="139" y="290"/>
                  </a:cubicBezTo>
                  <a:cubicBezTo>
                    <a:pt x="140" y="290"/>
                    <a:pt x="140" y="290"/>
                    <a:pt x="141" y="290"/>
                  </a:cubicBezTo>
                  <a:cubicBezTo>
                    <a:pt x="141" y="290"/>
                    <a:pt x="141" y="289"/>
                    <a:pt x="141" y="289"/>
                  </a:cubicBezTo>
                  <a:cubicBezTo>
                    <a:pt x="141" y="288"/>
                    <a:pt x="141" y="287"/>
                    <a:pt x="141" y="287"/>
                  </a:cubicBezTo>
                  <a:cubicBezTo>
                    <a:pt x="141" y="286"/>
                    <a:pt x="141" y="286"/>
                    <a:pt x="141" y="285"/>
                  </a:cubicBezTo>
                  <a:cubicBezTo>
                    <a:pt x="141" y="285"/>
                    <a:pt x="141" y="284"/>
                    <a:pt x="141" y="284"/>
                  </a:cubicBezTo>
                  <a:cubicBezTo>
                    <a:pt x="141" y="283"/>
                    <a:pt x="141" y="283"/>
                    <a:pt x="141" y="282"/>
                  </a:cubicBezTo>
                  <a:cubicBezTo>
                    <a:pt x="141" y="282"/>
                    <a:pt x="141" y="281"/>
                    <a:pt x="141" y="281"/>
                  </a:cubicBezTo>
                  <a:cubicBezTo>
                    <a:pt x="140" y="281"/>
                    <a:pt x="140" y="281"/>
                    <a:pt x="139" y="281"/>
                  </a:cubicBezTo>
                  <a:cubicBezTo>
                    <a:pt x="139" y="280"/>
                    <a:pt x="139" y="280"/>
                    <a:pt x="139" y="279"/>
                  </a:cubicBezTo>
                  <a:cubicBezTo>
                    <a:pt x="139" y="279"/>
                    <a:pt x="138" y="279"/>
                    <a:pt x="137" y="279"/>
                  </a:cubicBezTo>
                  <a:cubicBezTo>
                    <a:pt x="137" y="278"/>
                    <a:pt x="137" y="278"/>
                    <a:pt x="137" y="277"/>
                  </a:cubicBezTo>
                  <a:cubicBezTo>
                    <a:pt x="137" y="277"/>
                    <a:pt x="137" y="276"/>
                    <a:pt x="137" y="276"/>
                  </a:cubicBezTo>
                  <a:cubicBezTo>
                    <a:pt x="137" y="275"/>
                    <a:pt x="137" y="275"/>
                    <a:pt x="137" y="274"/>
                  </a:cubicBezTo>
                  <a:cubicBezTo>
                    <a:pt x="137" y="274"/>
                    <a:pt x="137" y="273"/>
                    <a:pt x="137" y="272"/>
                  </a:cubicBezTo>
                  <a:cubicBezTo>
                    <a:pt x="137" y="272"/>
                    <a:pt x="137" y="271"/>
                    <a:pt x="137" y="271"/>
                  </a:cubicBezTo>
                  <a:cubicBezTo>
                    <a:pt x="138" y="271"/>
                    <a:pt x="139" y="271"/>
                    <a:pt x="139" y="271"/>
                  </a:cubicBezTo>
                  <a:cubicBezTo>
                    <a:pt x="139" y="270"/>
                    <a:pt x="139" y="270"/>
                    <a:pt x="139" y="269"/>
                  </a:cubicBezTo>
                  <a:cubicBezTo>
                    <a:pt x="139" y="269"/>
                    <a:pt x="139" y="268"/>
                    <a:pt x="139" y="268"/>
                  </a:cubicBezTo>
                  <a:cubicBezTo>
                    <a:pt x="139" y="268"/>
                    <a:pt x="138" y="268"/>
                    <a:pt x="137" y="268"/>
                  </a:cubicBezTo>
                  <a:cubicBezTo>
                    <a:pt x="137" y="267"/>
                    <a:pt x="137" y="267"/>
                    <a:pt x="137" y="266"/>
                  </a:cubicBezTo>
                  <a:cubicBezTo>
                    <a:pt x="138" y="266"/>
                    <a:pt x="139" y="266"/>
                    <a:pt x="139" y="266"/>
                  </a:cubicBezTo>
                  <a:cubicBezTo>
                    <a:pt x="139" y="265"/>
                    <a:pt x="139" y="265"/>
                    <a:pt x="139" y="264"/>
                  </a:cubicBezTo>
                  <a:cubicBezTo>
                    <a:pt x="139" y="264"/>
                    <a:pt x="139" y="263"/>
                    <a:pt x="139" y="263"/>
                  </a:cubicBezTo>
                  <a:cubicBezTo>
                    <a:pt x="140" y="263"/>
                    <a:pt x="140" y="263"/>
                    <a:pt x="141" y="263"/>
                  </a:cubicBezTo>
                  <a:cubicBezTo>
                    <a:pt x="141" y="262"/>
                    <a:pt x="141" y="262"/>
                    <a:pt x="141" y="261"/>
                  </a:cubicBezTo>
                  <a:cubicBezTo>
                    <a:pt x="141" y="261"/>
                    <a:pt x="142" y="261"/>
                    <a:pt x="142" y="261"/>
                  </a:cubicBezTo>
                  <a:cubicBezTo>
                    <a:pt x="142" y="261"/>
                    <a:pt x="142" y="260"/>
                    <a:pt x="142" y="260"/>
                  </a:cubicBezTo>
                  <a:cubicBezTo>
                    <a:pt x="143" y="260"/>
                    <a:pt x="143" y="260"/>
                    <a:pt x="144" y="260"/>
                  </a:cubicBezTo>
                  <a:cubicBezTo>
                    <a:pt x="144" y="259"/>
                    <a:pt x="144" y="258"/>
                    <a:pt x="144" y="258"/>
                  </a:cubicBezTo>
                  <a:cubicBezTo>
                    <a:pt x="144" y="258"/>
                    <a:pt x="145" y="258"/>
                    <a:pt x="145" y="258"/>
                  </a:cubicBezTo>
                  <a:cubicBezTo>
                    <a:pt x="145" y="257"/>
                    <a:pt x="145" y="257"/>
                    <a:pt x="145" y="256"/>
                  </a:cubicBezTo>
                  <a:cubicBezTo>
                    <a:pt x="145" y="256"/>
                    <a:pt x="145" y="255"/>
                    <a:pt x="145" y="255"/>
                  </a:cubicBezTo>
                  <a:cubicBezTo>
                    <a:pt x="146" y="255"/>
                    <a:pt x="146" y="255"/>
                    <a:pt x="147" y="255"/>
                  </a:cubicBezTo>
                  <a:cubicBezTo>
                    <a:pt x="147" y="254"/>
                    <a:pt x="147" y="254"/>
                    <a:pt x="147" y="253"/>
                  </a:cubicBezTo>
                  <a:cubicBezTo>
                    <a:pt x="147" y="253"/>
                    <a:pt x="148" y="253"/>
                    <a:pt x="148" y="253"/>
                  </a:cubicBezTo>
                  <a:cubicBezTo>
                    <a:pt x="149" y="253"/>
                    <a:pt x="149" y="253"/>
                    <a:pt x="150" y="253"/>
                  </a:cubicBezTo>
                  <a:cubicBezTo>
                    <a:pt x="150" y="253"/>
                    <a:pt x="150" y="252"/>
                    <a:pt x="150" y="251"/>
                  </a:cubicBezTo>
                  <a:cubicBezTo>
                    <a:pt x="150" y="251"/>
                    <a:pt x="151" y="251"/>
                    <a:pt x="151" y="251"/>
                  </a:cubicBezTo>
                  <a:cubicBezTo>
                    <a:pt x="151" y="251"/>
                    <a:pt x="151" y="250"/>
                    <a:pt x="151" y="250"/>
                  </a:cubicBezTo>
                  <a:cubicBezTo>
                    <a:pt x="152" y="250"/>
                    <a:pt x="153" y="250"/>
                    <a:pt x="153" y="250"/>
                  </a:cubicBezTo>
                  <a:cubicBezTo>
                    <a:pt x="153" y="249"/>
                    <a:pt x="153" y="249"/>
                    <a:pt x="153" y="248"/>
                  </a:cubicBezTo>
                  <a:cubicBezTo>
                    <a:pt x="154" y="248"/>
                    <a:pt x="154" y="248"/>
                    <a:pt x="155" y="248"/>
                  </a:cubicBezTo>
                  <a:cubicBezTo>
                    <a:pt x="155" y="248"/>
                    <a:pt x="155" y="247"/>
                    <a:pt x="155" y="247"/>
                  </a:cubicBezTo>
                  <a:cubicBezTo>
                    <a:pt x="155" y="247"/>
                    <a:pt x="156" y="247"/>
                    <a:pt x="156" y="247"/>
                  </a:cubicBezTo>
                  <a:cubicBezTo>
                    <a:pt x="156" y="246"/>
                    <a:pt x="156" y="246"/>
                    <a:pt x="156" y="245"/>
                  </a:cubicBezTo>
                  <a:cubicBezTo>
                    <a:pt x="157" y="245"/>
                    <a:pt x="157" y="245"/>
                    <a:pt x="158" y="245"/>
                  </a:cubicBezTo>
                  <a:cubicBezTo>
                    <a:pt x="158" y="245"/>
                    <a:pt x="158" y="244"/>
                    <a:pt x="158" y="243"/>
                  </a:cubicBezTo>
                  <a:cubicBezTo>
                    <a:pt x="158" y="243"/>
                    <a:pt x="158" y="242"/>
                    <a:pt x="158" y="242"/>
                  </a:cubicBezTo>
                  <a:cubicBezTo>
                    <a:pt x="158" y="242"/>
                    <a:pt x="159" y="242"/>
                    <a:pt x="159" y="242"/>
                  </a:cubicBezTo>
                  <a:cubicBezTo>
                    <a:pt x="159" y="241"/>
                    <a:pt x="159" y="241"/>
                    <a:pt x="159" y="240"/>
                  </a:cubicBezTo>
                  <a:cubicBezTo>
                    <a:pt x="160" y="240"/>
                    <a:pt x="160" y="240"/>
                    <a:pt x="161" y="240"/>
                  </a:cubicBezTo>
                  <a:cubicBezTo>
                    <a:pt x="161" y="240"/>
                    <a:pt x="161" y="239"/>
                    <a:pt x="161" y="239"/>
                  </a:cubicBezTo>
                  <a:cubicBezTo>
                    <a:pt x="161" y="238"/>
                    <a:pt x="161" y="237"/>
                    <a:pt x="161" y="237"/>
                  </a:cubicBezTo>
                  <a:cubicBezTo>
                    <a:pt x="161" y="237"/>
                    <a:pt x="162" y="237"/>
                    <a:pt x="163" y="237"/>
                  </a:cubicBezTo>
                  <a:cubicBezTo>
                    <a:pt x="163" y="236"/>
                    <a:pt x="163" y="236"/>
                    <a:pt x="163" y="235"/>
                  </a:cubicBezTo>
                  <a:cubicBezTo>
                    <a:pt x="163" y="235"/>
                    <a:pt x="163" y="234"/>
                    <a:pt x="163" y="234"/>
                  </a:cubicBezTo>
                  <a:cubicBezTo>
                    <a:pt x="163" y="233"/>
                    <a:pt x="163" y="233"/>
                    <a:pt x="163" y="232"/>
                  </a:cubicBezTo>
                  <a:cubicBezTo>
                    <a:pt x="163" y="232"/>
                    <a:pt x="164" y="232"/>
                    <a:pt x="164" y="232"/>
                  </a:cubicBezTo>
                  <a:cubicBezTo>
                    <a:pt x="164" y="232"/>
                    <a:pt x="164" y="231"/>
                    <a:pt x="164" y="231"/>
                  </a:cubicBezTo>
                  <a:cubicBezTo>
                    <a:pt x="164" y="230"/>
                    <a:pt x="164" y="229"/>
                    <a:pt x="164" y="229"/>
                  </a:cubicBezTo>
                  <a:cubicBezTo>
                    <a:pt x="164" y="228"/>
                    <a:pt x="164" y="228"/>
                    <a:pt x="164" y="227"/>
                  </a:cubicBezTo>
                  <a:cubicBezTo>
                    <a:pt x="165" y="227"/>
                    <a:pt x="165" y="227"/>
                    <a:pt x="166" y="227"/>
                  </a:cubicBezTo>
                  <a:cubicBezTo>
                    <a:pt x="166" y="227"/>
                    <a:pt x="166" y="226"/>
                    <a:pt x="166" y="226"/>
                  </a:cubicBezTo>
                  <a:cubicBezTo>
                    <a:pt x="166" y="225"/>
                    <a:pt x="166" y="225"/>
                    <a:pt x="166" y="224"/>
                  </a:cubicBezTo>
                  <a:cubicBezTo>
                    <a:pt x="165" y="224"/>
                    <a:pt x="165" y="224"/>
                    <a:pt x="164" y="224"/>
                  </a:cubicBezTo>
                  <a:cubicBezTo>
                    <a:pt x="164" y="224"/>
                    <a:pt x="164" y="223"/>
                    <a:pt x="164" y="222"/>
                  </a:cubicBezTo>
                  <a:cubicBezTo>
                    <a:pt x="164" y="222"/>
                    <a:pt x="163" y="222"/>
                    <a:pt x="163" y="222"/>
                  </a:cubicBezTo>
                  <a:cubicBezTo>
                    <a:pt x="163" y="223"/>
                    <a:pt x="163" y="224"/>
                    <a:pt x="163" y="224"/>
                  </a:cubicBezTo>
                  <a:cubicBezTo>
                    <a:pt x="162" y="224"/>
                    <a:pt x="161" y="224"/>
                    <a:pt x="161" y="224"/>
                  </a:cubicBezTo>
                  <a:cubicBezTo>
                    <a:pt x="160" y="224"/>
                    <a:pt x="160" y="224"/>
                    <a:pt x="159" y="224"/>
                  </a:cubicBezTo>
                  <a:cubicBezTo>
                    <a:pt x="159" y="224"/>
                    <a:pt x="158" y="224"/>
                    <a:pt x="158" y="224"/>
                  </a:cubicBezTo>
                  <a:cubicBezTo>
                    <a:pt x="158" y="225"/>
                    <a:pt x="158" y="225"/>
                    <a:pt x="158" y="226"/>
                  </a:cubicBezTo>
                  <a:cubicBezTo>
                    <a:pt x="157" y="226"/>
                    <a:pt x="157" y="226"/>
                    <a:pt x="156" y="226"/>
                  </a:cubicBezTo>
                  <a:cubicBezTo>
                    <a:pt x="156" y="226"/>
                    <a:pt x="155" y="226"/>
                    <a:pt x="155" y="226"/>
                  </a:cubicBezTo>
                  <a:cubicBezTo>
                    <a:pt x="154" y="226"/>
                    <a:pt x="154" y="226"/>
                    <a:pt x="153" y="226"/>
                  </a:cubicBezTo>
                  <a:cubicBezTo>
                    <a:pt x="153" y="226"/>
                    <a:pt x="152" y="226"/>
                    <a:pt x="151" y="226"/>
                  </a:cubicBezTo>
                  <a:cubicBezTo>
                    <a:pt x="151" y="226"/>
                    <a:pt x="151" y="227"/>
                    <a:pt x="151" y="227"/>
                  </a:cubicBezTo>
                  <a:cubicBezTo>
                    <a:pt x="151" y="227"/>
                    <a:pt x="150" y="227"/>
                    <a:pt x="150" y="227"/>
                  </a:cubicBezTo>
                  <a:cubicBezTo>
                    <a:pt x="149" y="227"/>
                    <a:pt x="149" y="227"/>
                    <a:pt x="148" y="227"/>
                  </a:cubicBezTo>
                  <a:cubicBezTo>
                    <a:pt x="148" y="227"/>
                    <a:pt x="147" y="227"/>
                    <a:pt x="147" y="227"/>
                  </a:cubicBezTo>
                  <a:cubicBezTo>
                    <a:pt x="147" y="227"/>
                    <a:pt x="147" y="226"/>
                    <a:pt x="147" y="226"/>
                  </a:cubicBezTo>
                  <a:cubicBezTo>
                    <a:pt x="146" y="226"/>
                    <a:pt x="146" y="226"/>
                    <a:pt x="145" y="226"/>
                  </a:cubicBezTo>
                  <a:cubicBezTo>
                    <a:pt x="145" y="225"/>
                    <a:pt x="145" y="225"/>
                    <a:pt x="145" y="224"/>
                  </a:cubicBezTo>
                  <a:cubicBezTo>
                    <a:pt x="146" y="224"/>
                    <a:pt x="146" y="224"/>
                    <a:pt x="147" y="224"/>
                  </a:cubicBezTo>
                  <a:cubicBezTo>
                    <a:pt x="147" y="224"/>
                    <a:pt x="147" y="223"/>
                    <a:pt x="147" y="222"/>
                  </a:cubicBezTo>
                  <a:cubicBezTo>
                    <a:pt x="147" y="222"/>
                    <a:pt x="148" y="222"/>
                    <a:pt x="148" y="222"/>
                  </a:cubicBezTo>
                  <a:cubicBezTo>
                    <a:pt x="149" y="222"/>
                    <a:pt x="149" y="222"/>
                    <a:pt x="150" y="222"/>
                  </a:cubicBezTo>
                  <a:cubicBezTo>
                    <a:pt x="150" y="222"/>
                    <a:pt x="151" y="222"/>
                    <a:pt x="151" y="222"/>
                  </a:cubicBezTo>
                  <a:cubicBezTo>
                    <a:pt x="151" y="222"/>
                    <a:pt x="151" y="221"/>
                    <a:pt x="151" y="221"/>
                  </a:cubicBezTo>
                  <a:cubicBezTo>
                    <a:pt x="152" y="221"/>
                    <a:pt x="153" y="221"/>
                    <a:pt x="153" y="221"/>
                  </a:cubicBezTo>
                  <a:cubicBezTo>
                    <a:pt x="154" y="221"/>
                    <a:pt x="154" y="221"/>
                    <a:pt x="155" y="221"/>
                  </a:cubicBezTo>
                  <a:cubicBezTo>
                    <a:pt x="155" y="220"/>
                    <a:pt x="155" y="220"/>
                    <a:pt x="155" y="219"/>
                  </a:cubicBezTo>
                  <a:cubicBezTo>
                    <a:pt x="155" y="219"/>
                    <a:pt x="156" y="219"/>
                    <a:pt x="156" y="219"/>
                  </a:cubicBezTo>
                  <a:cubicBezTo>
                    <a:pt x="157" y="219"/>
                    <a:pt x="157" y="219"/>
                    <a:pt x="158" y="219"/>
                  </a:cubicBezTo>
                  <a:cubicBezTo>
                    <a:pt x="158" y="219"/>
                    <a:pt x="159" y="219"/>
                    <a:pt x="159" y="219"/>
                  </a:cubicBezTo>
                  <a:cubicBezTo>
                    <a:pt x="159" y="219"/>
                    <a:pt x="159" y="218"/>
                    <a:pt x="159" y="218"/>
                  </a:cubicBezTo>
                  <a:cubicBezTo>
                    <a:pt x="160" y="218"/>
                    <a:pt x="160" y="218"/>
                    <a:pt x="161" y="218"/>
                  </a:cubicBezTo>
                  <a:cubicBezTo>
                    <a:pt x="161" y="217"/>
                    <a:pt x="161" y="217"/>
                    <a:pt x="161" y="216"/>
                  </a:cubicBezTo>
                  <a:cubicBezTo>
                    <a:pt x="161" y="216"/>
                    <a:pt x="162" y="216"/>
                    <a:pt x="163" y="216"/>
                  </a:cubicBezTo>
                  <a:cubicBezTo>
                    <a:pt x="163" y="216"/>
                    <a:pt x="164" y="216"/>
                    <a:pt x="164" y="216"/>
                  </a:cubicBezTo>
                  <a:cubicBezTo>
                    <a:pt x="165" y="216"/>
                    <a:pt x="165" y="216"/>
                    <a:pt x="166" y="216"/>
                  </a:cubicBezTo>
                  <a:cubicBezTo>
                    <a:pt x="166" y="216"/>
                    <a:pt x="166" y="215"/>
                    <a:pt x="166" y="214"/>
                  </a:cubicBezTo>
                  <a:cubicBezTo>
                    <a:pt x="166" y="214"/>
                    <a:pt x="167" y="214"/>
                    <a:pt x="167" y="214"/>
                  </a:cubicBezTo>
                  <a:cubicBezTo>
                    <a:pt x="167" y="214"/>
                    <a:pt x="167" y="213"/>
                    <a:pt x="167" y="213"/>
                  </a:cubicBezTo>
                  <a:cubicBezTo>
                    <a:pt x="168" y="213"/>
                    <a:pt x="168" y="213"/>
                    <a:pt x="169" y="213"/>
                  </a:cubicBezTo>
                  <a:cubicBezTo>
                    <a:pt x="169" y="212"/>
                    <a:pt x="169" y="212"/>
                    <a:pt x="169" y="211"/>
                  </a:cubicBezTo>
                  <a:cubicBezTo>
                    <a:pt x="169" y="211"/>
                    <a:pt x="170" y="211"/>
                    <a:pt x="170" y="211"/>
                  </a:cubicBezTo>
                  <a:cubicBezTo>
                    <a:pt x="171" y="211"/>
                    <a:pt x="171" y="211"/>
                    <a:pt x="172" y="211"/>
                  </a:cubicBezTo>
                  <a:cubicBezTo>
                    <a:pt x="172" y="211"/>
                    <a:pt x="173" y="211"/>
                    <a:pt x="173" y="211"/>
                  </a:cubicBezTo>
                  <a:cubicBezTo>
                    <a:pt x="173" y="211"/>
                    <a:pt x="173" y="210"/>
                    <a:pt x="173" y="210"/>
                  </a:cubicBezTo>
                  <a:cubicBezTo>
                    <a:pt x="174" y="210"/>
                    <a:pt x="174" y="210"/>
                    <a:pt x="175" y="210"/>
                  </a:cubicBezTo>
                  <a:cubicBezTo>
                    <a:pt x="175" y="209"/>
                    <a:pt x="175" y="208"/>
                    <a:pt x="175" y="208"/>
                  </a:cubicBezTo>
                  <a:cubicBezTo>
                    <a:pt x="176" y="208"/>
                    <a:pt x="176" y="208"/>
                    <a:pt x="177" y="208"/>
                  </a:cubicBezTo>
                  <a:cubicBezTo>
                    <a:pt x="177" y="207"/>
                    <a:pt x="177" y="207"/>
                    <a:pt x="177" y="206"/>
                  </a:cubicBezTo>
                  <a:cubicBezTo>
                    <a:pt x="177" y="206"/>
                    <a:pt x="178" y="206"/>
                    <a:pt x="178" y="206"/>
                  </a:cubicBezTo>
                  <a:cubicBezTo>
                    <a:pt x="178" y="206"/>
                    <a:pt x="178" y="205"/>
                    <a:pt x="178" y="205"/>
                  </a:cubicBezTo>
                  <a:cubicBezTo>
                    <a:pt x="179" y="205"/>
                    <a:pt x="179" y="205"/>
                    <a:pt x="180" y="205"/>
                  </a:cubicBezTo>
                  <a:cubicBezTo>
                    <a:pt x="180" y="204"/>
                    <a:pt x="180" y="204"/>
                    <a:pt x="180" y="203"/>
                  </a:cubicBezTo>
                  <a:cubicBezTo>
                    <a:pt x="180" y="203"/>
                    <a:pt x="180" y="202"/>
                    <a:pt x="180" y="202"/>
                  </a:cubicBezTo>
                  <a:cubicBezTo>
                    <a:pt x="180" y="202"/>
                    <a:pt x="181" y="202"/>
                    <a:pt x="181" y="202"/>
                  </a:cubicBezTo>
                  <a:cubicBezTo>
                    <a:pt x="181" y="201"/>
                    <a:pt x="181" y="200"/>
                    <a:pt x="181" y="200"/>
                  </a:cubicBezTo>
                  <a:cubicBezTo>
                    <a:pt x="181" y="199"/>
                    <a:pt x="181" y="199"/>
                    <a:pt x="181" y="198"/>
                  </a:cubicBezTo>
                  <a:cubicBezTo>
                    <a:pt x="182" y="198"/>
                    <a:pt x="182" y="198"/>
                    <a:pt x="183" y="198"/>
                  </a:cubicBezTo>
                  <a:cubicBezTo>
                    <a:pt x="183" y="198"/>
                    <a:pt x="183" y="197"/>
                    <a:pt x="183" y="197"/>
                  </a:cubicBezTo>
                  <a:cubicBezTo>
                    <a:pt x="183" y="196"/>
                    <a:pt x="183" y="196"/>
                    <a:pt x="183" y="195"/>
                  </a:cubicBezTo>
                  <a:cubicBezTo>
                    <a:pt x="183" y="194"/>
                    <a:pt x="183" y="194"/>
                    <a:pt x="183" y="193"/>
                  </a:cubicBezTo>
                  <a:cubicBezTo>
                    <a:pt x="182" y="193"/>
                    <a:pt x="182" y="193"/>
                    <a:pt x="181" y="193"/>
                  </a:cubicBezTo>
                  <a:cubicBezTo>
                    <a:pt x="181" y="193"/>
                    <a:pt x="181" y="192"/>
                    <a:pt x="181" y="192"/>
                  </a:cubicBezTo>
                  <a:cubicBezTo>
                    <a:pt x="181" y="192"/>
                    <a:pt x="180" y="192"/>
                    <a:pt x="180" y="192"/>
                  </a:cubicBezTo>
                  <a:cubicBezTo>
                    <a:pt x="180" y="191"/>
                    <a:pt x="180" y="191"/>
                    <a:pt x="180" y="190"/>
                  </a:cubicBezTo>
                  <a:cubicBezTo>
                    <a:pt x="179" y="190"/>
                    <a:pt x="179" y="190"/>
                    <a:pt x="178" y="190"/>
                  </a:cubicBezTo>
                  <a:cubicBezTo>
                    <a:pt x="178" y="190"/>
                    <a:pt x="177" y="190"/>
                    <a:pt x="177" y="190"/>
                  </a:cubicBezTo>
                  <a:cubicBezTo>
                    <a:pt x="176" y="190"/>
                    <a:pt x="176" y="190"/>
                    <a:pt x="175" y="190"/>
                  </a:cubicBezTo>
                  <a:cubicBezTo>
                    <a:pt x="175" y="190"/>
                    <a:pt x="175" y="189"/>
                    <a:pt x="175" y="189"/>
                  </a:cubicBezTo>
                  <a:cubicBezTo>
                    <a:pt x="175" y="188"/>
                    <a:pt x="175" y="188"/>
                    <a:pt x="175" y="187"/>
                  </a:cubicBezTo>
                  <a:cubicBezTo>
                    <a:pt x="175" y="186"/>
                    <a:pt x="175" y="186"/>
                    <a:pt x="175" y="185"/>
                  </a:cubicBezTo>
                  <a:cubicBezTo>
                    <a:pt x="176" y="185"/>
                    <a:pt x="176" y="185"/>
                    <a:pt x="177" y="185"/>
                  </a:cubicBezTo>
                  <a:cubicBezTo>
                    <a:pt x="177" y="186"/>
                    <a:pt x="177" y="186"/>
                    <a:pt x="177" y="187"/>
                  </a:cubicBezTo>
                  <a:cubicBezTo>
                    <a:pt x="177" y="187"/>
                    <a:pt x="178" y="187"/>
                    <a:pt x="178" y="187"/>
                  </a:cubicBezTo>
                  <a:cubicBezTo>
                    <a:pt x="179" y="187"/>
                    <a:pt x="179" y="187"/>
                    <a:pt x="180" y="187"/>
                  </a:cubicBezTo>
                  <a:cubicBezTo>
                    <a:pt x="180" y="187"/>
                    <a:pt x="181" y="187"/>
                    <a:pt x="181" y="187"/>
                  </a:cubicBezTo>
                  <a:cubicBezTo>
                    <a:pt x="182" y="187"/>
                    <a:pt x="182" y="187"/>
                    <a:pt x="183" y="187"/>
                  </a:cubicBezTo>
                  <a:cubicBezTo>
                    <a:pt x="183" y="187"/>
                    <a:pt x="184" y="187"/>
                    <a:pt x="184" y="187"/>
                  </a:cubicBezTo>
                  <a:cubicBezTo>
                    <a:pt x="185" y="187"/>
                    <a:pt x="185" y="187"/>
                    <a:pt x="186" y="187"/>
                  </a:cubicBezTo>
                  <a:cubicBezTo>
                    <a:pt x="187" y="187"/>
                    <a:pt x="187" y="187"/>
                    <a:pt x="188" y="187"/>
                  </a:cubicBezTo>
                  <a:cubicBezTo>
                    <a:pt x="188" y="187"/>
                    <a:pt x="189" y="187"/>
                    <a:pt x="189" y="187"/>
                  </a:cubicBezTo>
                  <a:cubicBezTo>
                    <a:pt x="190" y="187"/>
                    <a:pt x="190" y="187"/>
                    <a:pt x="191" y="187"/>
                  </a:cubicBezTo>
                  <a:cubicBezTo>
                    <a:pt x="191" y="187"/>
                    <a:pt x="192" y="187"/>
                    <a:pt x="192" y="187"/>
                  </a:cubicBezTo>
                  <a:cubicBezTo>
                    <a:pt x="193" y="187"/>
                    <a:pt x="193" y="187"/>
                    <a:pt x="194" y="187"/>
                  </a:cubicBezTo>
                  <a:cubicBezTo>
                    <a:pt x="194" y="186"/>
                    <a:pt x="194" y="186"/>
                    <a:pt x="194" y="185"/>
                  </a:cubicBezTo>
                  <a:cubicBezTo>
                    <a:pt x="194" y="185"/>
                    <a:pt x="195" y="185"/>
                    <a:pt x="195" y="185"/>
                  </a:cubicBezTo>
                  <a:cubicBezTo>
                    <a:pt x="195" y="186"/>
                    <a:pt x="195" y="186"/>
                    <a:pt x="195" y="187"/>
                  </a:cubicBezTo>
                  <a:cubicBezTo>
                    <a:pt x="196" y="187"/>
                    <a:pt x="196" y="187"/>
                    <a:pt x="197" y="187"/>
                  </a:cubicBezTo>
                  <a:cubicBezTo>
                    <a:pt x="197" y="188"/>
                    <a:pt x="197" y="188"/>
                    <a:pt x="197" y="189"/>
                  </a:cubicBezTo>
                  <a:cubicBezTo>
                    <a:pt x="197" y="189"/>
                    <a:pt x="198" y="189"/>
                    <a:pt x="198" y="189"/>
                  </a:cubicBezTo>
                  <a:cubicBezTo>
                    <a:pt x="199" y="189"/>
                    <a:pt x="200" y="189"/>
                    <a:pt x="200" y="189"/>
                  </a:cubicBezTo>
                  <a:cubicBezTo>
                    <a:pt x="200" y="189"/>
                    <a:pt x="200" y="190"/>
                    <a:pt x="200" y="190"/>
                  </a:cubicBezTo>
                  <a:cubicBezTo>
                    <a:pt x="201" y="190"/>
                    <a:pt x="201" y="190"/>
                    <a:pt x="202" y="190"/>
                  </a:cubicBezTo>
                  <a:cubicBezTo>
                    <a:pt x="202" y="191"/>
                    <a:pt x="202" y="191"/>
                    <a:pt x="202" y="192"/>
                  </a:cubicBezTo>
                  <a:cubicBezTo>
                    <a:pt x="202" y="192"/>
                    <a:pt x="203" y="192"/>
                    <a:pt x="203" y="192"/>
                  </a:cubicBezTo>
                  <a:cubicBezTo>
                    <a:pt x="204" y="192"/>
                    <a:pt x="204" y="192"/>
                    <a:pt x="205" y="192"/>
                  </a:cubicBezTo>
                  <a:cubicBezTo>
                    <a:pt x="205" y="192"/>
                    <a:pt x="205" y="193"/>
                    <a:pt x="205" y="193"/>
                  </a:cubicBezTo>
                  <a:cubicBezTo>
                    <a:pt x="205" y="194"/>
                    <a:pt x="205" y="194"/>
                    <a:pt x="205" y="195"/>
                  </a:cubicBezTo>
                  <a:cubicBezTo>
                    <a:pt x="205" y="196"/>
                    <a:pt x="205" y="196"/>
                    <a:pt x="205" y="197"/>
                  </a:cubicBezTo>
                  <a:cubicBezTo>
                    <a:pt x="205" y="197"/>
                    <a:pt x="206" y="197"/>
                    <a:pt x="206" y="197"/>
                  </a:cubicBezTo>
                  <a:cubicBezTo>
                    <a:pt x="206" y="197"/>
                    <a:pt x="206" y="198"/>
                    <a:pt x="206" y="198"/>
                  </a:cubicBezTo>
                  <a:cubicBezTo>
                    <a:pt x="207" y="198"/>
                    <a:pt x="207" y="198"/>
                    <a:pt x="208" y="198"/>
                  </a:cubicBezTo>
                  <a:cubicBezTo>
                    <a:pt x="208" y="198"/>
                    <a:pt x="209" y="198"/>
                    <a:pt x="209" y="198"/>
                  </a:cubicBezTo>
                  <a:cubicBezTo>
                    <a:pt x="210" y="198"/>
                    <a:pt x="211" y="198"/>
                    <a:pt x="211" y="198"/>
                  </a:cubicBezTo>
                  <a:cubicBezTo>
                    <a:pt x="211" y="198"/>
                    <a:pt x="212" y="198"/>
                    <a:pt x="213" y="198"/>
                  </a:cubicBezTo>
                  <a:cubicBezTo>
                    <a:pt x="213" y="198"/>
                    <a:pt x="214" y="198"/>
                    <a:pt x="214" y="198"/>
                  </a:cubicBezTo>
                  <a:cubicBezTo>
                    <a:pt x="214" y="199"/>
                    <a:pt x="214" y="199"/>
                    <a:pt x="214" y="200"/>
                  </a:cubicBezTo>
                  <a:cubicBezTo>
                    <a:pt x="214" y="200"/>
                    <a:pt x="213" y="200"/>
                    <a:pt x="213" y="200"/>
                  </a:cubicBezTo>
                  <a:cubicBezTo>
                    <a:pt x="213" y="200"/>
                    <a:pt x="213" y="201"/>
                    <a:pt x="213" y="202"/>
                  </a:cubicBezTo>
                  <a:cubicBezTo>
                    <a:pt x="213" y="202"/>
                    <a:pt x="213" y="203"/>
                    <a:pt x="213" y="203"/>
                  </a:cubicBezTo>
                  <a:cubicBezTo>
                    <a:pt x="213" y="203"/>
                    <a:pt x="214" y="203"/>
                    <a:pt x="214" y="203"/>
                  </a:cubicBezTo>
                  <a:cubicBezTo>
                    <a:pt x="214" y="204"/>
                    <a:pt x="214" y="204"/>
                    <a:pt x="214" y="205"/>
                  </a:cubicBezTo>
                  <a:cubicBezTo>
                    <a:pt x="214" y="205"/>
                    <a:pt x="214" y="206"/>
                    <a:pt x="214" y="206"/>
                  </a:cubicBezTo>
                  <a:cubicBezTo>
                    <a:pt x="215" y="206"/>
                    <a:pt x="215" y="206"/>
                    <a:pt x="216" y="206"/>
                  </a:cubicBezTo>
                  <a:cubicBezTo>
                    <a:pt x="216" y="207"/>
                    <a:pt x="216" y="207"/>
                    <a:pt x="216" y="208"/>
                  </a:cubicBezTo>
                  <a:cubicBezTo>
                    <a:pt x="216" y="208"/>
                    <a:pt x="216" y="209"/>
                    <a:pt x="216" y="210"/>
                  </a:cubicBezTo>
                  <a:cubicBezTo>
                    <a:pt x="216" y="210"/>
                    <a:pt x="216" y="211"/>
                    <a:pt x="216" y="211"/>
                  </a:cubicBezTo>
                  <a:cubicBezTo>
                    <a:pt x="216" y="211"/>
                    <a:pt x="217" y="211"/>
                    <a:pt x="217" y="211"/>
                  </a:cubicBezTo>
                  <a:cubicBezTo>
                    <a:pt x="217" y="212"/>
                    <a:pt x="217" y="212"/>
                    <a:pt x="217" y="213"/>
                  </a:cubicBezTo>
                  <a:cubicBezTo>
                    <a:pt x="217" y="213"/>
                    <a:pt x="217" y="214"/>
                    <a:pt x="217" y="214"/>
                  </a:cubicBezTo>
                  <a:cubicBezTo>
                    <a:pt x="218" y="214"/>
                    <a:pt x="218" y="214"/>
                    <a:pt x="219" y="214"/>
                  </a:cubicBezTo>
                  <a:cubicBezTo>
                    <a:pt x="219" y="215"/>
                    <a:pt x="219" y="216"/>
                    <a:pt x="219" y="216"/>
                  </a:cubicBezTo>
                  <a:cubicBezTo>
                    <a:pt x="219" y="216"/>
                    <a:pt x="220" y="216"/>
                    <a:pt x="220" y="216"/>
                  </a:cubicBezTo>
                  <a:cubicBezTo>
                    <a:pt x="220" y="217"/>
                    <a:pt x="220" y="217"/>
                    <a:pt x="220" y="218"/>
                  </a:cubicBezTo>
                  <a:cubicBezTo>
                    <a:pt x="220" y="218"/>
                    <a:pt x="220" y="219"/>
                    <a:pt x="220" y="219"/>
                  </a:cubicBezTo>
                  <a:cubicBezTo>
                    <a:pt x="220" y="220"/>
                    <a:pt x="220" y="220"/>
                    <a:pt x="220" y="221"/>
                  </a:cubicBezTo>
                  <a:cubicBezTo>
                    <a:pt x="221" y="221"/>
                    <a:pt x="221" y="221"/>
                    <a:pt x="222" y="221"/>
                  </a:cubicBezTo>
                  <a:cubicBezTo>
                    <a:pt x="222" y="221"/>
                    <a:pt x="222" y="222"/>
                    <a:pt x="222" y="222"/>
                  </a:cubicBezTo>
                  <a:cubicBezTo>
                    <a:pt x="222" y="223"/>
                    <a:pt x="222" y="224"/>
                    <a:pt x="222" y="224"/>
                  </a:cubicBezTo>
                  <a:cubicBezTo>
                    <a:pt x="222" y="224"/>
                    <a:pt x="223" y="224"/>
                    <a:pt x="224" y="224"/>
                  </a:cubicBezTo>
                  <a:cubicBezTo>
                    <a:pt x="224" y="225"/>
                    <a:pt x="224" y="225"/>
                    <a:pt x="224" y="226"/>
                  </a:cubicBezTo>
                  <a:cubicBezTo>
                    <a:pt x="224" y="226"/>
                    <a:pt x="224" y="227"/>
                    <a:pt x="224" y="227"/>
                  </a:cubicBezTo>
                  <a:cubicBezTo>
                    <a:pt x="224" y="227"/>
                    <a:pt x="225" y="227"/>
                    <a:pt x="225" y="227"/>
                  </a:cubicBezTo>
                  <a:cubicBezTo>
                    <a:pt x="225" y="228"/>
                    <a:pt x="225" y="228"/>
                    <a:pt x="225" y="229"/>
                  </a:cubicBezTo>
                  <a:cubicBezTo>
                    <a:pt x="225" y="229"/>
                    <a:pt x="225" y="230"/>
                    <a:pt x="225" y="231"/>
                  </a:cubicBezTo>
                  <a:cubicBezTo>
                    <a:pt x="226" y="231"/>
                    <a:pt x="226" y="231"/>
                    <a:pt x="227" y="231"/>
                  </a:cubicBezTo>
                  <a:cubicBezTo>
                    <a:pt x="227" y="231"/>
                    <a:pt x="227" y="232"/>
                    <a:pt x="227" y="232"/>
                  </a:cubicBezTo>
                  <a:cubicBezTo>
                    <a:pt x="227" y="233"/>
                    <a:pt x="227" y="233"/>
                    <a:pt x="227" y="234"/>
                  </a:cubicBezTo>
                  <a:cubicBezTo>
                    <a:pt x="227" y="234"/>
                    <a:pt x="228" y="234"/>
                    <a:pt x="228" y="234"/>
                  </a:cubicBezTo>
                  <a:cubicBezTo>
                    <a:pt x="229" y="234"/>
                    <a:pt x="229" y="234"/>
                    <a:pt x="230" y="234"/>
                  </a:cubicBezTo>
                  <a:cubicBezTo>
                    <a:pt x="230" y="233"/>
                    <a:pt x="230" y="233"/>
                    <a:pt x="230" y="232"/>
                  </a:cubicBezTo>
                  <a:cubicBezTo>
                    <a:pt x="230" y="232"/>
                    <a:pt x="230" y="231"/>
                    <a:pt x="230" y="231"/>
                  </a:cubicBezTo>
                  <a:cubicBezTo>
                    <a:pt x="230" y="231"/>
                    <a:pt x="231" y="231"/>
                    <a:pt x="231" y="231"/>
                  </a:cubicBezTo>
                  <a:cubicBezTo>
                    <a:pt x="231" y="230"/>
                    <a:pt x="231" y="229"/>
                    <a:pt x="231" y="229"/>
                  </a:cubicBezTo>
                  <a:cubicBezTo>
                    <a:pt x="232" y="229"/>
                    <a:pt x="232" y="229"/>
                    <a:pt x="233" y="229"/>
                  </a:cubicBezTo>
                  <a:cubicBezTo>
                    <a:pt x="233" y="229"/>
                    <a:pt x="233" y="230"/>
                    <a:pt x="233" y="231"/>
                  </a:cubicBezTo>
                  <a:cubicBezTo>
                    <a:pt x="233" y="231"/>
                    <a:pt x="233" y="232"/>
                    <a:pt x="233" y="232"/>
                  </a:cubicBezTo>
                  <a:cubicBezTo>
                    <a:pt x="233" y="233"/>
                    <a:pt x="233" y="233"/>
                    <a:pt x="233" y="234"/>
                  </a:cubicBezTo>
                  <a:cubicBezTo>
                    <a:pt x="233" y="234"/>
                    <a:pt x="233" y="235"/>
                    <a:pt x="233" y="235"/>
                  </a:cubicBezTo>
                  <a:cubicBezTo>
                    <a:pt x="233" y="236"/>
                    <a:pt x="233" y="236"/>
                    <a:pt x="233" y="237"/>
                  </a:cubicBezTo>
                  <a:cubicBezTo>
                    <a:pt x="233" y="237"/>
                    <a:pt x="234" y="237"/>
                    <a:pt x="234" y="237"/>
                  </a:cubicBezTo>
                  <a:cubicBezTo>
                    <a:pt x="234" y="237"/>
                    <a:pt x="234" y="238"/>
                    <a:pt x="234" y="239"/>
                  </a:cubicBezTo>
                  <a:cubicBezTo>
                    <a:pt x="235" y="239"/>
                    <a:pt x="235" y="239"/>
                    <a:pt x="236" y="239"/>
                  </a:cubicBezTo>
                  <a:cubicBezTo>
                    <a:pt x="237" y="239"/>
                    <a:pt x="237" y="239"/>
                    <a:pt x="238" y="239"/>
                  </a:cubicBezTo>
                  <a:cubicBezTo>
                    <a:pt x="238" y="238"/>
                    <a:pt x="238" y="237"/>
                    <a:pt x="238" y="237"/>
                  </a:cubicBezTo>
                  <a:cubicBezTo>
                    <a:pt x="238" y="237"/>
                    <a:pt x="239" y="237"/>
                    <a:pt x="239" y="237"/>
                  </a:cubicBezTo>
                  <a:cubicBezTo>
                    <a:pt x="239" y="236"/>
                    <a:pt x="239" y="236"/>
                    <a:pt x="239" y="235"/>
                  </a:cubicBezTo>
                  <a:cubicBezTo>
                    <a:pt x="239" y="235"/>
                    <a:pt x="239" y="234"/>
                    <a:pt x="239" y="234"/>
                  </a:cubicBezTo>
                  <a:cubicBezTo>
                    <a:pt x="239" y="233"/>
                    <a:pt x="239" y="233"/>
                    <a:pt x="239" y="232"/>
                  </a:cubicBezTo>
                  <a:cubicBezTo>
                    <a:pt x="239" y="232"/>
                    <a:pt x="239" y="231"/>
                    <a:pt x="239" y="231"/>
                  </a:cubicBezTo>
                  <a:cubicBezTo>
                    <a:pt x="239" y="231"/>
                    <a:pt x="238" y="231"/>
                    <a:pt x="238" y="231"/>
                  </a:cubicBezTo>
                  <a:cubicBezTo>
                    <a:pt x="238" y="230"/>
                    <a:pt x="238" y="229"/>
                    <a:pt x="238" y="229"/>
                  </a:cubicBezTo>
                  <a:cubicBezTo>
                    <a:pt x="237" y="229"/>
                    <a:pt x="237" y="229"/>
                    <a:pt x="236" y="229"/>
                  </a:cubicBezTo>
                  <a:cubicBezTo>
                    <a:pt x="236" y="228"/>
                    <a:pt x="236" y="228"/>
                    <a:pt x="236" y="227"/>
                  </a:cubicBezTo>
                  <a:cubicBezTo>
                    <a:pt x="235" y="227"/>
                    <a:pt x="235" y="227"/>
                    <a:pt x="234" y="227"/>
                  </a:cubicBezTo>
                  <a:cubicBezTo>
                    <a:pt x="234" y="227"/>
                    <a:pt x="234" y="226"/>
                    <a:pt x="234" y="226"/>
                  </a:cubicBezTo>
                  <a:cubicBezTo>
                    <a:pt x="234" y="225"/>
                    <a:pt x="234" y="225"/>
                    <a:pt x="234" y="224"/>
                  </a:cubicBezTo>
                  <a:cubicBezTo>
                    <a:pt x="234" y="224"/>
                    <a:pt x="234" y="223"/>
                    <a:pt x="234" y="222"/>
                  </a:cubicBezTo>
                  <a:cubicBezTo>
                    <a:pt x="234" y="222"/>
                    <a:pt x="234" y="221"/>
                    <a:pt x="234" y="221"/>
                  </a:cubicBezTo>
                  <a:cubicBezTo>
                    <a:pt x="234" y="220"/>
                    <a:pt x="234" y="220"/>
                    <a:pt x="234" y="219"/>
                  </a:cubicBezTo>
                  <a:cubicBezTo>
                    <a:pt x="234" y="219"/>
                    <a:pt x="234" y="218"/>
                    <a:pt x="234" y="218"/>
                  </a:cubicBezTo>
                  <a:cubicBezTo>
                    <a:pt x="234" y="217"/>
                    <a:pt x="234" y="217"/>
                    <a:pt x="234" y="216"/>
                  </a:cubicBezTo>
                  <a:cubicBezTo>
                    <a:pt x="234" y="216"/>
                    <a:pt x="234" y="215"/>
                    <a:pt x="234" y="214"/>
                  </a:cubicBezTo>
                  <a:cubicBezTo>
                    <a:pt x="234" y="214"/>
                    <a:pt x="234" y="213"/>
                    <a:pt x="234" y="213"/>
                  </a:cubicBezTo>
                  <a:cubicBezTo>
                    <a:pt x="234" y="212"/>
                    <a:pt x="234" y="212"/>
                    <a:pt x="234" y="211"/>
                  </a:cubicBezTo>
                  <a:cubicBezTo>
                    <a:pt x="235" y="211"/>
                    <a:pt x="235" y="211"/>
                    <a:pt x="236" y="211"/>
                  </a:cubicBezTo>
                  <a:cubicBezTo>
                    <a:pt x="236" y="211"/>
                    <a:pt x="236" y="210"/>
                    <a:pt x="236" y="210"/>
                  </a:cubicBezTo>
                  <a:cubicBezTo>
                    <a:pt x="237" y="210"/>
                    <a:pt x="237" y="210"/>
                    <a:pt x="238" y="210"/>
                  </a:cubicBezTo>
                  <a:cubicBezTo>
                    <a:pt x="238" y="209"/>
                    <a:pt x="238" y="208"/>
                    <a:pt x="238" y="208"/>
                  </a:cubicBezTo>
                  <a:cubicBezTo>
                    <a:pt x="238" y="208"/>
                    <a:pt x="239" y="208"/>
                    <a:pt x="239" y="208"/>
                  </a:cubicBezTo>
                  <a:cubicBezTo>
                    <a:pt x="239" y="207"/>
                    <a:pt x="239" y="207"/>
                    <a:pt x="239" y="206"/>
                  </a:cubicBezTo>
                  <a:cubicBezTo>
                    <a:pt x="240" y="206"/>
                    <a:pt x="240" y="206"/>
                    <a:pt x="241" y="206"/>
                  </a:cubicBezTo>
                  <a:cubicBezTo>
                    <a:pt x="241" y="206"/>
                    <a:pt x="241" y="205"/>
                    <a:pt x="241" y="205"/>
                  </a:cubicBezTo>
                  <a:cubicBezTo>
                    <a:pt x="241" y="204"/>
                    <a:pt x="241" y="204"/>
                    <a:pt x="241" y="203"/>
                  </a:cubicBezTo>
                  <a:cubicBezTo>
                    <a:pt x="241" y="203"/>
                    <a:pt x="242" y="203"/>
                    <a:pt x="242" y="203"/>
                  </a:cubicBezTo>
                  <a:cubicBezTo>
                    <a:pt x="242" y="203"/>
                    <a:pt x="242" y="202"/>
                    <a:pt x="242" y="202"/>
                  </a:cubicBezTo>
                  <a:cubicBezTo>
                    <a:pt x="243" y="202"/>
                    <a:pt x="243" y="202"/>
                    <a:pt x="244" y="202"/>
                  </a:cubicBezTo>
                  <a:cubicBezTo>
                    <a:pt x="244" y="202"/>
                    <a:pt x="245" y="202"/>
                    <a:pt x="245" y="202"/>
                  </a:cubicBezTo>
                  <a:cubicBezTo>
                    <a:pt x="245" y="201"/>
                    <a:pt x="245" y="200"/>
                    <a:pt x="245" y="200"/>
                  </a:cubicBezTo>
                  <a:cubicBezTo>
                    <a:pt x="245" y="199"/>
                    <a:pt x="245" y="199"/>
                    <a:pt x="245" y="198"/>
                  </a:cubicBezTo>
                  <a:cubicBezTo>
                    <a:pt x="246" y="198"/>
                    <a:pt x="246" y="198"/>
                    <a:pt x="247" y="198"/>
                  </a:cubicBezTo>
                  <a:cubicBezTo>
                    <a:pt x="247" y="198"/>
                    <a:pt x="247" y="197"/>
                    <a:pt x="247" y="197"/>
                  </a:cubicBezTo>
                  <a:cubicBezTo>
                    <a:pt x="248" y="197"/>
                    <a:pt x="248" y="197"/>
                    <a:pt x="249" y="197"/>
                  </a:cubicBezTo>
                  <a:cubicBezTo>
                    <a:pt x="249" y="196"/>
                    <a:pt x="249" y="196"/>
                    <a:pt x="249" y="195"/>
                  </a:cubicBezTo>
                  <a:cubicBezTo>
                    <a:pt x="249" y="194"/>
                    <a:pt x="249" y="194"/>
                    <a:pt x="249" y="193"/>
                  </a:cubicBezTo>
                  <a:cubicBezTo>
                    <a:pt x="249" y="193"/>
                    <a:pt x="250" y="193"/>
                    <a:pt x="250" y="193"/>
                  </a:cubicBezTo>
                  <a:cubicBezTo>
                    <a:pt x="251" y="193"/>
                    <a:pt x="251" y="193"/>
                    <a:pt x="252" y="193"/>
                  </a:cubicBezTo>
                  <a:cubicBezTo>
                    <a:pt x="252" y="193"/>
                    <a:pt x="253" y="193"/>
                    <a:pt x="253" y="193"/>
                  </a:cubicBezTo>
                  <a:cubicBezTo>
                    <a:pt x="254" y="193"/>
                    <a:pt x="254" y="193"/>
                    <a:pt x="255" y="193"/>
                  </a:cubicBezTo>
                  <a:cubicBezTo>
                    <a:pt x="255" y="193"/>
                    <a:pt x="256" y="193"/>
                    <a:pt x="256" y="193"/>
                  </a:cubicBezTo>
                  <a:cubicBezTo>
                    <a:pt x="257" y="193"/>
                    <a:pt x="257" y="193"/>
                    <a:pt x="258" y="193"/>
                  </a:cubicBezTo>
                  <a:cubicBezTo>
                    <a:pt x="258" y="194"/>
                    <a:pt x="258" y="194"/>
                    <a:pt x="258" y="195"/>
                  </a:cubicBezTo>
                  <a:cubicBezTo>
                    <a:pt x="258" y="196"/>
                    <a:pt x="258" y="196"/>
                    <a:pt x="258" y="197"/>
                  </a:cubicBezTo>
                  <a:cubicBezTo>
                    <a:pt x="258" y="197"/>
                    <a:pt x="259" y="197"/>
                    <a:pt x="259" y="197"/>
                  </a:cubicBezTo>
                  <a:cubicBezTo>
                    <a:pt x="259" y="197"/>
                    <a:pt x="259" y="198"/>
                    <a:pt x="259" y="198"/>
                  </a:cubicBezTo>
                  <a:cubicBezTo>
                    <a:pt x="260" y="198"/>
                    <a:pt x="261" y="198"/>
                    <a:pt x="261" y="198"/>
                  </a:cubicBezTo>
                  <a:cubicBezTo>
                    <a:pt x="261" y="199"/>
                    <a:pt x="261" y="199"/>
                    <a:pt x="261" y="200"/>
                  </a:cubicBezTo>
                  <a:cubicBezTo>
                    <a:pt x="261" y="200"/>
                    <a:pt x="261" y="201"/>
                    <a:pt x="261" y="202"/>
                  </a:cubicBezTo>
                  <a:cubicBezTo>
                    <a:pt x="262" y="202"/>
                    <a:pt x="262" y="202"/>
                    <a:pt x="263" y="202"/>
                  </a:cubicBezTo>
                  <a:cubicBezTo>
                    <a:pt x="263" y="202"/>
                    <a:pt x="264" y="202"/>
                    <a:pt x="264" y="202"/>
                  </a:cubicBezTo>
                  <a:cubicBezTo>
                    <a:pt x="264" y="202"/>
                    <a:pt x="264" y="203"/>
                    <a:pt x="264" y="203"/>
                  </a:cubicBezTo>
                  <a:cubicBezTo>
                    <a:pt x="264" y="204"/>
                    <a:pt x="264" y="204"/>
                    <a:pt x="264" y="205"/>
                  </a:cubicBezTo>
                  <a:cubicBezTo>
                    <a:pt x="265" y="205"/>
                    <a:pt x="265" y="205"/>
                    <a:pt x="266" y="205"/>
                  </a:cubicBezTo>
                  <a:cubicBezTo>
                    <a:pt x="266" y="205"/>
                    <a:pt x="266" y="206"/>
                    <a:pt x="266" y="206"/>
                  </a:cubicBezTo>
                  <a:cubicBezTo>
                    <a:pt x="266" y="207"/>
                    <a:pt x="266" y="207"/>
                    <a:pt x="266" y="208"/>
                  </a:cubicBezTo>
                  <a:cubicBezTo>
                    <a:pt x="266" y="208"/>
                    <a:pt x="266" y="209"/>
                    <a:pt x="266" y="210"/>
                  </a:cubicBezTo>
                  <a:cubicBezTo>
                    <a:pt x="266" y="210"/>
                    <a:pt x="267" y="210"/>
                    <a:pt x="267" y="210"/>
                  </a:cubicBezTo>
                  <a:cubicBezTo>
                    <a:pt x="268" y="210"/>
                    <a:pt x="268" y="210"/>
                    <a:pt x="269" y="210"/>
                  </a:cubicBezTo>
                  <a:cubicBezTo>
                    <a:pt x="269" y="209"/>
                    <a:pt x="269" y="208"/>
                    <a:pt x="269" y="208"/>
                  </a:cubicBezTo>
                  <a:cubicBezTo>
                    <a:pt x="269" y="208"/>
                    <a:pt x="270" y="208"/>
                    <a:pt x="271" y="208"/>
                  </a:cubicBezTo>
                  <a:cubicBezTo>
                    <a:pt x="271" y="208"/>
                    <a:pt x="272" y="208"/>
                    <a:pt x="272" y="208"/>
                  </a:cubicBezTo>
                  <a:cubicBezTo>
                    <a:pt x="272" y="209"/>
                    <a:pt x="272" y="209"/>
                    <a:pt x="272" y="210"/>
                  </a:cubicBezTo>
                  <a:cubicBezTo>
                    <a:pt x="272" y="210"/>
                    <a:pt x="272" y="211"/>
                    <a:pt x="272" y="211"/>
                  </a:cubicBezTo>
                  <a:cubicBezTo>
                    <a:pt x="272" y="212"/>
                    <a:pt x="272" y="212"/>
                    <a:pt x="272" y="213"/>
                  </a:cubicBezTo>
                  <a:cubicBezTo>
                    <a:pt x="273" y="213"/>
                    <a:pt x="273" y="213"/>
                    <a:pt x="274" y="213"/>
                  </a:cubicBezTo>
                  <a:cubicBezTo>
                    <a:pt x="274" y="213"/>
                    <a:pt x="274" y="214"/>
                    <a:pt x="274" y="214"/>
                  </a:cubicBezTo>
                  <a:cubicBezTo>
                    <a:pt x="274" y="215"/>
                    <a:pt x="274" y="215"/>
                    <a:pt x="274" y="216"/>
                  </a:cubicBezTo>
                  <a:cubicBezTo>
                    <a:pt x="276" y="203"/>
                    <a:pt x="277" y="190"/>
                    <a:pt x="277" y="177"/>
                  </a:cubicBezTo>
                  <a:cubicBezTo>
                    <a:pt x="277" y="107"/>
                    <a:pt x="246" y="44"/>
                    <a:pt x="198" y="0"/>
                  </a:cubicBezTo>
                  <a:cubicBezTo>
                    <a:pt x="198" y="0"/>
                    <a:pt x="197" y="0"/>
                    <a:pt x="197" y="0"/>
                  </a:cubicBezTo>
                  <a:cubicBezTo>
                    <a:pt x="197" y="0"/>
                    <a:pt x="197" y="1"/>
                    <a:pt x="197" y="1"/>
                  </a:cubicBezTo>
                  <a:moveTo>
                    <a:pt x="119" y="129"/>
                  </a:moveTo>
                  <a:cubicBezTo>
                    <a:pt x="119" y="128"/>
                    <a:pt x="119" y="128"/>
                    <a:pt x="119" y="127"/>
                  </a:cubicBezTo>
                  <a:cubicBezTo>
                    <a:pt x="119" y="127"/>
                    <a:pt x="120" y="127"/>
                    <a:pt x="120" y="127"/>
                  </a:cubicBezTo>
                  <a:cubicBezTo>
                    <a:pt x="121" y="127"/>
                    <a:pt x="121" y="127"/>
                    <a:pt x="122" y="127"/>
                  </a:cubicBezTo>
                  <a:cubicBezTo>
                    <a:pt x="122" y="128"/>
                    <a:pt x="122" y="128"/>
                    <a:pt x="122" y="129"/>
                  </a:cubicBezTo>
                  <a:cubicBezTo>
                    <a:pt x="122" y="129"/>
                    <a:pt x="122" y="130"/>
                    <a:pt x="122" y="131"/>
                  </a:cubicBezTo>
                  <a:cubicBezTo>
                    <a:pt x="121" y="131"/>
                    <a:pt x="121" y="131"/>
                    <a:pt x="120" y="131"/>
                  </a:cubicBezTo>
                  <a:cubicBezTo>
                    <a:pt x="120" y="131"/>
                    <a:pt x="119" y="131"/>
                    <a:pt x="119" y="131"/>
                  </a:cubicBezTo>
                  <a:cubicBezTo>
                    <a:pt x="118" y="131"/>
                    <a:pt x="118" y="131"/>
                    <a:pt x="117" y="131"/>
                  </a:cubicBezTo>
                  <a:cubicBezTo>
                    <a:pt x="117" y="130"/>
                    <a:pt x="117" y="129"/>
                    <a:pt x="117" y="129"/>
                  </a:cubicBezTo>
                  <a:cubicBezTo>
                    <a:pt x="118" y="129"/>
                    <a:pt x="118" y="129"/>
                    <a:pt x="119" y="129"/>
                  </a:cubicBezTo>
                  <a:moveTo>
                    <a:pt x="106" y="60"/>
                  </a:moveTo>
                  <a:cubicBezTo>
                    <a:pt x="107" y="60"/>
                    <a:pt x="107" y="60"/>
                    <a:pt x="108" y="60"/>
                  </a:cubicBezTo>
                  <a:cubicBezTo>
                    <a:pt x="108" y="60"/>
                    <a:pt x="109" y="60"/>
                    <a:pt x="109" y="60"/>
                  </a:cubicBezTo>
                  <a:cubicBezTo>
                    <a:pt x="109" y="60"/>
                    <a:pt x="109" y="61"/>
                    <a:pt x="109" y="61"/>
                  </a:cubicBezTo>
                  <a:cubicBezTo>
                    <a:pt x="110" y="61"/>
                    <a:pt x="110" y="61"/>
                    <a:pt x="111" y="61"/>
                  </a:cubicBezTo>
                  <a:cubicBezTo>
                    <a:pt x="111" y="61"/>
                    <a:pt x="112" y="61"/>
                    <a:pt x="112" y="61"/>
                  </a:cubicBezTo>
                  <a:cubicBezTo>
                    <a:pt x="113" y="61"/>
                    <a:pt x="113" y="61"/>
                    <a:pt x="114" y="61"/>
                  </a:cubicBezTo>
                  <a:cubicBezTo>
                    <a:pt x="114" y="61"/>
                    <a:pt x="115" y="61"/>
                    <a:pt x="116" y="61"/>
                  </a:cubicBezTo>
                  <a:cubicBezTo>
                    <a:pt x="116" y="61"/>
                    <a:pt x="117" y="61"/>
                    <a:pt x="117" y="61"/>
                  </a:cubicBezTo>
                  <a:cubicBezTo>
                    <a:pt x="117" y="62"/>
                    <a:pt x="117" y="62"/>
                    <a:pt x="117" y="63"/>
                  </a:cubicBezTo>
                  <a:cubicBezTo>
                    <a:pt x="117" y="63"/>
                    <a:pt x="117" y="64"/>
                    <a:pt x="117" y="64"/>
                  </a:cubicBezTo>
                  <a:cubicBezTo>
                    <a:pt x="117" y="64"/>
                    <a:pt x="116" y="64"/>
                    <a:pt x="116" y="64"/>
                  </a:cubicBezTo>
                  <a:cubicBezTo>
                    <a:pt x="115" y="64"/>
                    <a:pt x="114" y="64"/>
                    <a:pt x="114" y="64"/>
                  </a:cubicBezTo>
                  <a:cubicBezTo>
                    <a:pt x="114" y="64"/>
                    <a:pt x="114" y="63"/>
                    <a:pt x="114" y="63"/>
                  </a:cubicBezTo>
                  <a:cubicBezTo>
                    <a:pt x="113" y="63"/>
                    <a:pt x="113" y="63"/>
                    <a:pt x="112" y="63"/>
                  </a:cubicBezTo>
                  <a:cubicBezTo>
                    <a:pt x="112" y="63"/>
                    <a:pt x="111" y="63"/>
                    <a:pt x="111" y="63"/>
                  </a:cubicBezTo>
                  <a:cubicBezTo>
                    <a:pt x="111" y="63"/>
                    <a:pt x="111" y="64"/>
                    <a:pt x="111" y="64"/>
                  </a:cubicBezTo>
                  <a:cubicBezTo>
                    <a:pt x="111" y="65"/>
                    <a:pt x="111" y="66"/>
                    <a:pt x="111" y="66"/>
                  </a:cubicBezTo>
                  <a:cubicBezTo>
                    <a:pt x="111" y="66"/>
                    <a:pt x="112" y="66"/>
                    <a:pt x="112" y="66"/>
                  </a:cubicBezTo>
                  <a:cubicBezTo>
                    <a:pt x="112" y="67"/>
                    <a:pt x="112" y="67"/>
                    <a:pt x="112" y="68"/>
                  </a:cubicBezTo>
                  <a:cubicBezTo>
                    <a:pt x="112" y="68"/>
                    <a:pt x="111" y="68"/>
                    <a:pt x="111" y="68"/>
                  </a:cubicBezTo>
                  <a:cubicBezTo>
                    <a:pt x="110" y="68"/>
                    <a:pt x="110" y="68"/>
                    <a:pt x="109" y="68"/>
                  </a:cubicBezTo>
                  <a:cubicBezTo>
                    <a:pt x="109" y="67"/>
                    <a:pt x="109" y="67"/>
                    <a:pt x="109" y="66"/>
                  </a:cubicBezTo>
                  <a:cubicBezTo>
                    <a:pt x="109" y="66"/>
                    <a:pt x="108" y="66"/>
                    <a:pt x="108" y="66"/>
                  </a:cubicBezTo>
                  <a:cubicBezTo>
                    <a:pt x="108" y="66"/>
                    <a:pt x="108" y="65"/>
                    <a:pt x="108" y="64"/>
                  </a:cubicBezTo>
                  <a:cubicBezTo>
                    <a:pt x="108" y="64"/>
                    <a:pt x="108" y="63"/>
                    <a:pt x="108" y="63"/>
                  </a:cubicBezTo>
                  <a:cubicBezTo>
                    <a:pt x="108" y="62"/>
                    <a:pt x="108" y="62"/>
                    <a:pt x="108" y="61"/>
                  </a:cubicBezTo>
                  <a:cubicBezTo>
                    <a:pt x="107" y="61"/>
                    <a:pt x="107" y="61"/>
                    <a:pt x="106" y="61"/>
                  </a:cubicBezTo>
                  <a:cubicBezTo>
                    <a:pt x="106" y="61"/>
                    <a:pt x="106" y="60"/>
                    <a:pt x="106" y="60"/>
                  </a:cubicBezTo>
                  <a:moveTo>
                    <a:pt x="103" y="142"/>
                  </a:moveTo>
                  <a:cubicBezTo>
                    <a:pt x="103" y="141"/>
                    <a:pt x="103" y="141"/>
                    <a:pt x="103" y="140"/>
                  </a:cubicBezTo>
                  <a:cubicBezTo>
                    <a:pt x="104" y="140"/>
                    <a:pt x="104" y="140"/>
                    <a:pt x="105" y="140"/>
                  </a:cubicBezTo>
                  <a:cubicBezTo>
                    <a:pt x="105" y="140"/>
                    <a:pt x="105" y="139"/>
                    <a:pt x="105" y="139"/>
                  </a:cubicBezTo>
                  <a:cubicBezTo>
                    <a:pt x="105" y="138"/>
                    <a:pt x="105" y="137"/>
                    <a:pt x="105" y="137"/>
                  </a:cubicBezTo>
                  <a:cubicBezTo>
                    <a:pt x="105" y="136"/>
                    <a:pt x="105" y="136"/>
                    <a:pt x="105" y="135"/>
                  </a:cubicBezTo>
                  <a:cubicBezTo>
                    <a:pt x="105" y="135"/>
                    <a:pt x="106" y="135"/>
                    <a:pt x="106" y="135"/>
                  </a:cubicBezTo>
                  <a:cubicBezTo>
                    <a:pt x="106" y="135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2"/>
                  </a:cubicBezTo>
                  <a:cubicBezTo>
                    <a:pt x="107" y="132"/>
                    <a:pt x="107" y="132"/>
                    <a:pt x="108" y="132"/>
                  </a:cubicBezTo>
                  <a:cubicBezTo>
                    <a:pt x="108" y="132"/>
                    <a:pt x="108" y="131"/>
                    <a:pt x="108" y="131"/>
                  </a:cubicBezTo>
                  <a:cubicBezTo>
                    <a:pt x="108" y="130"/>
                    <a:pt x="108" y="129"/>
                    <a:pt x="108" y="129"/>
                  </a:cubicBezTo>
                  <a:cubicBezTo>
                    <a:pt x="108" y="129"/>
                    <a:pt x="109" y="129"/>
                    <a:pt x="109" y="129"/>
                  </a:cubicBezTo>
                  <a:cubicBezTo>
                    <a:pt x="110" y="129"/>
                    <a:pt x="110" y="129"/>
                    <a:pt x="111" y="129"/>
                  </a:cubicBezTo>
                  <a:cubicBezTo>
                    <a:pt x="111" y="129"/>
                    <a:pt x="111" y="130"/>
                    <a:pt x="111" y="131"/>
                  </a:cubicBezTo>
                  <a:cubicBezTo>
                    <a:pt x="111" y="131"/>
                    <a:pt x="111" y="132"/>
                    <a:pt x="111" y="132"/>
                  </a:cubicBezTo>
                  <a:cubicBezTo>
                    <a:pt x="111" y="132"/>
                    <a:pt x="112" y="132"/>
                    <a:pt x="112" y="132"/>
                  </a:cubicBezTo>
                  <a:cubicBezTo>
                    <a:pt x="112" y="133"/>
                    <a:pt x="112" y="133"/>
                    <a:pt x="112" y="134"/>
                  </a:cubicBezTo>
                  <a:cubicBezTo>
                    <a:pt x="112" y="134"/>
                    <a:pt x="112" y="135"/>
                    <a:pt x="112" y="135"/>
                  </a:cubicBezTo>
                  <a:cubicBezTo>
                    <a:pt x="113" y="135"/>
                    <a:pt x="113" y="135"/>
                    <a:pt x="114" y="135"/>
                  </a:cubicBezTo>
                  <a:cubicBezTo>
                    <a:pt x="114" y="135"/>
                    <a:pt x="115" y="135"/>
                    <a:pt x="116" y="135"/>
                  </a:cubicBezTo>
                  <a:cubicBezTo>
                    <a:pt x="116" y="135"/>
                    <a:pt x="117" y="135"/>
                    <a:pt x="117" y="135"/>
                  </a:cubicBezTo>
                  <a:cubicBezTo>
                    <a:pt x="117" y="135"/>
                    <a:pt x="117" y="134"/>
                    <a:pt x="117" y="134"/>
                  </a:cubicBezTo>
                  <a:cubicBezTo>
                    <a:pt x="118" y="134"/>
                    <a:pt x="118" y="134"/>
                    <a:pt x="119" y="134"/>
                  </a:cubicBezTo>
                  <a:cubicBezTo>
                    <a:pt x="119" y="134"/>
                    <a:pt x="120" y="134"/>
                    <a:pt x="120" y="134"/>
                  </a:cubicBezTo>
                  <a:cubicBezTo>
                    <a:pt x="121" y="134"/>
                    <a:pt x="121" y="134"/>
                    <a:pt x="122" y="134"/>
                  </a:cubicBezTo>
                  <a:cubicBezTo>
                    <a:pt x="122" y="134"/>
                    <a:pt x="122" y="135"/>
                    <a:pt x="122" y="135"/>
                  </a:cubicBezTo>
                  <a:cubicBezTo>
                    <a:pt x="122" y="135"/>
                    <a:pt x="123" y="135"/>
                    <a:pt x="123" y="135"/>
                  </a:cubicBezTo>
                  <a:cubicBezTo>
                    <a:pt x="124" y="135"/>
                    <a:pt x="124" y="135"/>
                    <a:pt x="125" y="135"/>
                  </a:cubicBezTo>
                  <a:cubicBezTo>
                    <a:pt x="125" y="136"/>
                    <a:pt x="125" y="136"/>
                    <a:pt x="125" y="137"/>
                  </a:cubicBezTo>
                  <a:cubicBezTo>
                    <a:pt x="125" y="137"/>
                    <a:pt x="126" y="137"/>
                    <a:pt x="126" y="137"/>
                  </a:cubicBezTo>
                  <a:cubicBezTo>
                    <a:pt x="127" y="137"/>
                    <a:pt x="128" y="137"/>
                    <a:pt x="128" y="137"/>
                  </a:cubicBezTo>
                  <a:cubicBezTo>
                    <a:pt x="128" y="137"/>
                    <a:pt x="128" y="138"/>
                    <a:pt x="128" y="139"/>
                  </a:cubicBezTo>
                  <a:cubicBezTo>
                    <a:pt x="129" y="139"/>
                    <a:pt x="129" y="139"/>
                    <a:pt x="130" y="139"/>
                  </a:cubicBezTo>
                  <a:cubicBezTo>
                    <a:pt x="130" y="139"/>
                    <a:pt x="131" y="139"/>
                    <a:pt x="131" y="139"/>
                  </a:cubicBezTo>
                  <a:cubicBezTo>
                    <a:pt x="131" y="139"/>
                    <a:pt x="131" y="140"/>
                    <a:pt x="131" y="140"/>
                  </a:cubicBezTo>
                  <a:cubicBezTo>
                    <a:pt x="131" y="141"/>
                    <a:pt x="131" y="141"/>
                    <a:pt x="131" y="142"/>
                  </a:cubicBezTo>
                  <a:cubicBezTo>
                    <a:pt x="132" y="142"/>
                    <a:pt x="132" y="142"/>
                    <a:pt x="133" y="142"/>
                  </a:cubicBezTo>
                  <a:cubicBezTo>
                    <a:pt x="133" y="142"/>
                    <a:pt x="133" y="143"/>
                    <a:pt x="133" y="144"/>
                  </a:cubicBezTo>
                  <a:cubicBezTo>
                    <a:pt x="132" y="144"/>
                    <a:pt x="132" y="144"/>
                    <a:pt x="131" y="144"/>
                  </a:cubicBezTo>
                  <a:cubicBezTo>
                    <a:pt x="131" y="144"/>
                    <a:pt x="130" y="144"/>
                    <a:pt x="130" y="144"/>
                  </a:cubicBezTo>
                  <a:cubicBezTo>
                    <a:pt x="129" y="144"/>
                    <a:pt x="129" y="144"/>
                    <a:pt x="128" y="144"/>
                  </a:cubicBezTo>
                  <a:cubicBezTo>
                    <a:pt x="128" y="144"/>
                    <a:pt x="127" y="144"/>
                    <a:pt x="126" y="144"/>
                  </a:cubicBezTo>
                  <a:cubicBezTo>
                    <a:pt x="126" y="144"/>
                    <a:pt x="125" y="144"/>
                    <a:pt x="125" y="144"/>
                  </a:cubicBezTo>
                  <a:cubicBezTo>
                    <a:pt x="124" y="144"/>
                    <a:pt x="124" y="144"/>
                    <a:pt x="123" y="144"/>
                  </a:cubicBezTo>
                  <a:cubicBezTo>
                    <a:pt x="123" y="144"/>
                    <a:pt x="122" y="144"/>
                    <a:pt x="122" y="144"/>
                  </a:cubicBezTo>
                  <a:cubicBezTo>
                    <a:pt x="122" y="143"/>
                    <a:pt x="122" y="142"/>
                    <a:pt x="122" y="142"/>
                  </a:cubicBezTo>
                  <a:cubicBezTo>
                    <a:pt x="121" y="142"/>
                    <a:pt x="121" y="142"/>
                    <a:pt x="120" y="142"/>
                  </a:cubicBezTo>
                  <a:cubicBezTo>
                    <a:pt x="120" y="142"/>
                    <a:pt x="119" y="142"/>
                    <a:pt x="119" y="142"/>
                  </a:cubicBezTo>
                  <a:cubicBezTo>
                    <a:pt x="118" y="142"/>
                    <a:pt x="118" y="142"/>
                    <a:pt x="117" y="142"/>
                  </a:cubicBezTo>
                  <a:cubicBezTo>
                    <a:pt x="117" y="142"/>
                    <a:pt x="116" y="142"/>
                    <a:pt x="116" y="142"/>
                  </a:cubicBezTo>
                  <a:cubicBezTo>
                    <a:pt x="115" y="142"/>
                    <a:pt x="114" y="142"/>
                    <a:pt x="114" y="142"/>
                  </a:cubicBezTo>
                  <a:cubicBezTo>
                    <a:pt x="114" y="142"/>
                    <a:pt x="114" y="143"/>
                    <a:pt x="114" y="144"/>
                  </a:cubicBezTo>
                  <a:cubicBezTo>
                    <a:pt x="113" y="144"/>
                    <a:pt x="113" y="144"/>
                    <a:pt x="112" y="144"/>
                  </a:cubicBezTo>
                  <a:cubicBezTo>
                    <a:pt x="112" y="144"/>
                    <a:pt x="111" y="144"/>
                    <a:pt x="111" y="144"/>
                  </a:cubicBezTo>
                  <a:cubicBezTo>
                    <a:pt x="110" y="144"/>
                    <a:pt x="110" y="144"/>
                    <a:pt x="109" y="144"/>
                  </a:cubicBezTo>
                  <a:cubicBezTo>
                    <a:pt x="109" y="144"/>
                    <a:pt x="109" y="145"/>
                    <a:pt x="109" y="145"/>
                  </a:cubicBezTo>
                  <a:cubicBezTo>
                    <a:pt x="109" y="145"/>
                    <a:pt x="108" y="145"/>
                    <a:pt x="108" y="145"/>
                  </a:cubicBezTo>
                  <a:cubicBezTo>
                    <a:pt x="107" y="145"/>
                    <a:pt x="107" y="145"/>
                    <a:pt x="106" y="145"/>
                  </a:cubicBezTo>
                  <a:cubicBezTo>
                    <a:pt x="106" y="145"/>
                    <a:pt x="105" y="145"/>
                    <a:pt x="105" y="145"/>
                  </a:cubicBezTo>
                  <a:cubicBezTo>
                    <a:pt x="105" y="145"/>
                    <a:pt x="105" y="144"/>
                    <a:pt x="105" y="144"/>
                  </a:cubicBezTo>
                  <a:cubicBezTo>
                    <a:pt x="104" y="144"/>
                    <a:pt x="104" y="144"/>
                    <a:pt x="103" y="144"/>
                  </a:cubicBezTo>
                  <a:cubicBezTo>
                    <a:pt x="103" y="143"/>
                    <a:pt x="103" y="142"/>
                    <a:pt x="103" y="142"/>
                  </a:cubicBezTo>
                  <a:moveTo>
                    <a:pt x="90" y="84"/>
                  </a:moveTo>
                  <a:cubicBezTo>
                    <a:pt x="91" y="84"/>
                    <a:pt x="92" y="84"/>
                    <a:pt x="92" y="84"/>
                  </a:cubicBezTo>
                  <a:cubicBezTo>
                    <a:pt x="93" y="84"/>
                    <a:pt x="93" y="84"/>
                    <a:pt x="94" y="84"/>
                  </a:cubicBezTo>
                  <a:cubicBezTo>
                    <a:pt x="94" y="84"/>
                    <a:pt x="95" y="84"/>
                    <a:pt x="95" y="84"/>
                  </a:cubicBezTo>
                  <a:cubicBezTo>
                    <a:pt x="95" y="83"/>
                    <a:pt x="95" y="83"/>
                    <a:pt x="95" y="82"/>
                  </a:cubicBezTo>
                  <a:cubicBezTo>
                    <a:pt x="96" y="82"/>
                    <a:pt x="96" y="82"/>
                    <a:pt x="97" y="82"/>
                  </a:cubicBezTo>
                  <a:cubicBezTo>
                    <a:pt x="97" y="83"/>
                    <a:pt x="97" y="83"/>
                    <a:pt x="97" y="84"/>
                  </a:cubicBezTo>
                  <a:cubicBezTo>
                    <a:pt x="97" y="84"/>
                    <a:pt x="98" y="84"/>
                    <a:pt x="98" y="84"/>
                  </a:cubicBezTo>
                  <a:cubicBezTo>
                    <a:pt x="98" y="84"/>
                    <a:pt x="98" y="85"/>
                    <a:pt x="98" y="85"/>
                  </a:cubicBezTo>
                  <a:cubicBezTo>
                    <a:pt x="98" y="85"/>
                    <a:pt x="97" y="85"/>
                    <a:pt x="97" y="85"/>
                  </a:cubicBezTo>
                  <a:cubicBezTo>
                    <a:pt x="96" y="85"/>
                    <a:pt x="96" y="85"/>
                    <a:pt x="95" y="85"/>
                  </a:cubicBezTo>
                  <a:cubicBezTo>
                    <a:pt x="95" y="85"/>
                    <a:pt x="94" y="85"/>
                    <a:pt x="94" y="85"/>
                  </a:cubicBezTo>
                  <a:cubicBezTo>
                    <a:pt x="93" y="85"/>
                    <a:pt x="93" y="85"/>
                    <a:pt x="92" y="85"/>
                  </a:cubicBezTo>
                  <a:cubicBezTo>
                    <a:pt x="92" y="85"/>
                    <a:pt x="91" y="85"/>
                    <a:pt x="90" y="85"/>
                  </a:cubicBezTo>
                  <a:cubicBezTo>
                    <a:pt x="90" y="85"/>
                    <a:pt x="90" y="84"/>
                    <a:pt x="90" y="84"/>
                  </a:cubicBezTo>
                  <a:moveTo>
                    <a:pt x="90" y="92"/>
                  </a:moveTo>
                  <a:cubicBezTo>
                    <a:pt x="90" y="92"/>
                    <a:pt x="90" y="93"/>
                    <a:pt x="90" y="93"/>
                  </a:cubicBezTo>
                  <a:cubicBezTo>
                    <a:pt x="90" y="94"/>
                    <a:pt x="90" y="95"/>
                    <a:pt x="90" y="95"/>
                  </a:cubicBezTo>
                  <a:cubicBezTo>
                    <a:pt x="90" y="95"/>
                    <a:pt x="89" y="95"/>
                    <a:pt x="89" y="95"/>
                  </a:cubicBezTo>
                  <a:cubicBezTo>
                    <a:pt x="89" y="95"/>
                    <a:pt x="89" y="94"/>
                    <a:pt x="89" y="93"/>
                  </a:cubicBezTo>
                  <a:cubicBezTo>
                    <a:pt x="88" y="93"/>
                    <a:pt x="88" y="93"/>
                    <a:pt x="87" y="93"/>
                  </a:cubicBezTo>
                  <a:cubicBezTo>
                    <a:pt x="87" y="93"/>
                    <a:pt x="87" y="92"/>
                    <a:pt x="87" y="92"/>
                  </a:cubicBezTo>
                  <a:cubicBezTo>
                    <a:pt x="88" y="92"/>
                    <a:pt x="88" y="92"/>
                    <a:pt x="89" y="92"/>
                  </a:cubicBezTo>
                  <a:cubicBezTo>
                    <a:pt x="89" y="92"/>
                    <a:pt x="90" y="92"/>
                    <a:pt x="90" y="92"/>
                  </a:cubicBezTo>
                  <a:moveTo>
                    <a:pt x="70" y="105"/>
                  </a:moveTo>
                  <a:cubicBezTo>
                    <a:pt x="70" y="104"/>
                    <a:pt x="70" y="104"/>
                    <a:pt x="70" y="103"/>
                  </a:cubicBezTo>
                  <a:cubicBezTo>
                    <a:pt x="71" y="103"/>
                    <a:pt x="71" y="103"/>
                    <a:pt x="72" y="103"/>
                  </a:cubicBezTo>
                  <a:cubicBezTo>
                    <a:pt x="72" y="103"/>
                    <a:pt x="72" y="102"/>
                    <a:pt x="72" y="102"/>
                  </a:cubicBezTo>
                  <a:cubicBezTo>
                    <a:pt x="72" y="101"/>
                    <a:pt x="72" y="100"/>
                    <a:pt x="72" y="100"/>
                  </a:cubicBezTo>
                  <a:cubicBezTo>
                    <a:pt x="72" y="100"/>
                    <a:pt x="73" y="100"/>
                    <a:pt x="73" y="100"/>
                  </a:cubicBezTo>
                  <a:cubicBezTo>
                    <a:pt x="74" y="100"/>
                    <a:pt x="74" y="100"/>
                    <a:pt x="75" y="100"/>
                  </a:cubicBezTo>
                  <a:cubicBezTo>
                    <a:pt x="75" y="99"/>
                    <a:pt x="75" y="99"/>
                    <a:pt x="75" y="98"/>
                  </a:cubicBezTo>
                  <a:cubicBezTo>
                    <a:pt x="75" y="98"/>
                    <a:pt x="76" y="98"/>
                    <a:pt x="76" y="98"/>
                  </a:cubicBezTo>
                  <a:cubicBezTo>
                    <a:pt x="76" y="98"/>
                    <a:pt x="76" y="97"/>
                    <a:pt x="76" y="97"/>
                  </a:cubicBezTo>
                  <a:cubicBezTo>
                    <a:pt x="77" y="97"/>
                    <a:pt x="77" y="97"/>
                    <a:pt x="78" y="97"/>
                  </a:cubicBezTo>
                  <a:cubicBezTo>
                    <a:pt x="79" y="97"/>
                    <a:pt x="79" y="97"/>
                    <a:pt x="80" y="97"/>
                  </a:cubicBezTo>
                  <a:cubicBezTo>
                    <a:pt x="80" y="97"/>
                    <a:pt x="81" y="97"/>
                    <a:pt x="81" y="97"/>
                  </a:cubicBezTo>
                  <a:cubicBezTo>
                    <a:pt x="81" y="96"/>
                    <a:pt x="81" y="96"/>
                    <a:pt x="81" y="95"/>
                  </a:cubicBezTo>
                  <a:cubicBezTo>
                    <a:pt x="81" y="95"/>
                    <a:pt x="81" y="94"/>
                    <a:pt x="81" y="93"/>
                  </a:cubicBezTo>
                  <a:cubicBezTo>
                    <a:pt x="81" y="93"/>
                    <a:pt x="81" y="92"/>
                    <a:pt x="81" y="92"/>
                  </a:cubicBezTo>
                  <a:cubicBezTo>
                    <a:pt x="81" y="92"/>
                    <a:pt x="80" y="92"/>
                    <a:pt x="80" y="92"/>
                  </a:cubicBezTo>
                  <a:cubicBezTo>
                    <a:pt x="80" y="92"/>
                    <a:pt x="80" y="93"/>
                    <a:pt x="80" y="93"/>
                  </a:cubicBezTo>
                  <a:cubicBezTo>
                    <a:pt x="79" y="93"/>
                    <a:pt x="79" y="93"/>
                    <a:pt x="78" y="93"/>
                  </a:cubicBezTo>
                  <a:cubicBezTo>
                    <a:pt x="78" y="94"/>
                    <a:pt x="78" y="95"/>
                    <a:pt x="78" y="95"/>
                  </a:cubicBezTo>
                  <a:cubicBezTo>
                    <a:pt x="77" y="95"/>
                    <a:pt x="77" y="95"/>
                    <a:pt x="76" y="95"/>
                  </a:cubicBezTo>
                  <a:cubicBezTo>
                    <a:pt x="76" y="95"/>
                    <a:pt x="76" y="94"/>
                    <a:pt x="76" y="93"/>
                  </a:cubicBezTo>
                  <a:cubicBezTo>
                    <a:pt x="76" y="93"/>
                    <a:pt x="76" y="92"/>
                    <a:pt x="76" y="92"/>
                  </a:cubicBezTo>
                  <a:cubicBezTo>
                    <a:pt x="76" y="91"/>
                    <a:pt x="76" y="91"/>
                    <a:pt x="76" y="90"/>
                  </a:cubicBezTo>
                  <a:cubicBezTo>
                    <a:pt x="77" y="90"/>
                    <a:pt x="77" y="90"/>
                    <a:pt x="78" y="90"/>
                  </a:cubicBezTo>
                  <a:cubicBezTo>
                    <a:pt x="78" y="90"/>
                    <a:pt x="78" y="89"/>
                    <a:pt x="78" y="89"/>
                  </a:cubicBezTo>
                  <a:cubicBezTo>
                    <a:pt x="79" y="89"/>
                    <a:pt x="79" y="89"/>
                    <a:pt x="80" y="89"/>
                  </a:cubicBezTo>
                  <a:cubicBezTo>
                    <a:pt x="80" y="88"/>
                    <a:pt x="80" y="87"/>
                    <a:pt x="80" y="87"/>
                  </a:cubicBezTo>
                  <a:cubicBezTo>
                    <a:pt x="80" y="87"/>
                    <a:pt x="81" y="87"/>
                    <a:pt x="81" y="87"/>
                  </a:cubicBezTo>
                  <a:cubicBezTo>
                    <a:pt x="81" y="86"/>
                    <a:pt x="81" y="86"/>
                    <a:pt x="81" y="85"/>
                  </a:cubicBezTo>
                  <a:cubicBezTo>
                    <a:pt x="81" y="85"/>
                    <a:pt x="81" y="84"/>
                    <a:pt x="81" y="84"/>
                  </a:cubicBezTo>
                  <a:cubicBezTo>
                    <a:pt x="81" y="84"/>
                    <a:pt x="80" y="84"/>
                    <a:pt x="80" y="84"/>
                  </a:cubicBezTo>
                  <a:cubicBezTo>
                    <a:pt x="79" y="84"/>
                    <a:pt x="79" y="84"/>
                    <a:pt x="78" y="84"/>
                  </a:cubicBezTo>
                  <a:cubicBezTo>
                    <a:pt x="78" y="83"/>
                    <a:pt x="78" y="83"/>
                    <a:pt x="78" y="82"/>
                  </a:cubicBezTo>
                  <a:cubicBezTo>
                    <a:pt x="77" y="82"/>
                    <a:pt x="77" y="82"/>
                    <a:pt x="76" y="82"/>
                  </a:cubicBezTo>
                  <a:cubicBezTo>
                    <a:pt x="76" y="82"/>
                    <a:pt x="76" y="81"/>
                    <a:pt x="76" y="81"/>
                  </a:cubicBezTo>
                  <a:cubicBezTo>
                    <a:pt x="76" y="80"/>
                    <a:pt x="76" y="79"/>
                    <a:pt x="76" y="79"/>
                  </a:cubicBezTo>
                  <a:cubicBezTo>
                    <a:pt x="76" y="78"/>
                    <a:pt x="76" y="78"/>
                    <a:pt x="76" y="77"/>
                  </a:cubicBezTo>
                  <a:cubicBezTo>
                    <a:pt x="76" y="77"/>
                    <a:pt x="76" y="76"/>
                    <a:pt x="76" y="76"/>
                  </a:cubicBezTo>
                  <a:cubicBezTo>
                    <a:pt x="77" y="76"/>
                    <a:pt x="77" y="76"/>
                    <a:pt x="78" y="76"/>
                  </a:cubicBezTo>
                  <a:cubicBezTo>
                    <a:pt x="78" y="75"/>
                    <a:pt x="78" y="75"/>
                    <a:pt x="78" y="74"/>
                  </a:cubicBezTo>
                  <a:cubicBezTo>
                    <a:pt x="79" y="74"/>
                    <a:pt x="79" y="74"/>
                    <a:pt x="80" y="74"/>
                  </a:cubicBezTo>
                  <a:cubicBezTo>
                    <a:pt x="80" y="74"/>
                    <a:pt x="81" y="74"/>
                    <a:pt x="81" y="74"/>
                  </a:cubicBezTo>
                  <a:cubicBezTo>
                    <a:pt x="81" y="74"/>
                    <a:pt x="81" y="73"/>
                    <a:pt x="81" y="72"/>
                  </a:cubicBezTo>
                  <a:cubicBezTo>
                    <a:pt x="81" y="72"/>
                    <a:pt x="81" y="71"/>
                    <a:pt x="81" y="71"/>
                  </a:cubicBezTo>
                  <a:cubicBezTo>
                    <a:pt x="82" y="71"/>
                    <a:pt x="82" y="71"/>
                    <a:pt x="83" y="71"/>
                  </a:cubicBezTo>
                  <a:cubicBezTo>
                    <a:pt x="83" y="70"/>
                    <a:pt x="83" y="70"/>
                    <a:pt x="83" y="69"/>
                  </a:cubicBezTo>
                  <a:cubicBezTo>
                    <a:pt x="83" y="69"/>
                    <a:pt x="83" y="68"/>
                    <a:pt x="83" y="68"/>
                  </a:cubicBezTo>
                  <a:cubicBezTo>
                    <a:pt x="83" y="67"/>
                    <a:pt x="83" y="67"/>
                    <a:pt x="83" y="66"/>
                  </a:cubicBezTo>
                  <a:cubicBezTo>
                    <a:pt x="83" y="66"/>
                    <a:pt x="84" y="66"/>
                    <a:pt x="84" y="66"/>
                  </a:cubicBezTo>
                  <a:cubicBezTo>
                    <a:pt x="84" y="66"/>
                    <a:pt x="84" y="65"/>
                    <a:pt x="84" y="64"/>
                  </a:cubicBezTo>
                  <a:cubicBezTo>
                    <a:pt x="85" y="64"/>
                    <a:pt x="85" y="64"/>
                    <a:pt x="86" y="64"/>
                  </a:cubicBezTo>
                  <a:cubicBezTo>
                    <a:pt x="86" y="64"/>
                    <a:pt x="87" y="64"/>
                    <a:pt x="87" y="64"/>
                  </a:cubicBezTo>
                  <a:cubicBezTo>
                    <a:pt x="87" y="65"/>
                    <a:pt x="87" y="66"/>
                    <a:pt x="87" y="66"/>
                  </a:cubicBezTo>
                  <a:cubicBezTo>
                    <a:pt x="87" y="67"/>
                    <a:pt x="87" y="67"/>
                    <a:pt x="87" y="68"/>
                  </a:cubicBezTo>
                  <a:cubicBezTo>
                    <a:pt x="87" y="68"/>
                    <a:pt x="87" y="69"/>
                    <a:pt x="87" y="69"/>
                  </a:cubicBezTo>
                  <a:cubicBezTo>
                    <a:pt x="87" y="69"/>
                    <a:pt x="86" y="69"/>
                    <a:pt x="86" y="69"/>
                  </a:cubicBezTo>
                  <a:cubicBezTo>
                    <a:pt x="86" y="70"/>
                    <a:pt x="86" y="70"/>
                    <a:pt x="86" y="71"/>
                  </a:cubicBezTo>
                  <a:cubicBezTo>
                    <a:pt x="85" y="71"/>
                    <a:pt x="85" y="71"/>
                    <a:pt x="84" y="71"/>
                  </a:cubicBezTo>
                  <a:cubicBezTo>
                    <a:pt x="84" y="71"/>
                    <a:pt x="84" y="72"/>
                    <a:pt x="84" y="72"/>
                  </a:cubicBezTo>
                  <a:cubicBezTo>
                    <a:pt x="84" y="72"/>
                    <a:pt x="83" y="72"/>
                    <a:pt x="83" y="72"/>
                  </a:cubicBezTo>
                  <a:cubicBezTo>
                    <a:pt x="83" y="73"/>
                    <a:pt x="83" y="74"/>
                    <a:pt x="83" y="74"/>
                  </a:cubicBezTo>
                  <a:cubicBezTo>
                    <a:pt x="83" y="75"/>
                    <a:pt x="83" y="75"/>
                    <a:pt x="83" y="76"/>
                  </a:cubicBezTo>
                  <a:cubicBezTo>
                    <a:pt x="83" y="76"/>
                    <a:pt x="83" y="77"/>
                    <a:pt x="83" y="77"/>
                  </a:cubicBezTo>
                  <a:cubicBezTo>
                    <a:pt x="83" y="78"/>
                    <a:pt x="83" y="78"/>
                    <a:pt x="83" y="79"/>
                  </a:cubicBezTo>
                  <a:cubicBezTo>
                    <a:pt x="83" y="79"/>
                    <a:pt x="83" y="80"/>
                    <a:pt x="83" y="81"/>
                  </a:cubicBezTo>
                  <a:cubicBezTo>
                    <a:pt x="83" y="81"/>
                    <a:pt x="83" y="82"/>
                    <a:pt x="83" y="82"/>
                  </a:cubicBezTo>
                  <a:cubicBezTo>
                    <a:pt x="83" y="83"/>
                    <a:pt x="83" y="83"/>
                    <a:pt x="83" y="84"/>
                  </a:cubicBezTo>
                  <a:cubicBezTo>
                    <a:pt x="83" y="84"/>
                    <a:pt x="84" y="84"/>
                    <a:pt x="84" y="84"/>
                  </a:cubicBezTo>
                  <a:cubicBezTo>
                    <a:pt x="84" y="84"/>
                    <a:pt x="84" y="85"/>
                    <a:pt x="84" y="85"/>
                  </a:cubicBezTo>
                  <a:cubicBezTo>
                    <a:pt x="85" y="85"/>
                    <a:pt x="85" y="85"/>
                    <a:pt x="86" y="85"/>
                  </a:cubicBezTo>
                  <a:cubicBezTo>
                    <a:pt x="86" y="85"/>
                    <a:pt x="87" y="85"/>
                    <a:pt x="87" y="85"/>
                  </a:cubicBezTo>
                  <a:cubicBezTo>
                    <a:pt x="88" y="85"/>
                    <a:pt x="88" y="85"/>
                    <a:pt x="89" y="85"/>
                  </a:cubicBezTo>
                  <a:cubicBezTo>
                    <a:pt x="89" y="86"/>
                    <a:pt x="89" y="86"/>
                    <a:pt x="89" y="87"/>
                  </a:cubicBezTo>
                  <a:cubicBezTo>
                    <a:pt x="88" y="87"/>
                    <a:pt x="88" y="87"/>
                    <a:pt x="87" y="87"/>
                  </a:cubicBezTo>
                  <a:cubicBezTo>
                    <a:pt x="87" y="87"/>
                    <a:pt x="87" y="88"/>
                    <a:pt x="87" y="89"/>
                  </a:cubicBezTo>
                  <a:cubicBezTo>
                    <a:pt x="87" y="89"/>
                    <a:pt x="86" y="89"/>
                    <a:pt x="86" y="89"/>
                  </a:cubicBezTo>
                  <a:cubicBezTo>
                    <a:pt x="86" y="89"/>
                    <a:pt x="86" y="90"/>
                    <a:pt x="86" y="90"/>
                  </a:cubicBezTo>
                  <a:cubicBezTo>
                    <a:pt x="85" y="90"/>
                    <a:pt x="85" y="90"/>
                    <a:pt x="84" y="90"/>
                  </a:cubicBezTo>
                  <a:cubicBezTo>
                    <a:pt x="84" y="91"/>
                    <a:pt x="84" y="91"/>
                    <a:pt x="84" y="92"/>
                  </a:cubicBezTo>
                  <a:cubicBezTo>
                    <a:pt x="84" y="92"/>
                    <a:pt x="84" y="93"/>
                    <a:pt x="84" y="93"/>
                  </a:cubicBezTo>
                  <a:cubicBezTo>
                    <a:pt x="84" y="94"/>
                    <a:pt x="84" y="95"/>
                    <a:pt x="84" y="95"/>
                  </a:cubicBezTo>
                  <a:cubicBezTo>
                    <a:pt x="84" y="95"/>
                    <a:pt x="83" y="95"/>
                    <a:pt x="83" y="95"/>
                  </a:cubicBezTo>
                  <a:cubicBezTo>
                    <a:pt x="83" y="96"/>
                    <a:pt x="83" y="96"/>
                    <a:pt x="83" y="97"/>
                  </a:cubicBezTo>
                  <a:cubicBezTo>
                    <a:pt x="83" y="97"/>
                    <a:pt x="83" y="98"/>
                    <a:pt x="83" y="98"/>
                  </a:cubicBezTo>
                  <a:cubicBezTo>
                    <a:pt x="83" y="99"/>
                    <a:pt x="83" y="99"/>
                    <a:pt x="83" y="100"/>
                  </a:cubicBezTo>
                  <a:cubicBezTo>
                    <a:pt x="83" y="100"/>
                    <a:pt x="84" y="100"/>
                    <a:pt x="84" y="100"/>
                  </a:cubicBezTo>
                  <a:cubicBezTo>
                    <a:pt x="84" y="100"/>
                    <a:pt x="84" y="101"/>
                    <a:pt x="84" y="102"/>
                  </a:cubicBezTo>
                  <a:cubicBezTo>
                    <a:pt x="84" y="102"/>
                    <a:pt x="83" y="102"/>
                    <a:pt x="83" y="102"/>
                  </a:cubicBezTo>
                  <a:cubicBezTo>
                    <a:pt x="83" y="102"/>
                    <a:pt x="83" y="103"/>
                    <a:pt x="83" y="103"/>
                  </a:cubicBezTo>
                  <a:cubicBezTo>
                    <a:pt x="82" y="103"/>
                    <a:pt x="81" y="103"/>
                    <a:pt x="80" y="103"/>
                  </a:cubicBezTo>
                  <a:cubicBezTo>
                    <a:pt x="79" y="103"/>
                    <a:pt x="79" y="103"/>
                    <a:pt x="78" y="103"/>
                  </a:cubicBezTo>
                  <a:cubicBezTo>
                    <a:pt x="77" y="103"/>
                    <a:pt x="77" y="103"/>
                    <a:pt x="76" y="103"/>
                  </a:cubicBezTo>
                  <a:cubicBezTo>
                    <a:pt x="76" y="103"/>
                    <a:pt x="75" y="103"/>
                    <a:pt x="75" y="103"/>
                  </a:cubicBezTo>
                  <a:cubicBezTo>
                    <a:pt x="75" y="104"/>
                    <a:pt x="75" y="104"/>
                    <a:pt x="75" y="105"/>
                  </a:cubicBezTo>
                  <a:cubicBezTo>
                    <a:pt x="74" y="105"/>
                    <a:pt x="74" y="105"/>
                    <a:pt x="73" y="105"/>
                  </a:cubicBezTo>
                  <a:cubicBezTo>
                    <a:pt x="73" y="105"/>
                    <a:pt x="72" y="105"/>
                    <a:pt x="72" y="105"/>
                  </a:cubicBezTo>
                  <a:cubicBezTo>
                    <a:pt x="72" y="105"/>
                    <a:pt x="72" y="106"/>
                    <a:pt x="72" y="106"/>
                  </a:cubicBezTo>
                  <a:cubicBezTo>
                    <a:pt x="71" y="106"/>
                    <a:pt x="71" y="106"/>
                    <a:pt x="70" y="106"/>
                  </a:cubicBezTo>
                  <a:cubicBezTo>
                    <a:pt x="70" y="106"/>
                    <a:pt x="70" y="105"/>
                    <a:pt x="70" y="105"/>
                  </a:cubicBezTo>
                  <a:moveTo>
                    <a:pt x="69" y="103"/>
                  </a:moveTo>
                  <a:cubicBezTo>
                    <a:pt x="69" y="104"/>
                    <a:pt x="69" y="104"/>
                    <a:pt x="69" y="105"/>
                  </a:cubicBezTo>
                  <a:cubicBezTo>
                    <a:pt x="68" y="105"/>
                    <a:pt x="68" y="105"/>
                    <a:pt x="67" y="105"/>
                  </a:cubicBezTo>
                  <a:cubicBezTo>
                    <a:pt x="67" y="104"/>
                    <a:pt x="67" y="104"/>
                    <a:pt x="67" y="103"/>
                  </a:cubicBezTo>
                  <a:cubicBezTo>
                    <a:pt x="68" y="103"/>
                    <a:pt x="68" y="103"/>
                    <a:pt x="69" y="103"/>
                  </a:cubicBezTo>
                  <a:moveTo>
                    <a:pt x="62" y="92"/>
                  </a:moveTo>
                  <a:cubicBezTo>
                    <a:pt x="62" y="91"/>
                    <a:pt x="62" y="91"/>
                    <a:pt x="62" y="90"/>
                  </a:cubicBezTo>
                  <a:cubicBezTo>
                    <a:pt x="63" y="90"/>
                    <a:pt x="63" y="90"/>
                    <a:pt x="64" y="90"/>
                  </a:cubicBezTo>
                  <a:cubicBezTo>
                    <a:pt x="64" y="91"/>
                    <a:pt x="64" y="91"/>
                    <a:pt x="64" y="92"/>
                  </a:cubicBezTo>
                  <a:cubicBezTo>
                    <a:pt x="64" y="92"/>
                    <a:pt x="64" y="93"/>
                    <a:pt x="64" y="93"/>
                  </a:cubicBezTo>
                  <a:cubicBezTo>
                    <a:pt x="64" y="93"/>
                    <a:pt x="65" y="93"/>
                    <a:pt x="65" y="93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5" y="96"/>
                    <a:pt x="65" y="97"/>
                  </a:cubicBezTo>
                  <a:cubicBezTo>
                    <a:pt x="66" y="97"/>
                    <a:pt x="66" y="97"/>
                    <a:pt x="67" y="97"/>
                  </a:cubicBezTo>
                  <a:cubicBezTo>
                    <a:pt x="67" y="97"/>
                    <a:pt x="67" y="98"/>
                    <a:pt x="67" y="98"/>
                  </a:cubicBezTo>
                  <a:cubicBezTo>
                    <a:pt x="67" y="99"/>
                    <a:pt x="67" y="99"/>
                    <a:pt x="67" y="100"/>
                  </a:cubicBezTo>
                  <a:cubicBezTo>
                    <a:pt x="66" y="100"/>
                    <a:pt x="66" y="100"/>
                    <a:pt x="65" y="100"/>
                  </a:cubicBezTo>
                  <a:cubicBezTo>
                    <a:pt x="65" y="99"/>
                    <a:pt x="65" y="99"/>
                    <a:pt x="65" y="98"/>
                  </a:cubicBezTo>
                  <a:cubicBezTo>
                    <a:pt x="65" y="98"/>
                    <a:pt x="64" y="98"/>
                    <a:pt x="64" y="98"/>
                  </a:cubicBezTo>
                  <a:cubicBezTo>
                    <a:pt x="64" y="98"/>
                    <a:pt x="64" y="97"/>
                    <a:pt x="64" y="97"/>
                  </a:cubicBezTo>
                  <a:cubicBezTo>
                    <a:pt x="64" y="96"/>
                    <a:pt x="64" y="96"/>
                    <a:pt x="64" y="95"/>
                  </a:cubicBezTo>
                  <a:cubicBezTo>
                    <a:pt x="64" y="95"/>
                    <a:pt x="64" y="94"/>
                    <a:pt x="64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3"/>
                    <a:pt x="62" y="92"/>
                    <a:pt x="62" y="92"/>
                  </a:cubicBezTo>
                  <a:moveTo>
                    <a:pt x="120" y="164"/>
                  </a:moveTo>
                  <a:cubicBezTo>
                    <a:pt x="120" y="165"/>
                    <a:pt x="120" y="165"/>
                    <a:pt x="120" y="166"/>
                  </a:cubicBezTo>
                  <a:cubicBezTo>
                    <a:pt x="120" y="167"/>
                    <a:pt x="120" y="167"/>
                    <a:pt x="120" y="168"/>
                  </a:cubicBezTo>
                  <a:cubicBezTo>
                    <a:pt x="120" y="168"/>
                    <a:pt x="120" y="169"/>
                    <a:pt x="120" y="169"/>
                  </a:cubicBezTo>
                  <a:cubicBezTo>
                    <a:pt x="120" y="170"/>
                    <a:pt x="120" y="170"/>
                    <a:pt x="120" y="171"/>
                  </a:cubicBezTo>
                  <a:cubicBezTo>
                    <a:pt x="120" y="171"/>
                    <a:pt x="119" y="171"/>
                    <a:pt x="119" y="171"/>
                  </a:cubicBezTo>
                  <a:cubicBezTo>
                    <a:pt x="119" y="171"/>
                    <a:pt x="119" y="172"/>
                    <a:pt x="119" y="173"/>
                  </a:cubicBezTo>
                  <a:cubicBezTo>
                    <a:pt x="118" y="173"/>
                    <a:pt x="118" y="173"/>
                    <a:pt x="117" y="173"/>
                  </a:cubicBezTo>
                  <a:cubicBezTo>
                    <a:pt x="117" y="173"/>
                    <a:pt x="116" y="173"/>
                    <a:pt x="116" y="173"/>
                  </a:cubicBezTo>
                  <a:cubicBezTo>
                    <a:pt x="115" y="173"/>
                    <a:pt x="114" y="173"/>
                    <a:pt x="114" y="173"/>
                  </a:cubicBezTo>
                  <a:cubicBezTo>
                    <a:pt x="114" y="172"/>
                    <a:pt x="114" y="171"/>
                    <a:pt x="114" y="171"/>
                  </a:cubicBezTo>
                  <a:cubicBezTo>
                    <a:pt x="113" y="171"/>
                    <a:pt x="113" y="171"/>
                    <a:pt x="112" y="171"/>
                  </a:cubicBezTo>
                  <a:cubicBezTo>
                    <a:pt x="112" y="171"/>
                    <a:pt x="111" y="171"/>
                    <a:pt x="111" y="171"/>
                  </a:cubicBezTo>
                  <a:cubicBezTo>
                    <a:pt x="111" y="171"/>
                    <a:pt x="111" y="172"/>
                    <a:pt x="111" y="173"/>
                  </a:cubicBezTo>
                  <a:cubicBezTo>
                    <a:pt x="110" y="173"/>
                    <a:pt x="110" y="173"/>
                    <a:pt x="109" y="173"/>
                  </a:cubicBezTo>
                  <a:cubicBezTo>
                    <a:pt x="109" y="173"/>
                    <a:pt x="108" y="173"/>
                    <a:pt x="108" y="173"/>
                  </a:cubicBezTo>
                  <a:cubicBezTo>
                    <a:pt x="107" y="173"/>
                    <a:pt x="107" y="173"/>
                    <a:pt x="106" y="173"/>
                  </a:cubicBezTo>
                  <a:cubicBezTo>
                    <a:pt x="106" y="173"/>
                    <a:pt x="105" y="173"/>
                    <a:pt x="105" y="173"/>
                  </a:cubicBezTo>
                  <a:cubicBezTo>
                    <a:pt x="104" y="173"/>
                    <a:pt x="104" y="173"/>
                    <a:pt x="103" y="173"/>
                  </a:cubicBezTo>
                  <a:cubicBezTo>
                    <a:pt x="103" y="173"/>
                    <a:pt x="102" y="173"/>
                    <a:pt x="102" y="173"/>
                  </a:cubicBezTo>
                  <a:cubicBezTo>
                    <a:pt x="101" y="173"/>
                    <a:pt x="100" y="173"/>
                    <a:pt x="100" y="173"/>
                  </a:cubicBezTo>
                  <a:cubicBezTo>
                    <a:pt x="100" y="172"/>
                    <a:pt x="100" y="171"/>
                    <a:pt x="100" y="171"/>
                  </a:cubicBezTo>
                  <a:cubicBezTo>
                    <a:pt x="99" y="171"/>
                    <a:pt x="99" y="171"/>
                    <a:pt x="98" y="171"/>
                  </a:cubicBezTo>
                  <a:cubicBezTo>
                    <a:pt x="98" y="171"/>
                    <a:pt x="97" y="171"/>
                    <a:pt x="97" y="171"/>
                  </a:cubicBezTo>
                  <a:cubicBezTo>
                    <a:pt x="96" y="171"/>
                    <a:pt x="96" y="171"/>
                    <a:pt x="95" y="171"/>
                  </a:cubicBezTo>
                  <a:cubicBezTo>
                    <a:pt x="95" y="170"/>
                    <a:pt x="95" y="170"/>
                    <a:pt x="95" y="169"/>
                  </a:cubicBezTo>
                  <a:cubicBezTo>
                    <a:pt x="95" y="169"/>
                    <a:pt x="94" y="169"/>
                    <a:pt x="94" y="169"/>
                  </a:cubicBezTo>
                  <a:cubicBezTo>
                    <a:pt x="93" y="169"/>
                    <a:pt x="93" y="169"/>
                    <a:pt x="92" y="169"/>
                  </a:cubicBezTo>
                  <a:cubicBezTo>
                    <a:pt x="92" y="169"/>
                    <a:pt x="91" y="169"/>
                    <a:pt x="90" y="169"/>
                  </a:cubicBezTo>
                  <a:cubicBezTo>
                    <a:pt x="90" y="169"/>
                    <a:pt x="89" y="169"/>
                    <a:pt x="89" y="169"/>
                  </a:cubicBezTo>
                  <a:cubicBezTo>
                    <a:pt x="88" y="169"/>
                    <a:pt x="88" y="169"/>
                    <a:pt x="87" y="169"/>
                  </a:cubicBezTo>
                  <a:cubicBezTo>
                    <a:pt x="87" y="170"/>
                    <a:pt x="87" y="170"/>
                    <a:pt x="87" y="170"/>
                  </a:cubicBezTo>
                  <a:cubicBezTo>
                    <a:pt x="87" y="171"/>
                    <a:pt x="87" y="171"/>
                    <a:pt x="87" y="171"/>
                  </a:cubicBezTo>
                  <a:cubicBezTo>
                    <a:pt x="87" y="171"/>
                    <a:pt x="87" y="172"/>
                    <a:pt x="87" y="173"/>
                  </a:cubicBezTo>
                  <a:cubicBezTo>
                    <a:pt x="87" y="173"/>
                    <a:pt x="87" y="174"/>
                    <a:pt x="87" y="174"/>
                  </a:cubicBezTo>
                  <a:cubicBezTo>
                    <a:pt x="87" y="174"/>
                    <a:pt x="86" y="174"/>
                    <a:pt x="86" y="174"/>
                  </a:cubicBezTo>
                  <a:cubicBezTo>
                    <a:pt x="86" y="175"/>
                    <a:pt x="86" y="175"/>
                    <a:pt x="86" y="176"/>
                  </a:cubicBezTo>
                  <a:cubicBezTo>
                    <a:pt x="85" y="176"/>
                    <a:pt x="85" y="176"/>
                    <a:pt x="84" y="176"/>
                  </a:cubicBezTo>
                  <a:cubicBezTo>
                    <a:pt x="84" y="175"/>
                    <a:pt x="84" y="175"/>
                    <a:pt x="84" y="174"/>
                  </a:cubicBezTo>
                  <a:cubicBezTo>
                    <a:pt x="84" y="174"/>
                    <a:pt x="83" y="174"/>
                    <a:pt x="83" y="174"/>
                  </a:cubicBezTo>
                  <a:cubicBezTo>
                    <a:pt x="82" y="174"/>
                    <a:pt x="82" y="174"/>
                    <a:pt x="81" y="174"/>
                  </a:cubicBezTo>
                  <a:cubicBezTo>
                    <a:pt x="81" y="174"/>
                    <a:pt x="80" y="174"/>
                    <a:pt x="80" y="174"/>
                  </a:cubicBezTo>
                  <a:cubicBezTo>
                    <a:pt x="79" y="174"/>
                    <a:pt x="79" y="174"/>
                    <a:pt x="78" y="174"/>
                  </a:cubicBezTo>
                  <a:cubicBezTo>
                    <a:pt x="78" y="174"/>
                    <a:pt x="78" y="173"/>
                    <a:pt x="78" y="173"/>
                  </a:cubicBezTo>
                  <a:cubicBezTo>
                    <a:pt x="78" y="172"/>
                    <a:pt x="78" y="171"/>
                    <a:pt x="78" y="171"/>
                  </a:cubicBezTo>
                  <a:cubicBezTo>
                    <a:pt x="77" y="171"/>
                    <a:pt x="77" y="171"/>
                    <a:pt x="76" y="171"/>
                  </a:cubicBezTo>
                  <a:cubicBezTo>
                    <a:pt x="76" y="170"/>
                    <a:pt x="76" y="170"/>
                    <a:pt x="76" y="169"/>
                  </a:cubicBezTo>
                  <a:cubicBezTo>
                    <a:pt x="76" y="169"/>
                    <a:pt x="75" y="169"/>
                    <a:pt x="75" y="169"/>
                  </a:cubicBezTo>
                  <a:cubicBezTo>
                    <a:pt x="74" y="169"/>
                    <a:pt x="74" y="169"/>
                    <a:pt x="73" y="169"/>
                  </a:cubicBezTo>
                  <a:cubicBezTo>
                    <a:pt x="73" y="169"/>
                    <a:pt x="72" y="169"/>
                    <a:pt x="72" y="169"/>
                  </a:cubicBezTo>
                  <a:cubicBezTo>
                    <a:pt x="71" y="169"/>
                    <a:pt x="71" y="169"/>
                    <a:pt x="70" y="169"/>
                  </a:cubicBezTo>
                  <a:cubicBezTo>
                    <a:pt x="70" y="169"/>
                    <a:pt x="69" y="169"/>
                    <a:pt x="69" y="169"/>
                  </a:cubicBezTo>
                  <a:cubicBezTo>
                    <a:pt x="69" y="169"/>
                    <a:pt x="69" y="168"/>
                    <a:pt x="69" y="168"/>
                  </a:cubicBezTo>
                  <a:cubicBezTo>
                    <a:pt x="68" y="168"/>
                    <a:pt x="68" y="168"/>
                    <a:pt x="67" y="168"/>
                  </a:cubicBezTo>
                  <a:cubicBezTo>
                    <a:pt x="67" y="167"/>
                    <a:pt x="67" y="167"/>
                    <a:pt x="67" y="166"/>
                  </a:cubicBezTo>
                  <a:cubicBezTo>
                    <a:pt x="67" y="165"/>
                    <a:pt x="67" y="165"/>
                    <a:pt x="67" y="164"/>
                  </a:cubicBezTo>
                  <a:cubicBezTo>
                    <a:pt x="67" y="164"/>
                    <a:pt x="67" y="163"/>
                    <a:pt x="67" y="163"/>
                  </a:cubicBezTo>
                  <a:cubicBezTo>
                    <a:pt x="67" y="162"/>
                    <a:pt x="67" y="162"/>
                    <a:pt x="67" y="161"/>
                  </a:cubicBezTo>
                  <a:cubicBezTo>
                    <a:pt x="66" y="161"/>
                    <a:pt x="66" y="161"/>
                    <a:pt x="65" y="161"/>
                  </a:cubicBezTo>
                  <a:cubicBezTo>
                    <a:pt x="65" y="161"/>
                    <a:pt x="65" y="160"/>
                    <a:pt x="65" y="160"/>
                  </a:cubicBezTo>
                  <a:cubicBezTo>
                    <a:pt x="66" y="160"/>
                    <a:pt x="66" y="160"/>
                    <a:pt x="67" y="160"/>
                  </a:cubicBezTo>
                  <a:cubicBezTo>
                    <a:pt x="67" y="159"/>
                    <a:pt x="67" y="159"/>
                    <a:pt x="67" y="158"/>
                  </a:cubicBezTo>
                  <a:cubicBezTo>
                    <a:pt x="66" y="158"/>
                    <a:pt x="66" y="158"/>
                    <a:pt x="65" y="158"/>
                  </a:cubicBezTo>
                  <a:cubicBezTo>
                    <a:pt x="65" y="158"/>
                    <a:pt x="64" y="158"/>
                    <a:pt x="64" y="158"/>
                  </a:cubicBezTo>
                  <a:cubicBezTo>
                    <a:pt x="63" y="158"/>
                    <a:pt x="63" y="158"/>
                    <a:pt x="62" y="158"/>
                  </a:cubicBezTo>
                  <a:cubicBezTo>
                    <a:pt x="62" y="158"/>
                    <a:pt x="61" y="158"/>
                    <a:pt x="61" y="158"/>
                  </a:cubicBezTo>
                  <a:cubicBezTo>
                    <a:pt x="60" y="158"/>
                    <a:pt x="60" y="158"/>
                    <a:pt x="59" y="158"/>
                  </a:cubicBezTo>
                  <a:cubicBezTo>
                    <a:pt x="59" y="158"/>
                    <a:pt x="58" y="158"/>
                    <a:pt x="58" y="158"/>
                  </a:cubicBezTo>
                  <a:cubicBezTo>
                    <a:pt x="57" y="158"/>
                    <a:pt x="57" y="158"/>
                    <a:pt x="56" y="158"/>
                  </a:cubicBezTo>
                  <a:cubicBezTo>
                    <a:pt x="56" y="158"/>
                    <a:pt x="55" y="158"/>
                    <a:pt x="55" y="158"/>
                  </a:cubicBezTo>
                  <a:cubicBezTo>
                    <a:pt x="54" y="158"/>
                    <a:pt x="53" y="158"/>
                    <a:pt x="53" y="158"/>
                  </a:cubicBezTo>
                  <a:cubicBezTo>
                    <a:pt x="52" y="158"/>
                    <a:pt x="52" y="158"/>
                    <a:pt x="51" y="158"/>
                  </a:cubicBezTo>
                  <a:cubicBezTo>
                    <a:pt x="51" y="158"/>
                    <a:pt x="50" y="158"/>
                    <a:pt x="50" y="158"/>
                  </a:cubicBezTo>
                  <a:cubicBezTo>
                    <a:pt x="50" y="159"/>
                    <a:pt x="50" y="159"/>
                    <a:pt x="50" y="160"/>
                  </a:cubicBezTo>
                  <a:cubicBezTo>
                    <a:pt x="49" y="160"/>
                    <a:pt x="49" y="160"/>
                    <a:pt x="48" y="160"/>
                  </a:cubicBezTo>
                  <a:cubicBezTo>
                    <a:pt x="48" y="160"/>
                    <a:pt x="47" y="160"/>
                    <a:pt x="47" y="160"/>
                  </a:cubicBezTo>
                  <a:cubicBezTo>
                    <a:pt x="46" y="160"/>
                    <a:pt x="46" y="160"/>
                    <a:pt x="45" y="160"/>
                  </a:cubicBezTo>
                  <a:cubicBezTo>
                    <a:pt x="45" y="160"/>
                    <a:pt x="44" y="160"/>
                    <a:pt x="44" y="160"/>
                  </a:cubicBezTo>
                  <a:cubicBezTo>
                    <a:pt x="43" y="160"/>
                    <a:pt x="43" y="160"/>
                    <a:pt x="42" y="160"/>
                  </a:cubicBezTo>
                  <a:cubicBezTo>
                    <a:pt x="42" y="160"/>
                    <a:pt x="42" y="161"/>
                    <a:pt x="42" y="161"/>
                  </a:cubicBezTo>
                  <a:cubicBezTo>
                    <a:pt x="42" y="161"/>
                    <a:pt x="41" y="161"/>
                    <a:pt x="41" y="161"/>
                  </a:cubicBezTo>
                  <a:cubicBezTo>
                    <a:pt x="40" y="161"/>
                    <a:pt x="39" y="161"/>
                    <a:pt x="39" y="161"/>
                  </a:cubicBezTo>
                  <a:cubicBezTo>
                    <a:pt x="39" y="162"/>
                    <a:pt x="39" y="162"/>
                    <a:pt x="39" y="163"/>
                  </a:cubicBezTo>
                  <a:cubicBezTo>
                    <a:pt x="38" y="163"/>
                    <a:pt x="38" y="163"/>
                    <a:pt x="37" y="163"/>
                  </a:cubicBezTo>
                  <a:cubicBezTo>
                    <a:pt x="37" y="163"/>
                    <a:pt x="36" y="163"/>
                    <a:pt x="36" y="163"/>
                  </a:cubicBezTo>
                  <a:cubicBezTo>
                    <a:pt x="35" y="163"/>
                    <a:pt x="35" y="163"/>
                    <a:pt x="34" y="163"/>
                  </a:cubicBezTo>
                  <a:cubicBezTo>
                    <a:pt x="34" y="163"/>
                    <a:pt x="33" y="163"/>
                    <a:pt x="33" y="163"/>
                  </a:cubicBezTo>
                  <a:cubicBezTo>
                    <a:pt x="32" y="163"/>
                    <a:pt x="32" y="163"/>
                    <a:pt x="31" y="163"/>
                  </a:cubicBezTo>
                  <a:cubicBezTo>
                    <a:pt x="31" y="162"/>
                    <a:pt x="31" y="162"/>
                    <a:pt x="31" y="161"/>
                  </a:cubicBezTo>
                  <a:cubicBezTo>
                    <a:pt x="32" y="161"/>
                    <a:pt x="32" y="161"/>
                    <a:pt x="33" y="161"/>
                  </a:cubicBezTo>
                  <a:cubicBezTo>
                    <a:pt x="33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6" y="161"/>
                  </a:cubicBezTo>
                  <a:cubicBezTo>
                    <a:pt x="36" y="161"/>
                    <a:pt x="36" y="160"/>
                    <a:pt x="36" y="160"/>
                  </a:cubicBezTo>
                  <a:cubicBezTo>
                    <a:pt x="36" y="160"/>
                    <a:pt x="37" y="160"/>
                    <a:pt x="37" y="160"/>
                  </a:cubicBezTo>
                  <a:cubicBezTo>
                    <a:pt x="38" y="160"/>
                    <a:pt x="38" y="160"/>
                    <a:pt x="39" y="160"/>
                  </a:cubicBezTo>
                  <a:cubicBezTo>
                    <a:pt x="39" y="159"/>
                    <a:pt x="39" y="159"/>
                    <a:pt x="39" y="158"/>
                  </a:cubicBezTo>
                  <a:cubicBezTo>
                    <a:pt x="39" y="158"/>
                    <a:pt x="40" y="158"/>
                    <a:pt x="41" y="158"/>
                  </a:cubicBezTo>
                  <a:cubicBezTo>
                    <a:pt x="41" y="157"/>
                    <a:pt x="41" y="157"/>
                    <a:pt x="41" y="156"/>
                  </a:cubicBezTo>
                  <a:cubicBezTo>
                    <a:pt x="41" y="156"/>
                    <a:pt x="42" y="156"/>
                    <a:pt x="42" y="156"/>
                  </a:cubicBezTo>
                  <a:cubicBezTo>
                    <a:pt x="42" y="156"/>
                    <a:pt x="42" y="155"/>
                    <a:pt x="42" y="155"/>
                  </a:cubicBezTo>
                  <a:cubicBezTo>
                    <a:pt x="43" y="155"/>
                    <a:pt x="43" y="155"/>
                    <a:pt x="44" y="155"/>
                  </a:cubicBezTo>
                  <a:cubicBezTo>
                    <a:pt x="44" y="154"/>
                    <a:pt x="44" y="154"/>
                    <a:pt x="44" y="153"/>
                  </a:cubicBezTo>
                  <a:cubicBezTo>
                    <a:pt x="43" y="153"/>
                    <a:pt x="43" y="153"/>
                    <a:pt x="42" y="153"/>
                  </a:cubicBezTo>
                  <a:cubicBezTo>
                    <a:pt x="42" y="153"/>
                    <a:pt x="42" y="152"/>
                    <a:pt x="42" y="151"/>
                  </a:cubicBezTo>
                  <a:cubicBezTo>
                    <a:pt x="42" y="151"/>
                    <a:pt x="42" y="150"/>
                    <a:pt x="42" y="150"/>
                  </a:cubicBezTo>
                  <a:cubicBezTo>
                    <a:pt x="43" y="150"/>
                    <a:pt x="43" y="150"/>
                    <a:pt x="44" y="150"/>
                  </a:cubicBezTo>
                  <a:cubicBezTo>
                    <a:pt x="44" y="149"/>
                    <a:pt x="44" y="149"/>
                    <a:pt x="44" y="148"/>
                  </a:cubicBezTo>
                  <a:cubicBezTo>
                    <a:pt x="44" y="148"/>
                    <a:pt x="45" y="148"/>
                    <a:pt x="45" y="148"/>
                  </a:cubicBezTo>
                  <a:cubicBezTo>
                    <a:pt x="46" y="148"/>
                    <a:pt x="46" y="148"/>
                    <a:pt x="47" y="148"/>
                  </a:cubicBezTo>
                  <a:cubicBezTo>
                    <a:pt x="47" y="148"/>
                    <a:pt x="47" y="147"/>
                    <a:pt x="47" y="147"/>
                  </a:cubicBezTo>
                  <a:cubicBezTo>
                    <a:pt x="47" y="147"/>
                    <a:pt x="48" y="147"/>
                    <a:pt x="48" y="147"/>
                  </a:cubicBezTo>
                  <a:cubicBezTo>
                    <a:pt x="49" y="147"/>
                    <a:pt x="49" y="147"/>
                    <a:pt x="50" y="147"/>
                  </a:cubicBezTo>
                  <a:cubicBezTo>
                    <a:pt x="50" y="146"/>
                    <a:pt x="50" y="146"/>
                    <a:pt x="50" y="145"/>
                  </a:cubicBezTo>
                  <a:cubicBezTo>
                    <a:pt x="50" y="145"/>
                    <a:pt x="50" y="144"/>
                    <a:pt x="50" y="144"/>
                  </a:cubicBezTo>
                  <a:cubicBezTo>
                    <a:pt x="50" y="143"/>
                    <a:pt x="50" y="142"/>
                    <a:pt x="50" y="142"/>
                  </a:cubicBezTo>
                  <a:cubicBezTo>
                    <a:pt x="50" y="141"/>
                    <a:pt x="50" y="141"/>
                    <a:pt x="50" y="140"/>
                  </a:cubicBezTo>
                  <a:cubicBezTo>
                    <a:pt x="50" y="140"/>
                    <a:pt x="51" y="140"/>
                    <a:pt x="51" y="140"/>
                  </a:cubicBezTo>
                  <a:cubicBezTo>
                    <a:pt x="52" y="140"/>
                    <a:pt x="52" y="140"/>
                    <a:pt x="53" y="140"/>
                  </a:cubicBezTo>
                  <a:cubicBezTo>
                    <a:pt x="53" y="141"/>
                    <a:pt x="53" y="141"/>
                    <a:pt x="53" y="142"/>
                  </a:cubicBezTo>
                  <a:cubicBezTo>
                    <a:pt x="53" y="142"/>
                    <a:pt x="54" y="142"/>
                    <a:pt x="55" y="142"/>
                  </a:cubicBezTo>
                  <a:cubicBezTo>
                    <a:pt x="55" y="142"/>
                    <a:pt x="56" y="142"/>
                    <a:pt x="56" y="142"/>
                  </a:cubicBezTo>
                  <a:cubicBezTo>
                    <a:pt x="57" y="142"/>
                    <a:pt x="57" y="142"/>
                    <a:pt x="58" y="142"/>
                  </a:cubicBezTo>
                  <a:cubicBezTo>
                    <a:pt x="58" y="141"/>
                    <a:pt x="58" y="141"/>
                    <a:pt x="58" y="140"/>
                  </a:cubicBezTo>
                  <a:cubicBezTo>
                    <a:pt x="58" y="140"/>
                    <a:pt x="59" y="140"/>
                    <a:pt x="59" y="140"/>
                  </a:cubicBezTo>
                  <a:cubicBezTo>
                    <a:pt x="59" y="140"/>
                    <a:pt x="59" y="139"/>
                    <a:pt x="59" y="139"/>
                  </a:cubicBezTo>
                  <a:cubicBezTo>
                    <a:pt x="60" y="139"/>
                    <a:pt x="60" y="139"/>
                    <a:pt x="61" y="139"/>
                  </a:cubicBezTo>
                  <a:cubicBezTo>
                    <a:pt x="61" y="139"/>
                    <a:pt x="62" y="139"/>
                    <a:pt x="62" y="139"/>
                  </a:cubicBezTo>
                  <a:cubicBezTo>
                    <a:pt x="62" y="139"/>
                    <a:pt x="62" y="140"/>
                    <a:pt x="62" y="140"/>
                  </a:cubicBezTo>
                  <a:cubicBezTo>
                    <a:pt x="63" y="140"/>
                    <a:pt x="63" y="140"/>
                    <a:pt x="64" y="140"/>
                  </a:cubicBezTo>
                  <a:cubicBezTo>
                    <a:pt x="64" y="141"/>
                    <a:pt x="64" y="141"/>
                    <a:pt x="64" y="142"/>
                  </a:cubicBezTo>
                  <a:cubicBezTo>
                    <a:pt x="64" y="142"/>
                    <a:pt x="65" y="142"/>
                    <a:pt x="65" y="142"/>
                  </a:cubicBezTo>
                  <a:cubicBezTo>
                    <a:pt x="65" y="142"/>
                    <a:pt x="65" y="143"/>
                    <a:pt x="65" y="144"/>
                  </a:cubicBezTo>
                  <a:cubicBezTo>
                    <a:pt x="66" y="144"/>
                    <a:pt x="66" y="144"/>
                    <a:pt x="67" y="144"/>
                  </a:cubicBezTo>
                  <a:cubicBezTo>
                    <a:pt x="67" y="144"/>
                    <a:pt x="67" y="145"/>
                    <a:pt x="67" y="145"/>
                  </a:cubicBezTo>
                  <a:cubicBezTo>
                    <a:pt x="68" y="145"/>
                    <a:pt x="68" y="145"/>
                    <a:pt x="69" y="145"/>
                  </a:cubicBezTo>
                  <a:cubicBezTo>
                    <a:pt x="69" y="146"/>
                    <a:pt x="69" y="146"/>
                    <a:pt x="69" y="147"/>
                  </a:cubicBezTo>
                  <a:cubicBezTo>
                    <a:pt x="69" y="147"/>
                    <a:pt x="70" y="147"/>
                    <a:pt x="70" y="147"/>
                  </a:cubicBezTo>
                  <a:cubicBezTo>
                    <a:pt x="71" y="147"/>
                    <a:pt x="71" y="147"/>
                    <a:pt x="72" y="147"/>
                  </a:cubicBezTo>
                  <a:cubicBezTo>
                    <a:pt x="72" y="147"/>
                    <a:pt x="72" y="148"/>
                    <a:pt x="72" y="148"/>
                  </a:cubicBezTo>
                  <a:cubicBezTo>
                    <a:pt x="72" y="148"/>
                    <a:pt x="73" y="148"/>
                    <a:pt x="73" y="148"/>
                  </a:cubicBezTo>
                  <a:cubicBezTo>
                    <a:pt x="74" y="148"/>
                    <a:pt x="74" y="148"/>
                    <a:pt x="75" y="148"/>
                  </a:cubicBezTo>
                  <a:cubicBezTo>
                    <a:pt x="75" y="149"/>
                    <a:pt x="75" y="149"/>
                    <a:pt x="75" y="150"/>
                  </a:cubicBezTo>
                  <a:cubicBezTo>
                    <a:pt x="75" y="150"/>
                    <a:pt x="76" y="150"/>
                    <a:pt x="76" y="150"/>
                  </a:cubicBezTo>
                  <a:cubicBezTo>
                    <a:pt x="76" y="150"/>
                    <a:pt x="76" y="151"/>
                    <a:pt x="76" y="151"/>
                  </a:cubicBezTo>
                  <a:cubicBezTo>
                    <a:pt x="76" y="152"/>
                    <a:pt x="76" y="153"/>
                    <a:pt x="76" y="153"/>
                  </a:cubicBezTo>
                  <a:cubicBezTo>
                    <a:pt x="76" y="153"/>
                    <a:pt x="75" y="153"/>
                    <a:pt x="75" y="153"/>
                  </a:cubicBezTo>
                  <a:cubicBezTo>
                    <a:pt x="75" y="154"/>
                    <a:pt x="75" y="154"/>
                    <a:pt x="75" y="155"/>
                  </a:cubicBezTo>
                  <a:cubicBezTo>
                    <a:pt x="74" y="155"/>
                    <a:pt x="74" y="155"/>
                    <a:pt x="73" y="155"/>
                  </a:cubicBezTo>
                  <a:cubicBezTo>
                    <a:pt x="73" y="155"/>
                    <a:pt x="72" y="155"/>
                    <a:pt x="72" y="155"/>
                  </a:cubicBezTo>
                  <a:cubicBezTo>
                    <a:pt x="71" y="155"/>
                    <a:pt x="71" y="155"/>
                    <a:pt x="70" y="155"/>
                  </a:cubicBezTo>
                  <a:cubicBezTo>
                    <a:pt x="70" y="155"/>
                    <a:pt x="69" y="155"/>
                    <a:pt x="69" y="155"/>
                  </a:cubicBezTo>
                  <a:cubicBezTo>
                    <a:pt x="69" y="155"/>
                    <a:pt x="69" y="156"/>
                    <a:pt x="69" y="156"/>
                  </a:cubicBezTo>
                  <a:cubicBezTo>
                    <a:pt x="69" y="156"/>
                    <a:pt x="70" y="156"/>
                    <a:pt x="70" y="156"/>
                  </a:cubicBezTo>
                  <a:cubicBezTo>
                    <a:pt x="70" y="157"/>
                    <a:pt x="70" y="157"/>
                    <a:pt x="70" y="158"/>
                  </a:cubicBezTo>
                  <a:cubicBezTo>
                    <a:pt x="71" y="158"/>
                    <a:pt x="71" y="158"/>
                    <a:pt x="72" y="158"/>
                  </a:cubicBezTo>
                  <a:cubicBezTo>
                    <a:pt x="72" y="158"/>
                    <a:pt x="73" y="158"/>
                    <a:pt x="73" y="158"/>
                  </a:cubicBezTo>
                  <a:cubicBezTo>
                    <a:pt x="73" y="159"/>
                    <a:pt x="73" y="159"/>
                    <a:pt x="73" y="160"/>
                  </a:cubicBezTo>
                  <a:cubicBezTo>
                    <a:pt x="74" y="160"/>
                    <a:pt x="74" y="160"/>
                    <a:pt x="75" y="160"/>
                  </a:cubicBezTo>
                  <a:cubicBezTo>
                    <a:pt x="75" y="160"/>
                    <a:pt x="76" y="160"/>
                    <a:pt x="76" y="160"/>
                  </a:cubicBezTo>
                  <a:cubicBezTo>
                    <a:pt x="76" y="159"/>
                    <a:pt x="76" y="159"/>
                    <a:pt x="76" y="158"/>
                  </a:cubicBezTo>
                  <a:cubicBezTo>
                    <a:pt x="76" y="157"/>
                    <a:pt x="76" y="157"/>
                    <a:pt x="76" y="156"/>
                  </a:cubicBezTo>
                  <a:cubicBezTo>
                    <a:pt x="77" y="156"/>
                    <a:pt x="77" y="156"/>
                    <a:pt x="78" y="156"/>
                  </a:cubicBezTo>
                  <a:cubicBezTo>
                    <a:pt x="79" y="156"/>
                    <a:pt x="79" y="156"/>
                    <a:pt x="80" y="156"/>
                  </a:cubicBezTo>
                  <a:cubicBezTo>
                    <a:pt x="80" y="156"/>
                    <a:pt x="80" y="155"/>
                    <a:pt x="80" y="155"/>
                  </a:cubicBezTo>
                  <a:cubicBezTo>
                    <a:pt x="80" y="154"/>
                    <a:pt x="80" y="154"/>
                    <a:pt x="80" y="153"/>
                  </a:cubicBezTo>
                  <a:cubicBezTo>
                    <a:pt x="80" y="153"/>
                    <a:pt x="81" y="153"/>
                    <a:pt x="81" y="153"/>
                  </a:cubicBezTo>
                  <a:cubicBezTo>
                    <a:pt x="81" y="153"/>
                    <a:pt x="81" y="152"/>
                    <a:pt x="81" y="151"/>
                  </a:cubicBezTo>
                  <a:cubicBezTo>
                    <a:pt x="81" y="151"/>
                    <a:pt x="80" y="151"/>
                    <a:pt x="80" y="151"/>
                  </a:cubicBezTo>
                  <a:cubicBezTo>
                    <a:pt x="80" y="151"/>
                    <a:pt x="80" y="150"/>
                    <a:pt x="80" y="150"/>
                  </a:cubicBezTo>
                  <a:cubicBezTo>
                    <a:pt x="80" y="150"/>
                    <a:pt x="81" y="150"/>
                    <a:pt x="81" y="150"/>
                  </a:cubicBezTo>
                  <a:cubicBezTo>
                    <a:pt x="82" y="150"/>
                    <a:pt x="82" y="150"/>
                    <a:pt x="83" y="150"/>
                  </a:cubicBezTo>
                  <a:cubicBezTo>
                    <a:pt x="83" y="149"/>
                    <a:pt x="83" y="149"/>
                    <a:pt x="83" y="148"/>
                  </a:cubicBezTo>
                  <a:cubicBezTo>
                    <a:pt x="83" y="148"/>
                    <a:pt x="83" y="147"/>
                    <a:pt x="83" y="147"/>
                  </a:cubicBezTo>
                  <a:cubicBezTo>
                    <a:pt x="82" y="147"/>
                    <a:pt x="82" y="147"/>
                    <a:pt x="81" y="147"/>
                  </a:cubicBezTo>
                  <a:cubicBezTo>
                    <a:pt x="81" y="147"/>
                    <a:pt x="80" y="147"/>
                    <a:pt x="80" y="147"/>
                  </a:cubicBezTo>
                  <a:cubicBezTo>
                    <a:pt x="80" y="146"/>
                    <a:pt x="80" y="146"/>
                    <a:pt x="80" y="145"/>
                  </a:cubicBezTo>
                  <a:cubicBezTo>
                    <a:pt x="79" y="145"/>
                    <a:pt x="79" y="145"/>
                    <a:pt x="78" y="145"/>
                  </a:cubicBezTo>
                  <a:cubicBezTo>
                    <a:pt x="78" y="145"/>
                    <a:pt x="78" y="144"/>
                    <a:pt x="78" y="144"/>
                  </a:cubicBezTo>
                  <a:cubicBezTo>
                    <a:pt x="77" y="144"/>
                    <a:pt x="77" y="144"/>
                    <a:pt x="76" y="144"/>
                  </a:cubicBezTo>
                  <a:cubicBezTo>
                    <a:pt x="76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3" y="144"/>
                  </a:cubicBezTo>
                  <a:cubicBezTo>
                    <a:pt x="73" y="143"/>
                    <a:pt x="73" y="142"/>
                    <a:pt x="73" y="142"/>
                  </a:cubicBezTo>
                  <a:cubicBezTo>
                    <a:pt x="73" y="141"/>
                    <a:pt x="73" y="141"/>
                    <a:pt x="73" y="140"/>
                  </a:cubicBezTo>
                  <a:cubicBezTo>
                    <a:pt x="73" y="140"/>
                    <a:pt x="72" y="140"/>
                    <a:pt x="72" y="140"/>
                  </a:cubicBezTo>
                  <a:cubicBezTo>
                    <a:pt x="72" y="140"/>
                    <a:pt x="72" y="139"/>
                    <a:pt x="72" y="139"/>
                  </a:cubicBezTo>
                  <a:cubicBezTo>
                    <a:pt x="71" y="139"/>
                    <a:pt x="71" y="139"/>
                    <a:pt x="70" y="139"/>
                  </a:cubicBezTo>
                  <a:cubicBezTo>
                    <a:pt x="70" y="138"/>
                    <a:pt x="70" y="137"/>
                    <a:pt x="70" y="137"/>
                  </a:cubicBezTo>
                  <a:cubicBezTo>
                    <a:pt x="70" y="137"/>
                    <a:pt x="69" y="137"/>
                    <a:pt x="69" y="137"/>
                  </a:cubicBezTo>
                  <a:cubicBezTo>
                    <a:pt x="69" y="136"/>
                    <a:pt x="69" y="136"/>
                    <a:pt x="69" y="135"/>
                  </a:cubicBezTo>
                  <a:cubicBezTo>
                    <a:pt x="69" y="135"/>
                    <a:pt x="69" y="134"/>
                    <a:pt x="69" y="134"/>
                  </a:cubicBezTo>
                  <a:cubicBezTo>
                    <a:pt x="69" y="134"/>
                    <a:pt x="70" y="134"/>
                    <a:pt x="70" y="134"/>
                  </a:cubicBezTo>
                  <a:cubicBezTo>
                    <a:pt x="70" y="134"/>
                    <a:pt x="70" y="135"/>
                    <a:pt x="70" y="135"/>
                  </a:cubicBezTo>
                  <a:cubicBezTo>
                    <a:pt x="71" y="135"/>
                    <a:pt x="71" y="135"/>
                    <a:pt x="72" y="135"/>
                  </a:cubicBezTo>
                  <a:cubicBezTo>
                    <a:pt x="72" y="136"/>
                    <a:pt x="72" y="136"/>
                    <a:pt x="72" y="137"/>
                  </a:cubicBezTo>
                  <a:cubicBezTo>
                    <a:pt x="72" y="137"/>
                    <a:pt x="73" y="137"/>
                    <a:pt x="73" y="137"/>
                  </a:cubicBezTo>
                  <a:cubicBezTo>
                    <a:pt x="73" y="137"/>
                    <a:pt x="73" y="138"/>
                    <a:pt x="73" y="139"/>
                  </a:cubicBezTo>
                  <a:cubicBezTo>
                    <a:pt x="74" y="139"/>
                    <a:pt x="74" y="139"/>
                    <a:pt x="75" y="139"/>
                  </a:cubicBezTo>
                  <a:cubicBezTo>
                    <a:pt x="75" y="139"/>
                    <a:pt x="75" y="140"/>
                    <a:pt x="75" y="140"/>
                  </a:cubicBezTo>
                  <a:cubicBezTo>
                    <a:pt x="75" y="140"/>
                    <a:pt x="76" y="140"/>
                    <a:pt x="76" y="140"/>
                  </a:cubicBezTo>
                  <a:cubicBezTo>
                    <a:pt x="76" y="141"/>
                    <a:pt x="76" y="141"/>
                    <a:pt x="76" y="142"/>
                  </a:cubicBezTo>
                  <a:cubicBezTo>
                    <a:pt x="77" y="142"/>
                    <a:pt x="77" y="142"/>
                    <a:pt x="78" y="142"/>
                  </a:cubicBezTo>
                  <a:cubicBezTo>
                    <a:pt x="79" y="142"/>
                    <a:pt x="79" y="142"/>
                    <a:pt x="80" y="142"/>
                  </a:cubicBezTo>
                  <a:cubicBezTo>
                    <a:pt x="80" y="142"/>
                    <a:pt x="81" y="142"/>
                    <a:pt x="81" y="142"/>
                  </a:cubicBezTo>
                  <a:cubicBezTo>
                    <a:pt x="81" y="142"/>
                    <a:pt x="81" y="143"/>
                    <a:pt x="81" y="144"/>
                  </a:cubicBezTo>
                  <a:cubicBezTo>
                    <a:pt x="82" y="144"/>
                    <a:pt x="82" y="144"/>
                    <a:pt x="83" y="144"/>
                  </a:cubicBezTo>
                  <a:cubicBezTo>
                    <a:pt x="83" y="144"/>
                    <a:pt x="84" y="144"/>
                    <a:pt x="84" y="144"/>
                  </a:cubicBezTo>
                  <a:cubicBezTo>
                    <a:pt x="84" y="144"/>
                    <a:pt x="84" y="145"/>
                    <a:pt x="84" y="145"/>
                  </a:cubicBezTo>
                  <a:cubicBezTo>
                    <a:pt x="84" y="146"/>
                    <a:pt x="84" y="146"/>
                    <a:pt x="84" y="147"/>
                  </a:cubicBezTo>
                  <a:cubicBezTo>
                    <a:pt x="84" y="147"/>
                    <a:pt x="84" y="148"/>
                    <a:pt x="84" y="148"/>
                  </a:cubicBezTo>
                  <a:cubicBezTo>
                    <a:pt x="85" y="148"/>
                    <a:pt x="85" y="148"/>
                    <a:pt x="86" y="148"/>
                  </a:cubicBezTo>
                  <a:cubicBezTo>
                    <a:pt x="86" y="149"/>
                    <a:pt x="86" y="149"/>
                    <a:pt x="86" y="150"/>
                  </a:cubicBezTo>
                  <a:cubicBezTo>
                    <a:pt x="86" y="150"/>
                    <a:pt x="86" y="151"/>
                    <a:pt x="86" y="151"/>
                  </a:cubicBezTo>
                  <a:cubicBezTo>
                    <a:pt x="86" y="151"/>
                    <a:pt x="87" y="151"/>
                    <a:pt x="87" y="151"/>
                  </a:cubicBezTo>
                  <a:cubicBezTo>
                    <a:pt x="87" y="152"/>
                    <a:pt x="87" y="153"/>
                    <a:pt x="87" y="153"/>
                  </a:cubicBezTo>
                  <a:cubicBezTo>
                    <a:pt x="88" y="153"/>
                    <a:pt x="88" y="153"/>
                    <a:pt x="89" y="153"/>
                  </a:cubicBezTo>
                  <a:cubicBezTo>
                    <a:pt x="89" y="154"/>
                    <a:pt x="89" y="154"/>
                    <a:pt x="89" y="155"/>
                  </a:cubicBezTo>
                  <a:cubicBezTo>
                    <a:pt x="89" y="155"/>
                    <a:pt x="89" y="156"/>
                    <a:pt x="89" y="156"/>
                  </a:cubicBezTo>
                  <a:cubicBezTo>
                    <a:pt x="89" y="157"/>
                    <a:pt x="89" y="157"/>
                    <a:pt x="89" y="158"/>
                  </a:cubicBezTo>
                  <a:cubicBezTo>
                    <a:pt x="89" y="158"/>
                    <a:pt x="90" y="158"/>
                    <a:pt x="90" y="158"/>
                  </a:cubicBezTo>
                  <a:cubicBezTo>
                    <a:pt x="90" y="159"/>
                    <a:pt x="90" y="159"/>
                    <a:pt x="90" y="160"/>
                  </a:cubicBezTo>
                  <a:cubicBezTo>
                    <a:pt x="91" y="160"/>
                    <a:pt x="92" y="160"/>
                    <a:pt x="92" y="160"/>
                  </a:cubicBezTo>
                  <a:cubicBezTo>
                    <a:pt x="93" y="160"/>
                    <a:pt x="93" y="160"/>
                    <a:pt x="94" y="160"/>
                  </a:cubicBezTo>
                  <a:cubicBezTo>
                    <a:pt x="94" y="159"/>
                    <a:pt x="94" y="159"/>
                    <a:pt x="94" y="158"/>
                  </a:cubicBezTo>
                  <a:cubicBezTo>
                    <a:pt x="94" y="157"/>
                    <a:pt x="94" y="157"/>
                    <a:pt x="94" y="156"/>
                  </a:cubicBezTo>
                  <a:cubicBezTo>
                    <a:pt x="94" y="156"/>
                    <a:pt x="95" y="156"/>
                    <a:pt x="95" y="156"/>
                  </a:cubicBezTo>
                  <a:cubicBezTo>
                    <a:pt x="95" y="156"/>
                    <a:pt x="95" y="155"/>
                    <a:pt x="95" y="155"/>
                  </a:cubicBezTo>
                  <a:cubicBezTo>
                    <a:pt x="96" y="155"/>
                    <a:pt x="96" y="155"/>
                    <a:pt x="97" y="155"/>
                  </a:cubicBezTo>
                  <a:cubicBezTo>
                    <a:pt x="97" y="154"/>
                    <a:pt x="97" y="154"/>
                    <a:pt x="97" y="153"/>
                  </a:cubicBezTo>
                  <a:cubicBezTo>
                    <a:pt x="96" y="153"/>
                    <a:pt x="96" y="153"/>
                    <a:pt x="95" y="153"/>
                  </a:cubicBezTo>
                  <a:cubicBezTo>
                    <a:pt x="95" y="153"/>
                    <a:pt x="95" y="152"/>
                    <a:pt x="95" y="151"/>
                  </a:cubicBezTo>
                  <a:cubicBezTo>
                    <a:pt x="95" y="151"/>
                    <a:pt x="94" y="151"/>
                    <a:pt x="94" y="151"/>
                  </a:cubicBezTo>
                  <a:cubicBezTo>
                    <a:pt x="94" y="151"/>
                    <a:pt x="94" y="150"/>
                    <a:pt x="94" y="150"/>
                  </a:cubicBezTo>
                  <a:cubicBezTo>
                    <a:pt x="94" y="150"/>
                    <a:pt x="95" y="150"/>
                    <a:pt x="95" y="150"/>
                  </a:cubicBezTo>
                  <a:cubicBezTo>
                    <a:pt x="95" y="149"/>
                    <a:pt x="95" y="149"/>
                    <a:pt x="95" y="148"/>
                  </a:cubicBezTo>
                  <a:cubicBezTo>
                    <a:pt x="96" y="148"/>
                    <a:pt x="96" y="148"/>
                    <a:pt x="97" y="148"/>
                  </a:cubicBezTo>
                  <a:cubicBezTo>
                    <a:pt x="97" y="148"/>
                    <a:pt x="98" y="148"/>
                    <a:pt x="98" y="148"/>
                  </a:cubicBezTo>
                  <a:cubicBezTo>
                    <a:pt x="98" y="149"/>
                    <a:pt x="98" y="149"/>
                    <a:pt x="98" y="150"/>
                  </a:cubicBezTo>
                  <a:cubicBezTo>
                    <a:pt x="98" y="150"/>
                    <a:pt x="98" y="151"/>
                    <a:pt x="98" y="151"/>
                  </a:cubicBezTo>
                  <a:cubicBezTo>
                    <a:pt x="99" y="151"/>
                    <a:pt x="99" y="151"/>
                    <a:pt x="100" y="151"/>
                  </a:cubicBezTo>
                  <a:cubicBezTo>
                    <a:pt x="100" y="152"/>
                    <a:pt x="100" y="153"/>
                    <a:pt x="100" y="153"/>
                  </a:cubicBezTo>
                  <a:cubicBezTo>
                    <a:pt x="100" y="154"/>
                    <a:pt x="100" y="154"/>
                    <a:pt x="100" y="155"/>
                  </a:cubicBezTo>
                  <a:cubicBezTo>
                    <a:pt x="100" y="155"/>
                    <a:pt x="101" y="155"/>
                    <a:pt x="102" y="155"/>
                  </a:cubicBezTo>
                  <a:cubicBezTo>
                    <a:pt x="102" y="155"/>
                    <a:pt x="102" y="156"/>
                    <a:pt x="102" y="156"/>
                  </a:cubicBezTo>
                  <a:cubicBezTo>
                    <a:pt x="102" y="157"/>
                    <a:pt x="102" y="157"/>
                    <a:pt x="102" y="158"/>
                  </a:cubicBezTo>
                  <a:cubicBezTo>
                    <a:pt x="102" y="158"/>
                    <a:pt x="103" y="158"/>
                    <a:pt x="103" y="158"/>
                  </a:cubicBezTo>
                  <a:cubicBezTo>
                    <a:pt x="103" y="159"/>
                    <a:pt x="103" y="159"/>
                    <a:pt x="103" y="160"/>
                  </a:cubicBezTo>
                  <a:cubicBezTo>
                    <a:pt x="103" y="160"/>
                    <a:pt x="103" y="161"/>
                    <a:pt x="103" y="161"/>
                  </a:cubicBezTo>
                  <a:cubicBezTo>
                    <a:pt x="104" y="161"/>
                    <a:pt x="104" y="161"/>
                    <a:pt x="105" y="161"/>
                  </a:cubicBezTo>
                  <a:cubicBezTo>
                    <a:pt x="105" y="161"/>
                    <a:pt x="106" y="161"/>
                    <a:pt x="106" y="161"/>
                  </a:cubicBezTo>
                  <a:cubicBezTo>
                    <a:pt x="106" y="161"/>
                    <a:pt x="106" y="160"/>
                    <a:pt x="106" y="160"/>
                  </a:cubicBezTo>
                  <a:cubicBezTo>
                    <a:pt x="107" y="160"/>
                    <a:pt x="107" y="160"/>
                    <a:pt x="108" y="160"/>
                  </a:cubicBezTo>
                  <a:cubicBezTo>
                    <a:pt x="108" y="160"/>
                    <a:pt x="109" y="160"/>
                    <a:pt x="109" y="160"/>
                  </a:cubicBezTo>
                  <a:cubicBezTo>
                    <a:pt x="110" y="160"/>
                    <a:pt x="110" y="160"/>
                    <a:pt x="111" y="160"/>
                  </a:cubicBezTo>
                  <a:cubicBezTo>
                    <a:pt x="111" y="159"/>
                    <a:pt x="111" y="159"/>
                    <a:pt x="111" y="158"/>
                  </a:cubicBezTo>
                  <a:cubicBezTo>
                    <a:pt x="111" y="158"/>
                    <a:pt x="112" y="158"/>
                    <a:pt x="112" y="158"/>
                  </a:cubicBezTo>
                  <a:cubicBezTo>
                    <a:pt x="112" y="159"/>
                    <a:pt x="112" y="159"/>
                    <a:pt x="112" y="160"/>
                  </a:cubicBezTo>
                  <a:cubicBezTo>
                    <a:pt x="113" y="160"/>
                    <a:pt x="113" y="160"/>
                    <a:pt x="114" y="160"/>
                  </a:cubicBezTo>
                  <a:cubicBezTo>
                    <a:pt x="114" y="160"/>
                    <a:pt x="115" y="160"/>
                    <a:pt x="116" y="160"/>
                  </a:cubicBezTo>
                  <a:cubicBezTo>
                    <a:pt x="116" y="160"/>
                    <a:pt x="117" y="160"/>
                    <a:pt x="117" y="160"/>
                  </a:cubicBezTo>
                  <a:cubicBezTo>
                    <a:pt x="117" y="160"/>
                    <a:pt x="117" y="161"/>
                    <a:pt x="117" y="161"/>
                  </a:cubicBezTo>
                  <a:cubicBezTo>
                    <a:pt x="117" y="161"/>
                    <a:pt x="116" y="161"/>
                    <a:pt x="116" y="161"/>
                  </a:cubicBezTo>
                  <a:cubicBezTo>
                    <a:pt x="115" y="161"/>
                    <a:pt x="114" y="161"/>
                    <a:pt x="114" y="161"/>
                  </a:cubicBezTo>
                  <a:cubicBezTo>
                    <a:pt x="114" y="162"/>
                    <a:pt x="114" y="162"/>
                    <a:pt x="114" y="163"/>
                  </a:cubicBezTo>
                  <a:cubicBezTo>
                    <a:pt x="114" y="163"/>
                    <a:pt x="114" y="164"/>
                    <a:pt x="114" y="164"/>
                  </a:cubicBezTo>
                  <a:cubicBezTo>
                    <a:pt x="114" y="164"/>
                    <a:pt x="115" y="164"/>
                    <a:pt x="116" y="164"/>
                  </a:cubicBezTo>
                  <a:cubicBezTo>
                    <a:pt x="116" y="164"/>
                    <a:pt x="117" y="164"/>
                    <a:pt x="117" y="164"/>
                  </a:cubicBezTo>
                  <a:cubicBezTo>
                    <a:pt x="118" y="164"/>
                    <a:pt x="118" y="164"/>
                    <a:pt x="119" y="164"/>
                  </a:cubicBezTo>
                  <a:cubicBezTo>
                    <a:pt x="119" y="164"/>
                    <a:pt x="119" y="163"/>
                    <a:pt x="119" y="163"/>
                  </a:cubicBezTo>
                  <a:cubicBezTo>
                    <a:pt x="119" y="163"/>
                    <a:pt x="120" y="163"/>
                    <a:pt x="120" y="163"/>
                  </a:cubicBezTo>
                  <a:cubicBezTo>
                    <a:pt x="120" y="162"/>
                    <a:pt x="120" y="162"/>
                    <a:pt x="120" y="161"/>
                  </a:cubicBezTo>
                  <a:cubicBezTo>
                    <a:pt x="120" y="161"/>
                    <a:pt x="119" y="161"/>
                    <a:pt x="119" y="161"/>
                  </a:cubicBezTo>
                  <a:cubicBezTo>
                    <a:pt x="119" y="161"/>
                    <a:pt x="119" y="160"/>
                    <a:pt x="119" y="160"/>
                  </a:cubicBezTo>
                  <a:cubicBezTo>
                    <a:pt x="119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8"/>
                  </a:cubicBezTo>
                  <a:cubicBezTo>
                    <a:pt x="121" y="158"/>
                    <a:pt x="121" y="158"/>
                    <a:pt x="122" y="158"/>
                  </a:cubicBezTo>
                  <a:cubicBezTo>
                    <a:pt x="122" y="159"/>
                    <a:pt x="122" y="159"/>
                    <a:pt x="122" y="160"/>
                  </a:cubicBezTo>
                  <a:cubicBezTo>
                    <a:pt x="122" y="160"/>
                    <a:pt x="122" y="161"/>
                    <a:pt x="122" y="161"/>
                  </a:cubicBezTo>
                  <a:cubicBezTo>
                    <a:pt x="122" y="162"/>
                    <a:pt x="122" y="162"/>
                    <a:pt x="122" y="163"/>
                  </a:cubicBezTo>
                  <a:cubicBezTo>
                    <a:pt x="122" y="163"/>
                    <a:pt x="122" y="164"/>
                    <a:pt x="122" y="164"/>
                  </a:cubicBezTo>
                  <a:cubicBezTo>
                    <a:pt x="121" y="164"/>
                    <a:pt x="121" y="164"/>
                    <a:pt x="120" y="164"/>
                  </a:cubicBezTo>
                  <a:moveTo>
                    <a:pt x="145" y="221"/>
                  </a:moveTo>
                  <a:cubicBezTo>
                    <a:pt x="145" y="221"/>
                    <a:pt x="144" y="221"/>
                    <a:pt x="144" y="221"/>
                  </a:cubicBezTo>
                  <a:cubicBezTo>
                    <a:pt x="144" y="220"/>
                    <a:pt x="144" y="220"/>
                    <a:pt x="144" y="219"/>
                  </a:cubicBezTo>
                  <a:cubicBezTo>
                    <a:pt x="143" y="219"/>
                    <a:pt x="143" y="219"/>
                    <a:pt x="142" y="219"/>
                  </a:cubicBezTo>
                  <a:cubicBezTo>
                    <a:pt x="142" y="219"/>
                    <a:pt x="142" y="218"/>
                    <a:pt x="142" y="218"/>
                  </a:cubicBezTo>
                  <a:cubicBezTo>
                    <a:pt x="142" y="218"/>
                    <a:pt x="141" y="218"/>
                    <a:pt x="141" y="218"/>
                  </a:cubicBezTo>
                  <a:cubicBezTo>
                    <a:pt x="141" y="217"/>
                    <a:pt x="141" y="217"/>
                    <a:pt x="141" y="216"/>
                  </a:cubicBezTo>
                  <a:cubicBezTo>
                    <a:pt x="140" y="216"/>
                    <a:pt x="140" y="216"/>
                    <a:pt x="139" y="216"/>
                  </a:cubicBezTo>
                  <a:cubicBezTo>
                    <a:pt x="139" y="216"/>
                    <a:pt x="139" y="215"/>
                    <a:pt x="139" y="214"/>
                  </a:cubicBezTo>
                  <a:cubicBezTo>
                    <a:pt x="139" y="214"/>
                    <a:pt x="138" y="214"/>
                    <a:pt x="137" y="214"/>
                  </a:cubicBezTo>
                  <a:cubicBezTo>
                    <a:pt x="137" y="214"/>
                    <a:pt x="136" y="214"/>
                    <a:pt x="136" y="214"/>
                  </a:cubicBezTo>
                  <a:cubicBezTo>
                    <a:pt x="136" y="214"/>
                    <a:pt x="136" y="213"/>
                    <a:pt x="136" y="213"/>
                  </a:cubicBezTo>
                  <a:cubicBezTo>
                    <a:pt x="136" y="212"/>
                    <a:pt x="136" y="212"/>
                    <a:pt x="136" y="211"/>
                  </a:cubicBezTo>
                  <a:cubicBezTo>
                    <a:pt x="135" y="211"/>
                    <a:pt x="135" y="211"/>
                    <a:pt x="134" y="211"/>
                  </a:cubicBezTo>
                  <a:cubicBezTo>
                    <a:pt x="134" y="211"/>
                    <a:pt x="134" y="210"/>
                    <a:pt x="134" y="210"/>
                  </a:cubicBezTo>
                  <a:cubicBezTo>
                    <a:pt x="134" y="209"/>
                    <a:pt x="134" y="208"/>
                    <a:pt x="134" y="208"/>
                  </a:cubicBezTo>
                  <a:cubicBezTo>
                    <a:pt x="134" y="208"/>
                    <a:pt x="133" y="208"/>
                    <a:pt x="133" y="208"/>
                  </a:cubicBezTo>
                  <a:cubicBezTo>
                    <a:pt x="133" y="207"/>
                    <a:pt x="133" y="207"/>
                    <a:pt x="133" y="206"/>
                  </a:cubicBezTo>
                  <a:cubicBezTo>
                    <a:pt x="132" y="206"/>
                    <a:pt x="132" y="206"/>
                    <a:pt x="131" y="206"/>
                  </a:cubicBezTo>
                  <a:cubicBezTo>
                    <a:pt x="131" y="206"/>
                    <a:pt x="131" y="205"/>
                    <a:pt x="131" y="205"/>
                  </a:cubicBezTo>
                  <a:cubicBezTo>
                    <a:pt x="131" y="204"/>
                    <a:pt x="131" y="204"/>
                    <a:pt x="131" y="203"/>
                  </a:cubicBezTo>
                  <a:cubicBezTo>
                    <a:pt x="131" y="203"/>
                    <a:pt x="131" y="202"/>
                    <a:pt x="131" y="202"/>
                  </a:cubicBezTo>
                  <a:cubicBezTo>
                    <a:pt x="131" y="202"/>
                    <a:pt x="130" y="202"/>
                    <a:pt x="130" y="202"/>
                  </a:cubicBezTo>
                  <a:cubicBezTo>
                    <a:pt x="130" y="201"/>
                    <a:pt x="130" y="200"/>
                    <a:pt x="130" y="200"/>
                  </a:cubicBezTo>
                  <a:cubicBezTo>
                    <a:pt x="130" y="199"/>
                    <a:pt x="130" y="199"/>
                    <a:pt x="130" y="198"/>
                  </a:cubicBezTo>
                  <a:cubicBezTo>
                    <a:pt x="130" y="198"/>
                    <a:pt x="130" y="197"/>
                    <a:pt x="130" y="197"/>
                  </a:cubicBezTo>
                  <a:cubicBezTo>
                    <a:pt x="129" y="197"/>
                    <a:pt x="129" y="197"/>
                    <a:pt x="128" y="197"/>
                  </a:cubicBezTo>
                  <a:cubicBezTo>
                    <a:pt x="128" y="196"/>
                    <a:pt x="128" y="196"/>
                    <a:pt x="128" y="195"/>
                  </a:cubicBezTo>
                  <a:cubicBezTo>
                    <a:pt x="128" y="195"/>
                    <a:pt x="127" y="195"/>
                    <a:pt x="126" y="195"/>
                  </a:cubicBezTo>
                  <a:cubicBezTo>
                    <a:pt x="126" y="194"/>
                    <a:pt x="126" y="194"/>
                    <a:pt x="126" y="193"/>
                  </a:cubicBezTo>
                  <a:cubicBezTo>
                    <a:pt x="126" y="193"/>
                    <a:pt x="126" y="192"/>
                    <a:pt x="126" y="192"/>
                  </a:cubicBezTo>
                  <a:cubicBezTo>
                    <a:pt x="126" y="192"/>
                    <a:pt x="125" y="192"/>
                    <a:pt x="125" y="192"/>
                  </a:cubicBezTo>
                  <a:cubicBezTo>
                    <a:pt x="125" y="191"/>
                    <a:pt x="125" y="191"/>
                    <a:pt x="125" y="190"/>
                  </a:cubicBezTo>
                  <a:cubicBezTo>
                    <a:pt x="124" y="190"/>
                    <a:pt x="124" y="190"/>
                    <a:pt x="123" y="190"/>
                  </a:cubicBezTo>
                  <a:cubicBezTo>
                    <a:pt x="123" y="190"/>
                    <a:pt x="123" y="189"/>
                    <a:pt x="123" y="189"/>
                  </a:cubicBezTo>
                  <a:cubicBezTo>
                    <a:pt x="123" y="188"/>
                    <a:pt x="123" y="188"/>
                    <a:pt x="123" y="187"/>
                  </a:cubicBezTo>
                  <a:cubicBezTo>
                    <a:pt x="123" y="187"/>
                    <a:pt x="122" y="187"/>
                    <a:pt x="122" y="187"/>
                  </a:cubicBezTo>
                  <a:cubicBezTo>
                    <a:pt x="122" y="186"/>
                    <a:pt x="122" y="186"/>
                    <a:pt x="122" y="185"/>
                  </a:cubicBezTo>
                  <a:cubicBezTo>
                    <a:pt x="122" y="185"/>
                    <a:pt x="122" y="184"/>
                    <a:pt x="122" y="184"/>
                  </a:cubicBezTo>
                  <a:cubicBezTo>
                    <a:pt x="122" y="184"/>
                    <a:pt x="123" y="184"/>
                    <a:pt x="123" y="184"/>
                  </a:cubicBezTo>
                  <a:cubicBezTo>
                    <a:pt x="123" y="184"/>
                    <a:pt x="123" y="185"/>
                    <a:pt x="123" y="185"/>
                  </a:cubicBezTo>
                  <a:cubicBezTo>
                    <a:pt x="124" y="185"/>
                    <a:pt x="124" y="185"/>
                    <a:pt x="125" y="185"/>
                  </a:cubicBezTo>
                  <a:cubicBezTo>
                    <a:pt x="125" y="186"/>
                    <a:pt x="125" y="186"/>
                    <a:pt x="125" y="187"/>
                  </a:cubicBezTo>
                  <a:cubicBezTo>
                    <a:pt x="125" y="187"/>
                    <a:pt x="126" y="187"/>
                    <a:pt x="126" y="187"/>
                  </a:cubicBezTo>
                  <a:cubicBezTo>
                    <a:pt x="126" y="188"/>
                    <a:pt x="126" y="188"/>
                    <a:pt x="126" y="189"/>
                  </a:cubicBezTo>
                  <a:cubicBezTo>
                    <a:pt x="127" y="189"/>
                    <a:pt x="128" y="189"/>
                    <a:pt x="128" y="189"/>
                  </a:cubicBezTo>
                  <a:cubicBezTo>
                    <a:pt x="128" y="189"/>
                    <a:pt x="128" y="190"/>
                    <a:pt x="128" y="190"/>
                  </a:cubicBezTo>
                  <a:cubicBezTo>
                    <a:pt x="128" y="191"/>
                    <a:pt x="128" y="191"/>
                    <a:pt x="128" y="192"/>
                  </a:cubicBezTo>
                  <a:cubicBezTo>
                    <a:pt x="129" y="192"/>
                    <a:pt x="129" y="192"/>
                    <a:pt x="130" y="192"/>
                  </a:cubicBezTo>
                  <a:cubicBezTo>
                    <a:pt x="130" y="192"/>
                    <a:pt x="130" y="193"/>
                    <a:pt x="130" y="193"/>
                  </a:cubicBezTo>
                  <a:cubicBezTo>
                    <a:pt x="130" y="193"/>
                    <a:pt x="131" y="193"/>
                    <a:pt x="131" y="193"/>
                  </a:cubicBezTo>
                  <a:cubicBezTo>
                    <a:pt x="131" y="194"/>
                    <a:pt x="131" y="194"/>
                    <a:pt x="131" y="195"/>
                  </a:cubicBezTo>
                  <a:cubicBezTo>
                    <a:pt x="132" y="195"/>
                    <a:pt x="132" y="195"/>
                    <a:pt x="133" y="195"/>
                  </a:cubicBezTo>
                  <a:cubicBezTo>
                    <a:pt x="133" y="196"/>
                    <a:pt x="133" y="196"/>
                    <a:pt x="133" y="197"/>
                  </a:cubicBezTo>
                  <a:cubicBezTo>
                    <a:pt x="133" y="197"/>
                    <a:pt x="133" y="198"/>
                    <a:pt x="133" y="198"/>
                  </a:cubicBezTo>
                  <a:cubicBezTo>
                    <a:pt x="133" y="198"/>
                    <a:pt x="134" y="198"/>
                    <a:pt x="134" y="198"/>
                  </a:cubicBezTo>
                  <a:cubicBezTo>
                    <a:pt x="134" y="199"/>
                    <a:pt x="134" y="199"/>
                    <a:pt x="134" y="200"/>
                  </a:cubicBezTo>
                  <a:cubicBezTo>
                    <a:pt x="134" y="200"/>
                    <a:pt x="134" y="201"/>
                    <a:pt x="134" y="202"/>
                  </a:cubicBezTo>
                  <a:cubicBezTo>
                    <a:pt x="135" y="202"/>
                    <a:pt x="135" y="202"/>
                    <a:pt x="136" y="202"/>
                  </a:cubicBezTo>
                  <a:cubicBezTo>
                    <a:pt x="136" y="202"/>
                    <a:pt x="136" y="203"/>
                    <a:pt x="136" y="203"/>
                  </a:cubicBezTo>
                  <a:cubicBezTo>
                    <a:pt x="136" y="203"/>
                    <a:pt x="137" y="203"/>
                    <a:pt x="137" y="203"/>
                  </a:cubicBezTo>
                  <a:cubicBezTo>
                    <a:pt x="137" y="204"/>
                    <a:pt x="137" y="204"/>
                    <a:pt x="137" y="205"/>
                  </a:cubicBezTo>
                  <a:cubicBezTo>
                    <a:pt x="138" y="205"/>
                    <a:pt x="139" y="205"/>
                    <a:pt x="139" y="205"/>
                  </a:cubicBezTo>
                  <a:cubicBezTo>
                    <a:pt x="139" y="205"/>
                    <a:pt x="139" y="206"/>
                    <a:pt x="139" y="206"/>
                  </a:cubicBezTo>
                  <a:cubicBezTo>
                    <a:pt x="140" y="206"/>
                    <a:pt x="140" y="206"/>
                    <a:pt x="141" y="206"/>
                  </a:cubicBezTo>
                  <a:cubicBezTo>
                    <a:pt x="141" y="207"/>
                    <a:pt x="141" y="207"/>
                    <a:pt x="141" y="208"/>
                  </a:cubicBezTo>
                  <a:cubicBezTo>
                    <a:pt x="141" y="208"/>
                    <a:pt x="141" y="209"/>
                    <a:pt x="141" y="210"/>
                  </a:cubicBezTo>
                  <a:cubicBezTo>
                    <a:pt x="141" y="210"/>
                    <a:pt x="142" y="210"/>
                    <a:pt x="142" y="210"/>
                  </a:cubicBezTo>
                  <a:cubicBezTo>
                    <a:pt x="142" y="210"/>
                    <a:pt x="142" y="211"/>
                    <a:pt x="142" y="211"/>
                  </a:cubicBezTo>
                  <a:cubicBezTo>
                    <a:pt x="143" y="211"/>
                    <a:pt x="143" y="211"/>
                    <a:pt x="144" y="211"/>
                  </a:cubicBezTo>
                  <a:cubicBezTo>
                    <a:pt x="144" y="212"/>
                    <a:pt x="144" y="212"/>
                    <a:pt x="144" y="213"/>
                  </a:cubicBezTo>
                  <a:cubicBezTo>
                    <a:pt x="144" y="213"/>
                    <a:pt x="144" y="214"/>
                    <a:pt x="144" y="214"/>
                  </a:cubicBezTo>
                  <a:cubicBezTo>
                    <a:pt x="144" y="215"/>
                    <a:pt x="144" y="216"/>
                    <a:pt x="144" y="216"/>
                  </a:cubicBezTo>
                  <a:cubicBezTo>
                    <a:pt x="144" y="217"/>
                    <a:pt x="144" y="217"/>
                    <a:pt x="144" y="218"/>
                  </a:cubicBezTo>
                  <a:cubicBezTo>
                    <a:pt x="144" y="218"/>
                    <a:pt x="144" y="219"/>
                    <a:pt x="144" y="219"/>
                  </a:cubicBezTo>
                  <a:cubicBezTo>
                    <a:pt x="144" y="219"/>
                    <a:pt x="145" y="219"/>
                    <a:pt x="145" y="219"/>
                  </a:cubicBezTo>
                  <a:cubicBezTo>
                    <a:pt x="145" y="220"/>
                    <a:pt x="145" y="220"/>
                    <a:pt x="145" y="221"/>
                  </a:cubicBezTo>
                  <a:moveTo>
                    <a:pt x="173" y="184"/>
                  </a:moveTo>
                  <a:cubicBezTo>
                    <a:pt x="173" y="184"/>
                    <a:pt x="172" y="184"/>
                    <a:pt x="172" y="184"/>
                  </a:cubicBezTo>
                  <a:cubicBezTo>
                    <a:pt x="172" y="184"/>
                    <a:pt x="172" y="185"/>
                    <a:pt x="172" y="185"/>
                  </a:cubicBezTo>
                  <a:cubicBezTo>
                    <a:pt x="171" y="185"/>
                    <a:pt x="171" y="185"/>
                    <a:pt x="170" y="185"/>
                  </a:cubicBezTo>
                  <a:cubicBezTo>
                    <a:pt x="170" y="186"/>
                    <a:pt x="170" y="186"/>
                    <a:pt x="170" y="187"/>
                  </a:cubicBezTo>
                  <a:cubicBezTo>
                    <a:pt x="170" y="187"/>
                    <a:pt x="169" y="187"/>
                    <a:pt x="169" y="187"/>
                  </a:cubicBezTo>
                  <a:cubicBezTo>
                    <a:pt x="169" y="188"/>
                    <a:pt x="169" y="188"/>
                    <a:pt x="169" y="189"/>
                  </a:cubicBezTo>
                  <a:cubicBezTo>
                    <a:pt x="169" y="189"/>
                    <a:pt x="169" y="190"/>
                    <a:pt x="169" y="190"/>
                  </a:cubicBezTo>
                  <a:cubicBezTo>
                    <a:pt x="168" y="190"/>
                    <a:pt x="168" y="190"/>
                    <a:pt x="167" y="190"/>
                  </a:cubicBezTo>
                  <a:cubicBezTo>
                    <a:pt x="167" y="190"/>
                    <a:pt x="166" y="190"/>
                    <a:pt x="166" y="190"/>
                  </a:cubicBezTo>
                  <a:cubicBezTo>
                    <a:pt x="165" y="190"/>
                    <a:pt x="165" y="190"/>
                    <a:pt x="164" y="190"/>
                  </a:cubicBezTo>
                  <a:cubicBezTo>
                    <a:pt x="164" y="190"/>
                    <a:pt x="164" y="189"/>
                    <a:pt x="164" y="189"/>
                  </a:cubicBezTo>
                  <a:cubicBezTo>
                    <a:pt x="164" y="188"/>
                    <a:pt x="164" y="188"/>
                    <a:pt x="164" y="187"/>
                  </a:cubicBezTo>
                  <a:cubicBezTo>
                    <a:pt x="164" y="186"/>
                    <a:pt x="164" y="186"/>
                    <a:pt x="164" y="185"/>
                  </a:cubicBezTo>
                  <a:cubicBezTo>
                    <a:pt x="164" y="185"/>
                    <a:pt x="163" y="185"/>
                    <a:pt x="163" y="185"/>
                  </a:cubicBezTo>
                  <a:cubicBezTo>
                    <a:pt x="162" y="185"/>
                    <a:pt x="161" y="185"/>
                    <a:pt x="161" y="185"/>
                  </a:cubicBezTo>
                  <a:cubicBezTo>
                    <a:pt x="160" y="185"/>
                    <a:pt x="160" y="185"/>
                    <a:pt x="159" y="185"/>
                  </a:cubicBezTo>
                  <a:cubicBezTo>
                    <a:pt x="159" y="185"/>
                    <a:pt x="159" y="184"/>
                    <a:pt x="159" y="184"/>
                  </a:cubicBezTo>
                  <a:cubicBezTo>
                    <a:pt x="159" y="184"/>
                    <a:pt x="158" y="184"/>
                    <a:pt x="158" y="184"/>
                  </a:cubicBezTo>
                  <a:cubicBezTo>
                    <a:pt x="158" y="183"/>
                    <a:pt x="158" y="183"/>
                    <a:pt x="158" y="182"/>
                  </a:cubicBezTo>
                  <a:cubicBezTo>
                    <a:pt x="157" y="182"/>
                    <a:pt x="157" y="182"/>
                    <a:pt x="156" y="182"/>
                  </a:cubicBezTo>
                  <a:cubicBezTo>
                    <a:pt x="156" y="182"/>
                    <a:pt x="156" y="181"/>
                    <a:pt x="156" y="180"/>
                  </a:cubicBezTo>
                  <a:cubicBezTo>
                    <a:pt x="156" y="180"/>
                    <a:pt x="155" y="180"/>
                    <a:pt x="155" y="180"/>
                  </a:cubicBezTo>
                  <a:cubicBezTo>
                    <a:pt x="155" y="180"/>
                    <a:pt x="155" y="179"/>
                    <a:pt x="155" y="179"/>
                  </a:cubicBezTo>
                  <a:cubicBezTo>
                    <a:pt x="155" y="178"/>
                    <a:pt x="155" y="178"/>
                    <a:pt x="155" y="177"/>
                  </a:cubicBezTo>
                  <a:cubicBezTo>
                    <a:pt x="155" y="177"/>
                    <a:pt x="155" y="176"/>
                    <a:pt x="155" y="176"/>
                  </a:cubicBezTo>
                  <a:cubicBezTo>
                    <a:pt x="155" y="176"/>
                    <a:pt x="156" y="176"/>
                    <a:pt x="156" y="176"/>
                  </a:cubicBezTo>
                  <a:cubicBezTo>
                    <a:pt x="157" y="176"/>
                    <a:pt x="157" y="176"/>
                    <a:pt x="158" y="176"/>
                  </a:cubicBezTo>
                  <a:cubicBezTo>
                    <a:pt x="158" y="176"/>
                    <a:pt x="158" y="177"/>
                    <a:pt x="158" y="177"/>
                  </a:cubicBezTo>
                  <a:cubicBezTo>
                    <a:pt x="158" y="177"/>
                    <a:pt x="159" y="177"/>
                    <a:pt x="159" y="177"/>
                  </a:cubicBezTo>
                  <a:cubicBezTo>
                    <a:pt x="159" y="178"/>
                    <a:pt x="159" y="178"/>
                    <a:pt x="159" y="179"/>
                  </a:cubicBezTo>
                  <a:cubicBezTo>
                    <a:pt x="159" y="179"/>
                    <a:pt x="159" y="180"/>
                    <a:pt x="159" y="180"/>
                  </a:cubicBezTo>
                  <a:cubicBezTo>
                    <a:pt x="160" y="180"/>
                    <a:pt x="160" y="180"/>
                    <a:pt x="161" y="180"/>
                  </a:cubicBezTo>
                  <a:cubicBezTo>
                    <a:pt x="161" y="181"/>
                    <a:pt x="161" y="182"/>
                    <a:pt x="161" y="182"/>
                  </a:cubicBezTo>
                  <a:cubicBezTo>
                    <a:pt x="161" y="182"/>
                    <a:pt x="162" y="182"/>
                    <a:pt x="163" y="182"/>
                  </a:cubicBezTo>
                  <a:cubicBezTo>
                    <a:pt x="163" y="182"/>
                    <a:pt x="164" y="182"/>
                    <a:pt x="164" y="182"/>
                  </a:cubicBezTo>
                  <a:cubicBezTo>
                    <a:pt x="165" y="182"/>
                    <a:pt x="165" y="182"/>
                    <a:pt x="166" y="182"/>
                  </a:cubicBezTo>
                  <a:cubicBezTo>
                    <a:pt x="166" y="183"/>
                    <a:pt x="166" y="183"/>
                    <a:pt x="166" y="184"/>
                  </a:cubicBezTo>
                  <a:cubicBezTo>
                    <a:pt x="166" y="184"/>
                    <a:pt x="167" y="184"/>
                    <a:pt x="167" y="184"/>
                  </a:cubicBezTo>
                  <a:cubicBezTo>
                    <a:pt x="168" y="184"/>
                    <a:pt x="168" y="184"/>
                    <a:pt x="169" y="184"/>
                  </a:cubicBezTo>
                  <a:cubicBezTo>
                    <a:pt x="169" y="184"/>
                    <a:pt x="170" y="184"/>
                    <a:pt x="170" y="184"/>
                  </a:cubicBezTo>
                  <a:cubicBezTo>
                    <a:pt x="171" y="184"/>
                    <a:pt x="171" y="184"/>
                    <a:pt x="172" y="184"/>
                  </a:cubicBezTo>
                  <a:cubicBezTo>
                    <a:pt x="172" y="183"/>
                    <a:pt x="172" y="183"/>
                    <a:pt x="172" y="182"/>
                  </a:cubicBezTo>
                  <a:cubicBezTo>
                    <a:pt x="172" y="182"/>
                    <a:pt x="173" y="182"/>
                    <a:pt x="173" y="182"/>
                  </a:cubicBezTo>
                  <a:cubicBezTo>
                    <a:pt x="173" y="183"/>
                    <a:pt x="173" y="183"/>
                    <a:pt x="173" y="184"/>
                  </a:cubicBezTo>
                  <a:moveTo>
                    <a:pt x="173" y="34"/>
                  </a:moveTo>
                  <a:cubicBezTo>
                    <a:pt x="173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2"/>
                  </a:cubicBezTo>
                  <a:cubicBezTo>
                    <a:pt x="172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4"/>
                  </a:cubicBezTo>
                  <a:moveTo>
                    <a:pt x="178" y="42"/>
                  </a:moveTo>
                  <a:cubicBezTo>
                    <a:pt x="178" y="42"/>
                    <a:pt x="178" y="43"/>
                    <a:pt x="178" y="43"/>
                  </a:cubicBezTo>
                  <a:cubicBezTo>
                    <a:pt x="178" y="44"/>
                    <a:pt x="178" y="44"/>
                    <a:pt x="178" y="45"/>
                  </a:cubicBezTo>
                  <a:cubicBezTo>
                    <a:pt x="178" y="46"/>
                    <a:pt x="178" y="46"/>
                    <a:pt x="178" y="47"/>
                  </a:cubicBezTo>
                  <a:cubicBezTo>
                    <a:pt x="178" y="47"/>
                    <a:pt x="177" y="47"/>
                    <a:pt x="177" y="47"/>
                  </a:cubicBezTo>
                  <a:cubicBezTo>
                    <a:pt x="177" y="47"/>
                    <a:pt x="177" y="48"/>
                    <a:pt x="177" y="48"/>
                  </a:cubicBezTo>
                  <a:cubicBezTo>
                    <a:pt x="177" y="49"/>
                    <a:pt x="177" y="49"/>
                    <a:pt x="177" y="50"/>
                  </a:cubicBezTo>
                  <a:cubicBezTo>
                    <a:pt x="176" y="50"/>
                    <a:pt x="176" y="50"/>
                    <a:pt x="175" y="50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8"/>
                    <a:pt x="175" y="47"/>
                    <a:pt x="175" y="47"/>
                  </a:cubicBezTo>
                  <a:cubicBezTo>
                    <a:pt x="175" y="46"/>
                    <a:pt x="175" y="46"/>
                    <a:pt x="175" y="45"/>
                  </a:cubicBezTo>
                  <a:cubicBezTo>
                    <a:pt x="176" y="45"/>
                    <a:pt x="176" y="45"/>
                    <a:pt x="177" y="45"/>
                  </a:cubicBezTo>
                  <a:cubicBezTo>
                    <a:pt x="177" y="44"/>
                    <a:pt x="177" y="44"/>
                    <a:pt x="177" y="43"/>
                  </a:cubicBezTo>
                  <a:cubicBezTo>
                    <a:pt x="177" y="43"/>
                    <a:pt x="177" y="42"/>
                    <a:pt x="177" y="42"/>
                  </a:cubicBezTo>
                  <a:cubicBezTo>
                    <a:pt x="177" y="41"/>
                    <a:pt x="177" y="41"/>
                    <a:pt x="177" y="40"/>
                  </a:cubicBezTo>
                  <a:cubicBezTo>
                    <a:pt x="177" y="40"/>
                    <a:pt x="178" y="40"/>
                    <a:pt x="178" y="40"/>
                  </a:cubicBezTo>
                  <a:cubicBezTo>
                    <a:pt x="178" y="41"/>
                    <a:pt x="178" y="41"/>
                    <a:pt x="178" y="42"/>
                  </a:cubicBezTo>
                  <a:moveTo>
                    <a:pt x="186" y="24"/>
                  </a:moveTo>
                  <a:cubicBezTo>
                    <a:pt x="185" y="24"/>
                    <a:pt x="185" y="24"/>
                    <a:pt x="184" y="24"/>
                  </a:cubicBezTo>
                  <a:cubicBezTo>
                    <a:pt x="184" y="24"/>
                    <a:pt x="183" y="24"/>
                    <a:pt x="183" y="24"/>
                  </a:cubicBezTo>
                  <a:cubicBezTo>
                    <a:pt x="183" y="24"/>
                    <a:pt x="183" y="23"/>
                    <a:pt x="183" y="23"/>
                  </a:cubicBezTo>
                  <a:cubicBezTo>
                    <a:pt x="182" y="23"/>
                    <a:pt x="182" y="23"/>
                    <a:pt x="181" y="23"/>
                  </a:cubicBezTo>
                  <a:cubicBezTo>
                    <a:pt x="181" y="22"/>
                    <a:pt x="181" y="21"/>
                    <a:pt x="181" y="21"/>
                  </a:cubicBezTo>
                  <a:cubicBezTo>
                    <a:pt x="182" y="21"/>
                    <a:pt x="182" y="21"/>
                    <a:pt x="183" y="21"/>
                  </a:cubicBezTo>
                  <a:cubicBezTo>
                    <a:pt x="183" y="21"/>
                    <a:pt x="183" y="22"/>
                    <a:pt x="183" y="23"/>
                  </a:cubicBezTo>
                  <a:cubicBezTo>
                    <a:pt x="183" y="23"/>
                    <a:pt x="184" y="23"/>
                    <a:pt x="184" y="23"/>
                  </a:cubicBezTo>
                  <a:cubicBezTo>
                    <a:pt x="185" y="23"/>
                    <a:pt x="185" y="23"/>
                    <a:pt x="186" y="23"/>
                  </a:cubicBezTo>
                  <a:cubicBezTo>
                    <a:pt x="186" y="23"/>
                    <a:pt x="186" y="24"/>
                    <a:pt x="186" y="24"/>
                  </a:cubicBezTo>
                  <a:moveTo>
                    <a:pt x="222" y="200"/>
                  </a:moveTo>
                  <a:cubicBezTo>
                    <a:pt x="222" y="200"/>
                    <a:pt x="222" y="200"/>
                    <a:pt x="222" y="200"/>
                  </a:cubicBezTo>
                  <a:cubicBezTo>
                    <a:pt x="222" y="200"/>
                    <a:pt x="222" y="200"/>
                    <a:pt x="222" y="200"/>
                  </a:cubicBezTo>
                  <a:cubicBezTo>
                    <a:pt x="222" y="200"/>
                    <a:pt x="222" y="200"/>
                    <a:pt x="222" y="200"/>
                  </a:cubicBezTo>
                  <a:cubicBezTo>
                    <a:pt x="221" y="200"/>
                    <a:pt x="221" y="200"/>
                    <a:pt x="221" y="200"/>
                  </a:cubicBezTo>
                  <a:cubicBezTo>
                    <a:pt x="222" y="200"/>
                    <a:pt x="222" y="200"/>
                    <a:pt x="222" y="200"/>
                  </a:cubicBezTo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5" name="Freeform 41106"/>
            <p:cNvSpPr>
              <a:spLocks/>
            </p:cNvSpPr>
            <p:nvPr/>
          </p:nvSpPr>
          <p:spPr bwMode="auto">
            <a:xfrm>
              <a:off x="4246" y="1383"/>
              <a:ext cx="34" cy="62"/>
            </a:xfrm>
            <a:custGeom>
              <a:avLst/>
              <a:gdLst>
                <a:gd name="T0" fmla="*/ 32 w 20"/>
                <a:gd name="T1" fmla="*/ 7 h 36"/>
                <a:gd name="T2" fmla="*/ 32 w 20"/>
                <a:gd name="T3" fmla="*/ 0 h 36"/>
                <a:gd name="T4" fmla="*/ 26 w 20"/>
                <a:gd name="T5" fmla="*/ 0 h 36"/>
                <a:gd name="T6" fmla="*/ 24 w 20"/>
                <a:gd name="T7" fmla="*/ 3 h 36"/>
                <a:gd name="T8" fmla="*/ 20 w 20"/>
                <a:gd name="T9" fmla="*/ 7 h 36"/>
                <a:gd name="T10" fmla="*/ 19 w 20"/>
                <a:gd name="T11" fmla="*/ 9 h 36"/>
                <a:gd name="T12" fmla="*/ 19 w 20"/>
                <a:gd name="T13" fmla="*/ 16 h 36"/>
                <a:gd name="T14" fmla="*/ 12 w 20"/>
                <a:gd name="T15" fmla="*/ 16 h 36"/>
                <a:gd name="T16" fmla="*/ 10 w 20"/>
                <a:gd name="T17" fmla="*/ 17 h 36"/>
                <a:gd name="T18" fmla="*/ 7 w 20"/>
                <a:gd name="T19" fmla="*/ 21 h 36"/>
                <a:gd name="T20" fmla="*/ 5 w 20"/>
                <a:gd name="T21" fmla="*/ 22 h 36"/>
                <a:gd name="T22" fmla="*/ 2 w 20"/>
                <a:gd name="T23" fmla="*/ 26 h 36"/>
                <a:gd name="T24" fmla="*/ 5 w 20"/>
                <a:gd name="T25" fmla="*/ 28 h 36"/>
                <a:gd name="T26" fmla="*/ 5 w 20"/>
                <a:gd name="T27" fmla="*/ 34 h 36"/>
                <a:gd name="T28" fmla="*/ 5 w 20"/>
                <a:gd name="T29" fmla="*/ 40 h 36"/>
                <a:gd name="T30" fmla="*/ 2 w 20"/>
                <a:gd name="T31" fmla="*/ 43 h 36"/>
                <a:gd name="T32" fmla="*/ 0 w 20"/>
                <a:gd name="T33" fmla="*/ 45 h 36"/>
                <a:gd name="T34" fmla="*/ 0 w 20"/>
                <a:gd name="T35" fmla="*/ 50 h 36"/>
                <a:gd name="T36" fmla="*/ 0 w 20"/>
                <a:gd name="T37" fmla="*/ 57 h 36"/>
                <a:gd name="T38" fmla="*/ 2 w 20"/>
                <a:gd name="T39" fmla="*/ 59 h 36"/>
                <a:gd name="T40" fmla="*/ 5 w 20"/>
                <a:gd name="T41" fmla="*/ 62 h 36"/>
                <a:gd name="T42" fmla="*/ 10 w 20"/>
                <a:gd name="T43" fmla="*/ 62 h 36"/>
                <a:gd name="T44" fmla="*/ 15 w 20"/>
                <a:gd name="T45" fmla="*/ 62 h 36"/>
                <a:gd name="T46" fmla="*/ 15 w 20"/>
                <a:gd name="T47" fmla="*/ 57 h 36"/>
                <a:gd name="T48" fmla="*/ 19 w 20"/>
                <a:gd name="T49" fmla="*/ 53 h 36"/>
                <a:gd name="T50" fmla="*/ 20 w 20"/>
                <a:gd name="T51" fmla="*/ 50 h 36"/>
                <a:gd name="T52" fmla="*/ 20 w 20"/>
                <a:gd name="T53" fmla="*/ 48 h 36"/>
                <a:gd name="T54" fmla="*/ 24 w 20"/>
                <a:gd name="T55" fmla="*/ 45 h 36"/>
                <a:gd name="T56" fmla="*/ 24 w 20"/>
                <a:gd name="T57" fmla="*/ 40 h 36"/>
                <a:gd name="T58" fmla="*/ 26 w 20"/>
                <a:gd name="T59" fmla="*/ 36 h 36"/>
                <a:gd name="T60" fmla="*/ 26 w 20"/>
                <a:gd name="T61" fmla="*/ 31 h 36"/>
                <a:gd name="T62" fmla="*/ 29 w 20"/>
                <a:gd name="T63" fmla="*/ 28 h 36"/>
                <a:gd name="T64" fmla="*/ 29 w 20"/>
                <a:gd name="T65" fmla="*/ 22 h 36"/>
                <a:gd name="T66" fmla="*/ 32 w 20"/>
                <a:gd name="T67" fmla="*/ 21 h 36"/>
                <a:gd name="T68" fmla="*/ 34 w 20"/>
                <a:gd name="T69" fmla="*/ 17 h 36"/>
                <a:gd name="T70" fmla="*/ 34 w 20"/>
                <a:gd name="T71" fmla="*/ 12 h 36"/>
                <a:gd name="T72" fmla="*/ 32 w 20"/>
                <a:gd name="T73" fmla="*/ 9 h 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0" h="36">
                  <a:moveTo>
                    <a:pt x="19" y="5"/>
                  </a:moveTo>
                  <a:cubicBezTo>
                    <a:pt x="19" y="5"/>
                    <a:pt x="19" y="4"/>
                    <a:pt x="19" y="4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9" y="1"/>
                    <a:pt x="19" y="0"/>
                  </a:cubicBezTo>
                  <a:cubicBezTo>
                    <a:pt x="18" y="0"/>
                    <a:pt x="17" y="0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14" y="1"/>
                    <a:pt x="14" y="1"/>
                    <a:pt x="14" y="2"/>
                  </a:cubicBezTo>
                  <a:cubicBezTo>
                    <a:pt x="14" y="2"/>
                    <a:pt x="14" y="3"/>
                    <a:pt x="14" y="4"/>
                  </a:cubicBezTo>
                  <a:cubicBezTo>
                    <a:pt x="13" y="4"/>
                    <a:pt x="13" y="4"/>
                    <a:pt x="12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2" y="5"/>
                    <a:pt x="11" y="5"/>
                    <a:pt x="11" y="5"/>
                  </a:cubicBezTo>
                  <a:cubicBezTo>
                    <a:pt x="11" y="6"/>
                    <a:pt x="11" y="6"/>
                    <a:pt x="11" y="7"/>
                  </a:cubicBezTo>
                  <a:cubicBezTo>
                    <a:pt x="11" y="7"/>
                    <a:pt x="11" y="8"/>
                    <a:pt x="11" y="9"/>
                  </a:cubicBezTo>
                  <a:cubicBezTo>
                    <a:pt x="10" y="9"/>
                    <a:pt x="10" y="9"/>
                    <a:pt x="9" y="9"/>
                  </a:cubicBezTo>
                  <a:cubicBezTo>
                    <a:pt x="9" y="9"/>
                    <a:pt x="8" y="9"/>
                    <a:pt x="7" y="9"/>
                  </a:cubicBezTo>
                  <a:cubicBezTo>
                    <a:pt x="7" y="9"/>
                    <a:pt x="7" y="10"/>
                    <a:pt x="7" y="10"/>
                  </a:cubicBezTo>
                  <a:cubicBezTo>
                    <a:pt x="7" y="10"/>
                    <a:pt x="6" y="10"/>
                    <a:pt x="6" y="10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4" y="11"/>
                    <a:pt x="4" y="11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5"/>
                  </a:cubicBezTo>
                  <a:cubicBezTo>
                    <a:pt x="2" y="15"/>
                    <a:pt x="2" y="15"/>
                    <a:pt x="1" y="15"/>
                  </a:cubicBezTo>
                  <a:cubicBezTo>
                    <a:pt x="1" y="15"/>
                    <a:pt x="1" y="16"/>
                    <a:pt x="1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3" y="17"/>
                    <a:pt x="3" y="18"/>
                    <a:pt x="3" y="18"/>
                  </a:cubicBezTo>
                  <a:cubicBezTo>
                    <a:pt x="3" y="19"/>
                    <a:pt x="3" y="19"/>
                    <a:pt x="3" y="20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3" y="22"/>
                    <a:pt x="3" y="22"/>
                    <a:pt x="3" y="23"/>
                  </a:cubicBezTo>
                  <a:cubicBezTo>
                    <a:pt x="2" y="23"/>
                    <a:pt x="2" y="23"/>
                    <a:pt x="1" y="23"/>
                  </a:cubicBezTo>
                  <a:cubicBezTo>
                    <a:pt x="1" y="24"/>
                    <a:pt x="1" y="24"/>
                    <a:pt x="1" y="25"/>
                  </a:cubicBezTo>
                  <a:cubicBezTo>
                    <a:pt x="1" y="25"/>
                    <a:pt x="0" y="25"/>
                    <a:pt x="0" y="25"/>
                  </a:cubicBezTo>
                  <a:cubicBezTo>
                    <a:pt x="0" y="25"/>
                    <a:pt x="0" y="26"/>
                    <a:pt x="0" y="26"/>
                  </a:cubicBezTo>
                  <a:cubicBezTo>
                    <a:pt x="0" y="27"/>
                    <a:pt x="0" y="27"/>
                    <a:pt x="0" y="28"/>
                  </a:cubicBezTo>
                  <a:cubicBezTo>
                    <a:pt x="0" y="28"/>
                    <a:pt x="0" y="29"/>
                    <a:pt x="0" y="29"/>
                  </a:cubicBezTo>
                  <a:cubicBezTo>
                    <a:pt x="0" y="30"/>
                    <a:pt x="0" y="30"/>
                    <a:pt x="0" y="31"/>
                  </a:cubicBezTo>
                  <a:cubicBezTo>
                    <a:pt x="0" y="32"/>
                    <a:pt x="0" y="32"/>
                    <a:pt x="0" y="33"/>
                  </a:cubicBezTo>
                  <a:cubicBezTo>
                    <a:pt x="0" y="33"/>
                    <a:pt x="1" y="33"/>
                    <a:pt x="1" y="33"/>
                  </a:cubicBezTo>
                  <a:cubicBezTo>
                    <a:pt x="1" y="33"/>
                    <a:pt x="1" y="34"/>
                    <a:pt x="1" y="34"/>
                  </a:cubicBezTo>
                  <a:cubicBezTo>
                    <a:pt x="1" y="35"/>
                    <a:pt x="1" y="35"/>
                    <a:pt x="1" y="36"/>
                  </a:cubicBezTo>
                  <a:cubicBezTo>
                    <a:pt x="2" y="36"/>
                    <a:pt x="2" y="36"/>
                    <a:pt x="3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6"/>
                    <a:pt x="5" y="36"/>
                    <a:pt x="6" y="36"/>
                  </a:cubicBezTo>
                  <a:cubicBezTo>
                    <a:pt x="6" y="36"/>
                    <a:pt x="7" y="36"/>
                    <a:pt x="7" y="36"/>
                  </a:cubicBezTo>
                  <a:cubicBezTo>
                    <a:pt x="8" y="36"/>
                    <a:pt x="9" y="36"/>
                    <a:pt x="9" y="36"/>
                  </a:cubicBezTo>
                  <a:cubicBezTo>
                    <a:pt x="9" y="35"/>
                    <a:pt x="9" y="35"/>
                    <a:pt x="9" y="34"/>
                  </a:cubicBezTo>
                  <a:cubicBezTo>
                    <a:pt x="9" y="34"/>
                    <a:pt x="9" y="33"/>
                    <a:pt x="9" y="33"/>
                  </a:cubicBezTo>
                  <a:cubicBezTo>
                    <a:pt x="10" y="33"/>
                    <a:pt x="10" y="33"/>
                    <a:pt x="11" y="33"/>
                  </a:cubicBezTo>
                  <a:cubicBezTo>
                    <a:pt x="11" y="32"/>
                    <a:pt x="11" y="32"/>
                    <a:pt x="11" y="31"/>
                  </a:cubicBezTo>
                  <a:cubicBezTo>
                    <a:pt x="11" y="30"/>
                    <a:pt x="11" y="30"/>
                    <a:pt x="11" y="29"/>
                  </a:cubicBezTo>
                  <a:cubicBezTo>
                    <a:pt x="11" y="29"/>
                    <a:pt x="12" y="29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2" y="27"/>
                    <a:pt x="12" y="26"/>
                  </a:cubicBezTo>
                  <a:cubicBezTo>
                    <a:pt x="13" y="26"/>
                    <a:pt x="13" y="26"/>
                    <a:pt x="14" y="26"/>
                  </a:cubicBezTo>
                  <a:cubicBezTo>
                    <a:pt x="14" y="26"/>
                    <a:pt x="14" y="25"/>
                    <a:pt x="14" y="25"/>
                  </a:cubicBezTo>
                  <a:cubicBezTo>
                    <a:pt x="14" y="24"/>
                    <a:pt x="14" y="24"/>
                    <a:pt x="14" y="23"/>
                  </a:cubicBezTo>
                  <a:cubicBezTo>
                    <a:pt x="14" y="22"/>
                    <a:pt x="14" y="22"/>
                    <a:pt x="14" y="21"/>
                  </a:cubicBezTo>
                  <a:cubicBezTo>
                    <a:pt x="14" y="21"/>
                    <a:pt x="15" y="21"/>
                    <a:pt x="15" y="21"/>
                  </a:cubicBezTo>
                  <a:cubicBezTo>
                    <a:pt x="15" y="21"/>
                    <a:pt x="15" y="20"/>
                    <a:pt x="15" y="20"/>
                  </a:cubicBezTo>
                  <a:cubicBezTo>
                    <a:pt x="15" y="19"/>
                    <a:pt x="15" y="19"/>
                    <a:pt x="15" y="18"/>
                  </a:cubicBezTo>
                  <a:cubicBezTo>
                    <a:pt x="16" y="18"/>
                    <a:pt x="16" y="18"/>
                    <a:pt x="17" y="18"/>
                  </a:cubicBezTo>
                  <a:cubicBezTo>
                    <a:pt x="17" y="18"/>
                    <a:pt x="17" y="17"/>
                    <a:pt x="17" y="16"/>
                  </a:cubicBezTo>
                  <a:cubicBezTo>
                    <a:pt x="17" y="16"/>
                    <a:pt x="17" y="15"/>
                    <a:pt x="17" y="15"/>
                  </a:cubicBezTo>
                  <a:cubicBezTo>
                    <a:pt x="17" y="14"/>
                    <a:pt x="17" y="14"/>
                    <a:pt x="17" y="13"/>
                  </a:cubicBezTo>
                  <a:cubicBezTo>
                    <a:pt x="17" y="13"/>
                    <a:pt x="17" y="12"/>
                    <a:pt x="17" y="12"/>
                  </a:cubicBezTo>
                  <a:cubicBezTo>
                    <a:pt x="17" y="12"/>
                    <a:pt x="18" y="12"/>
                    <a:pt x="19" y="12"/>
                  </a:cubicBezTo>
                  <a:cubicBezTo>
                    <a:pt x="19" y="11"/>
                    <a:pt x="19" y="11"/>
                    <a:pt x="19" y="10"/>
                  </a:cubicBezTo>
                  <a:cubicBezTo>
                    <a:pt x="19" y="10"/>
                    <a:pt x="20" y="10"/>
                    <a:pt x="20" y="10"/>
                  </a:cubicBezTo>
                  <a:cubicBezTo>
                    <a:pt x="20" y="10"/>
                    <a:pt x="20" y="9"/>
                    <a:pt x="20" y="9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6"/>
                    <a:pt x="19" y="6"/>
                    <a:pt x="19" y="5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6" name="Freeform 41107"/>
            <p:cNvSpPr>
              <a:spLocks/>
            </p:cNvSpPr>
            <p:nvPr/>
          </p:nvSpPr>
          <p:spPr bwMode="auto">
            <a:xfrm>
              <a:off x="4303" y="1423"/>
              <a:ext cx="2" cy="3"/>
            </a:xfrm>
            <a:custGeom>
              <a:avLst/>
              <a:gdLst>
                <a:gd name="T0" fmla="*/ 0 w 1"/>
                <a:gd name="T1" fmla="*/ 3 h 2"/>
                <a:gd name="T2" fmla="*/ 2 w 1"/>
                <a:gd name="T3" fmla="*/ 3 h 2"/>
                <a:gd name="T4" fmla="*/ 2 w 1"/>
                <a:gd name="T5" fmla="*/ 0 h 2"/>
                <a:gd name="T6" fmla="*/ 0 w 1"/>
                <a:gd name="T7" fmla="*/ 0 h 2"/>
                <a:gd name="T8" fmla="*/ 0 w 1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7" name="Freeform 41108"/>
            <p:cNvSpPr>
              <a:spLocks/>
            </p:cNvSpPr>
            <p:nvPr/>
          </p:nvSpPr>
          <p:spPr bwMode="auto">
            <a:xfrm>
              <a:off x="4291" y="1426"/>
              <a:ext cx="5" cy="5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2 h 3"/>
                <a:gd name="T4" fmla="*/ 0 w 3"/>
                <a:gd name="T5" fmla="*/ 5 h 3"/>
                <a:gd name="T6" fmla="*/ 3 w 3"/>
                <a:gd name="T7" fmla="*/ 5 h 3"/>
                <a:gd name="T8" fmla="*/ 5 w 3"/>
                <a:gd name="T9" fmla="*/ 5 h 3"/>
                <a:gd name="T10" fmla="*/ 5 w 3"/>
                <a:gd name="T11" fmla="*/ 2 h 3"/>
                <a:gd name="T12" fmla="*/ 5 w 3"/>
                <a:gd name="T13" fmla="*/ 0 h 3"/>
                <a:gd name="T14" fmla="*/ 3 w 3"/>
                <a:gd name="T15" fmla="*/ 0 h 3"/>
                <a:gd name="T16" fmla="*/ 0 w 3"/>
                <a:gd name="T17" fmla="*/ 0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8" name="Freeform 41117"/>
            <p:cNvSpPr>
              <a:spLocks noEditPoints="1"/>
            </p:cNvSpPr>
            <p:nvPr/>
          </p:nvSpPr>
          <p:spPr bwMode="auto">
            <a:xfrm>
              <a:off x="3885" y="1057"/>
              <a:ext cx="176" cy="47"/>
            </a:xfrm>
            <a:custGeom>
              <a:avLst/>
              <a:gdLst>
                <a:gd name="T0" fmla="*/ 159 w 101"/>
                <a:gd name="T1" fmla="*/ 0 h 27"/>
                <a:gd name="T2" fmla="*/ 0 w 101"/>
                <a:gd name="T3" fmla="*/ 0 h 27"/>
                <a:gd name="T4" fmla="*/ 0 w 101"/>
                <a:gd name="T5" fmla="*/ 47 h 27"/>
                <a:gd name="T6" fmla="*/ 167 w 101"/>
                <a:gd name="T7" fmla="*/ 47 h 27"/>
                <a:gd name="T8" fmla="*/ 167 w 101"/>
                <a:gd name="T9" fmla="*/ 45 h 27"/>
                <a:gd name="T10" fmla="*/ 167 w 101"/>
                <a:gd name="T11" fmla="*/ 42 h 27"/>
                <a:gd name="T12" fmla="*/ 169 w 101"/>
                <a:gd name="T13" fmla="*/ 42 h 27"/>
                <a:gd name="T14" fmla="*/ 173 w 101"/>
                <a:gd name="T15" fmla="*/ 42 h 27"/>
                <a:gd name="T16" fmla="*/ 174 w 101"/>
                <a:gd name="T17" fmla="*/ 42 h 27"/>
                <a:gd name="T18" fmla="*/ 174 w 101"/>
                <a:gd name="T19" fmla="*/ 40 h 27"/>
                <a:gd name="T20" fmla="*/ 176 w 101"/>
                <a:gd name="T21" fmla="*/ 40 h 27"/>
                <a:gd name="T22" fmla="*/ 176 w 101"/>
                <a:gd name="T23" fmla="*/ 35 h 27"/>
                <a:gd name="T24" fmla="*/ 174 w 101"/>
                <a:gd name="T25" fmla="*/ 35 h 27"/>
                <a:gd name="T26" fmla="*/ 174 w 101"/>
                <a:gd name="T27" fmla="*/ 37 h 27"/>
                <a:gd name="T28" fmla="*/ 173 w 101"/>
                <a:gd name="T29" fmla="*/ 37 h 27"/>
                <a:gd name="T30" fmla="*/ 169 w 101"/>
                <a:gd name="T31" fmla="*/ 37 h 27"/>
                <a:gd name="T32" fmla="*/ 169 w 101"/>
                <a:gd name="T33" fmla="*/ 40 h 27"/>
                <a:gd name="T34" fmla="*/ 164 w 101"/>
                <a:gd name="T35" fmla="*/ 40 h 27"/>
                <a:gd name="T36" fmla="*/ 160 w 101"/>
                <a:gd name="T37" fmla="*/ 40 h 27"/>
                <a:gd name="T38" fmla="*/ 160 w 101"/>
                <a:gd name="T39" fmla="*/ 37 h 27"/>
                <a:gd name="T40" fmla="*/ 160 w 101"/>
                <a:gd name="T41" fmla="*/ 35 h 27"/>
                <a:gd name="T42" fmla="*/ 164 w 101"/>
                <a:gd name="T43" fmla="*/ 35 h 27"/>
                <a:gd name="T44" fmla="*/ 164 w 101"/>
                <a:gd name="T45" fmla="*/ 31 h 27"/>
                <a:gd name="T46" fmla="*/ 164 w 101"/>
                <a:gd name="T47" fmla="*/ 28 h 27"/>
                <a:gd name="T48" fmla="*/ 160 w 101"/>
                <a:gd name="T49" fmla="*/ 28 h 27"/>
                <a:gd name="T50" fmla="*/ 160 w 101"/>
                <a:gd name="T51" fmla="*/ 26 h 27"/>
                <a:gd name="T52" fmla="*/ 160 w 101"/>
                <a:gd name="T53" fmla="*/ 26 h 27"/>
                <a:gd name="T54" fmla="*/ 160 w 101"/>
                <a:gd name="T55" fmla="*/ 26 h 27"/>
                <a:gd name="T56" fmla="*/ 159 w 101"/>
                <a:gd name="T57" fmla="*/ 26 h 27"/>
                <a:gd name="T58" fmla="*/ 159 w 101"/>
                <a:gd name="T59" fmla="*/ 28 h 27"/>
                <a:gd name="T60" fmla="*/ 155 w 101"/>
                <a:gd name="T61" fmla="*/ 28 h 27"/>
                <a:gd name="T62" fmla="*/ 153 w 101"/>
                <a:gd name="T63" fmla="*/ 28 h 27"/>
                <a:gd name="T64" fmla="*/ 150 w 101"/>
                <a:gd name="T65" fmla="*/ 28 h 27"/>
                <a:gd name="T66" fmla="*/ 148 w 101"/>
                <a:gd name="T67" fmla="*/ 28 h 27"/>
                <a:gd name="T68" fmla="*/ 145 w 101"/>
                <a:gd name="T69" fmla="*/ 28 h 27"/>
                <a:gd name="T70" fmla="*/ 143 w 101"/>
                <a:gd name="T71" fmla="*/ 28 h 27"/>
                <a:gd name="T72" fmla="*/ 143 w 101"/>
                <a:gd name="T73" fmla="*/ 26 h 27"/>
                <a:gd name="T74" fmla="*/ 143 w 101"/>
                <a:gd name="T75" fmla="*/ 23 h 27"/>
                <a:gd name="T76" fmla="*/ 145 w 101"/>
                <a:gd name="T77" fmla="*/ 23 h 27"/>
                <a:gd name="T78" fmla="*/ 145 w 101"/>
                <a:gd name="T79" fmla="*/ 21 h 27"/>
                <a:gd name="T80" fmla="*/ 145 w 101"/>
                <a:gd name="T81" fmla="*/ 17 h 27"/>
                <a:gd name="T82" fmla="*/ 145 w 101"/>
                <a:gd name="T83" fmla="*/ 14 h 27"/>
                <a:gd name="T84" fmla="*/ 145 w 101"/>
                <a:gd name="T85" fmla="*/ 12 h 27"/>
                <a:gd name="T86" fmla="*/ 148 w 101"/>
                <a:gd name="T87" fmla="*/ 12 h 27"/>
                <a:gd name="T88" fmla="*/ 150 w 101"/>
                <a:gd name="T89" fmla="*/ 12 h 27"/>
                <a:gd name="T90" fmla="*/ 150 w 101"/>
                <a:gd name="T91" fmla="*/ 9 h 27"/>
                <a:gd name="T92" fmla="*/ 153 w 101"/>
                <a:gd name="T93" fmla="*/ 9 h 27"/>
                <a:gd name="T94" fmla="*/ 153 w 101"/>
                <a:gd name="T95" fmla="*/ 7 h 27"/>
                <a:gd name="T96" fmla="*/ 155 w 101"/>
                <a:gd name="T97" fmla="*/ 7 h 27"/>
                <a:gd name="T98" fmla="*/ 159 w 101"/>
                <a:gd name="T99" fmla="*/ 7 h 27"/>
                <a:gd name="T100" fmla="*/ 160 w 101"/>
                <a:gd name="T101" fmla="*/ 7 h 27"/>
                <a:gd name="T102" fmla="*/ 160 w 101"/>
                <a:gd name="T103" fmla="*/ 3 h 27"/>
                <a:gd name="T104" fmla="*/ 159 w 101"/>
                <a:gd name="T105" fmla="*/ 3 h 27"/>
                <a:gd name="T106" fmla="*/ 159 w 101"/>
                <a:gd name="T107" fmla="*/ 0 h 27"/>
                <a:gd name="T108" fmla="*/ 176 w 101"/>
                <a:gd name="T109" fmla="*/ 0 h 27"/>
                <a:gd name="T110" fmla="*/ 174 w 101"/>
                <a:gd name="T111" fmla="*/ 0 h 27"/>
                <a:gd name="T112" fmla="*/ 174 w 101"/>
                <a:gd name="T113" fmla="*/ 3 h 27"/>
                <a:gd name="T114" fmla="*/ 176 w 101"/>
                <a:gd name="T115" fmla="*/ 3 h 27"/>
                <a:gd name="T116" fmla="*/ 176 w 101"/>
                <a:gd name="T117" fmla="*/ 0 h 27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01" h="27">
                  <a:moveTo>
                    <a:pt x="9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6"/>
                  </a:cubicBezTo>
                  <a:cubicBezTo>
                    <a:pt x="96" y="26"/>
                    <a:pt x="96" y="25"/>
                    <a:pt x="96" y="24"/>
                  </a:cubicBezTo>
                  <a:cubicBezTo>
                    <a:pt x="96" y="24"/>
                    <a:pt x="97" y="24"/>
                    <a:pt x="97" y="24"/>
                  </a:cubicBezTo>
                  <a:cubicBezTo>
                    <a:pt x="98" y="24"/>
                    <a:pt x="98" y="24"/>
                    <a:pt x="99" y="24"/>
                  </a:cubicBezTo>
                  <a:cubicBezTo>
                    <a:pt x="99" y="24"/>
                    <a:pt x="100" y="24"/>
                    <a:pt x="100" y="24"/>
                  </a:cubicBezTo>
                  <a:cubicBezTo>
                    <a:pt x="100" y="24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20"/>
                    <a:pt x="101" y="20"/>
                    <a:pt x="100" y="20"/>
                  </a:cubicBezTo>
                  <a:cubicBezTo>
                    <a:pt x="100" y="20"/>
                    <a:pt x="100" y="21"/>
                    <a:pt x="100" y="21"/>
                  </a:cubicBezTo>
                  <a:cubicBezTo>
                    <a:pt x="100" y="21"/>
                    <a:pt x="99" y="21"/>
                    <a:pt x="99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7" y="22"/>
                    <a:pt x="97" y="22"/>
                    <a:pt x="97" y="23"/>
                  </a:cubicBezTo>
                  <a:cubicBezTo>
                    <a:pt x="96" y="23"/>
                    <a:pt x="95" y="23"/>
                    <a:pt x="94" y="23"/>
                  </a:cubicBezTo>
                  <a:cubicBezTo>
                    <a:pt x="94" y="23"/>
                    <a:pt x="93" y="23"/>
                    <a:pt x="92" y="23"/>
                  </a:cubicBezTo>
                  <a:cubicBezTo>
                    <a:pt x="92" y="22"/>
                    <a:pt x="92" y="22"/>
                    <a:pt x="92" y="21"/>
                  </a:cubicBezTo>
                  <a:cubicBezTo>
                    <a:pt x="92" y="21"/>
                    <a:pt x="92" y="20"/>
                    <a:pt x="92" y="20"/>
                  </a:cubicBezTo>
                  <a:cubicBezTo>
                    <a:pt x="93" y="20"/>
                    <a:pt x="94" y="20"/>
                    <a:pt x="94" y="20"/>
                  </a:cubicBezTo>
                  <a:cubicBezTo>
                    <a:pt x="94" y="19"/>
                    <a:pt x="94" y="19"/>
                    <a:pt x="94" y="18"/>
                  </a:cubicBezTo>
                  <a:cubicBezTo>
                    <a:pt x="94" y="18"/>
                    <a:pt x="94" y="17"/>
                    <a:pt x="94" y="16"/>
                  </a:cubicBezTo>
                  <a:cubicBezTo>
                    <a:pt x="94" y="16"/>
                    <a:pt x="93" y="16"/>
                    <a:pt x="92" y="16"/>
                  </a:cubicBezTo>
                  <a:cubicBezTo>
                    <a:pt x="92" y="16"/>
                    <a:pt x="92" y="15"/>
                    <a:pt x="92" y="15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1" y="15"/>
                  </a:cubicBezTo>
                  <a:cubicBezTo>
                    <a:pt x="91" y="15"/>
                    <a:pt x="91" y="16"/>
                    <a:pt x="91" y="16"/>
                  </a:cubicBezTo>
                  <a:cubicBezTo>
                    <a:pt x="90" y="16"/>
                    <a:pt x="90" y="16"/>
                    <a:pt x="89" y="16"/>
                  </a:cubicBezTo>
                  <a:cubicBezTo>
                    <a:pt x="89" y="16"/>
                    <a:pt x="88" y="16"/>
                    <a:pt x="88" y="16"/>
                  </a:cubicBezTo>
                  <a:cubicBezTo>
                    <a:pt x="87" y="16"/>
                    <a:pt x="87" y="16"/>
                    <a:pt x="86" y="16"/>
                  </a:cubicBezTo>
                  <a:cubicBezTo>
                    <a:pt x="86" y="16"/>
                    <a:pt x="85" y="16"/>
                    <a:pt x="85" y="16"/>
                  </a:cubicBezTo>
                  <a:cubicBezTo>
                    <a:pt x="84" y="16"/>
                    <a:pt x="84" y="16"/>
                    <a:pt x="83" y="16"/>
                  </a:cubicBezTo>
                  <a:cubicBezTo>
                    <a:pt x="83" y="16"/>
                    <a:pt x="82" y="16"/>
                    <a:pt x="82" y="16"/>
                  </a:cubicBezTo>
                  <a:cubicBezTo>
                    <a:pt x="82" y="16"/>
                    <a:pt x="82" y="15"/>
                    <a:pt x="82" y="15"/>
                  </a:cubicBezTo>
                  <a:cubicBezTo>
                    <a:pt x="82" y="14"/>
                    <a:pt x="82" y="14"/>
                    <a:pt x="82" y="13"/>
                  </a:cubicBezTo>
                  <a:cubicBezTo>
                    <a:pt x="82" y="13"/>
                    <a:pt x="83" y="13"/>
                    <a:pt x="83" y="13"/>
                  </a:cubicBezTo>
                  <a:cubicBezTo>
                    <a:pt x="83" y="13"/>
                    <a:pt x="83" y="12"/>
                    <a:pt x="83" y="12"/>
                  </a:cubicBezTo>
                  <a:cubicBezTo>
                    <a:pt x="83" y="11"/>
                    <a:pt x="83" y="10"/>
                    <a:pt x="83" y="10"/>
                  </a:cubicBezTo>
                  <a:cubicBezTo>
                    <a:pt x="83" y="9"/>
                    <a:pt x="83" y="9"/>
                    <a:pt x="83" y="8"/>
                  </a:cubicBezTo>
                  <a:cubicBezTo>
                    <a:pt x="83" y="8"/>
                    <a:pt x="83" y="7"/>
                    <a:pt x="83" y="7"/>
                  </a:cubicBezTo>
                  <a:cubicBezTo>
                    <a:pt x="84" y="7"/>
                    <a:pt x="84" y="7"/>
                    <a:pt x="85" y="7"/>
                  </a:cubicBezTo>
                  <a:cubicBezTo>
                    <a:pt x="85" y="7"/>
                    <a:pt x="86" y="7"/>
                    <a:pt x="86" y="7"/>
                  </a:cubicBezTo>
                  <a:cubicBezTo>
                    <a:pt x="86" y="6"/>
                    <a:pt x="86" y="6"/>
                    <a:pt x="86" y="5"/>
                  </a:cubicBezTo>
                  <a:cubicBezTo>
                    <a:pt x="87" y="5"/>
                    <a:pt x="87" y="5"/>
                    <a:pt x="88" y="5"/>
                  </a:cubicBezTo>
                  <a:cubicBezTo>
                    <a:pt x="88" y="5"/>
                    <a:pt x="88" y="4"/>
                    <a:pt x="88" y="4"/>
                  </a:cubicBezTo>
                  <a:cubicBezTo>
                    <a:pt x="88" y="4"/>
                    <a:pt x="89" y="4"/>
                    <a:pt x="89" y="4"/>
                  </a:cubicBezTo>
                  <a:cubicBezTo>
                    <a:pt x="90" y="4"/>
                    <a:pt x="90" y="4"/>
                    <a:pt x="91" y="4"/>
                  </a:cubicBezTo>
                  <a:cubicBezTo>
                    <a:pt x="91" y="4"/>
                    <a:pt x="92" y="4"/>
                    <a:pt x="92" y="4"/>
                  </a:cubicBezTo>
                  <a:cubicBezTo>
                    <a:pt x="92" y="3"/>
                    <a:pt x="92" y="2"/>
                    <a:pt x="92" y="2"/>
                  </a:cubicBezTo>
                  <a:cubicBezTo>
                    <a:pt x="92" y="2"/>
                    <a:pt x="91" y="2"/>
                    <a:pt x="91" y="2"/>
                  </a:cubicBezTo>
                  <a:cubicBezTo>
                    <a:pt x="91" y="1"/>
                    <a:pt x="91" y="1"/>
                    <a:pt x="91" y="0"/>
                  </a:cubicBezTo>
                  <a:moveTo>
                    <a:pt x="101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0"/>
                    <a:pt x="101" y="0"/>
                    <a:pt x="101" y="0"/>
                  </a:cubicBezTo>
                </a:path>
              </a:pathLst>
            </a:custGeom>
            <a:solidFill>
              <a:srgbClr val="92E2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9" name="Freeform 41118"/>
            <p:cNvSpPr>
              <a:spLocks/>
            </p:cNvSpPr>
            <p:nvPr/>
          </p:nvSpPr>
          <p:spPr bwMode="auto">
            <a:xfrm>
              <a:off x="4045" y="1069"/>
              <a:ext cx="9" cy="14"/>
            </a:xfrm>
            <a:custGeom>
              <a:avLst/>
              <a:gdLst>
                <a:gd name="T0" fmla="*/ 7 w 5"/>
                <a:gd name="T1" fmla="*/ 0 h 8"/>
                <a:gd name="T2" fmla="*/ 4 w 5"/>
                <a:gd name="T3" fmla="*/ 0 h 8"/>
                <a:gd name="T4" fmla="*/ 4 w 5"/>
                <a:gd name="T5" fmla="*/ 2 h 8"/>
                <a:gd name="T6" fmla="*/ 4 w 5"/>
                <a:gd name="T7" fmla="*/ 2 h 8"/>
                <a:gd name="T8" fmla="*/ 4 w 5"/>
                <a:gd name="T9" fmla="*/ 2 h 8"/>
                <a:gd name="T10" fmla="*/ 0 w 5"/>
                <a:gd name="T11" fmla="*/ 2 h 8"/>
                <a:gd name="T12" fmla="*/ 0 w 5"/>
                <a:gd name="T13" fmla="*/ 5 h 8"/>
                <a:gd name="T14" fmla="*/ 0 w 5"/>
                <a:gd name="T15" fmla="*/ 9 h 8"/>
                <a:gd name="T16" fmla="*/ 0 w 5"/>
                <a:gd name="T17" fmla="*/ 11 h 8"/>
                <a:gd name="T18" fmla="*/ 0 w 5"/>
                <a:gd name="T19" fmla="*/ 14 h 8"/>
                <a:gd name="T20" fmla="*/ 0 w 5"/>
                <a:gd name="T21" fmla="*/ 14 h 8"/>
                <a:gd name="T22" fmla="*/ 0 w 5"/>
                <a:gd name="T23" fmla="*/ 14 h 8"/>
                <a:gd name="T24" fmla="*/ 0 w 5"/>
                <a:gd name="T25" fmla="*/ 14 h 8"/>
                <a:gd name="T26" fmla="*/ 0 w 5"/>
                <a:gd name="T27" fmla="*/ 14 h 8"/>
                <a:gd name="T28" fmla="*/ 4 w 5"/>
                <a:gd name="T29" fmla="*/ 14 h 8"/>
                <a:gd name="T30" fmla="*/ 4 w 5"/>
                <a:gd name="T31" fmla="*/ 11 h 8"/>
                <a:gd name="T32" fmla="*/ 4 w 5"/>
                <a:gd name="T33" fmla="*/ 9 h 8"/>
                <a:gd name="T34" fmla="*/ 4 w 5"/>
                <a:gd name="T35" fmla="*/ 5 h 8"/>
                <a:gd name="T36" fmla="*/ 4 w 5"/>
                <a:gd name="T37" fmla="*/ 5 h 8"/>
                <a:gd name="T38" fmla="*/ 4 w 5"/>
                <a:gd name="T39" fmla="*/ 5 h 8"/>
                <a:gd name="T40" fmla="*/ 7 w 5"/>
                <a:gd name="T41" fmla="*/ 5 h 8"/>
                <a:gd name="T42" fmla="*/ 9 w 5"/>
                <a:gd name="T43" fmla="*/ 5 h 8"/>
                <a:gd name="T44" fmla="*/ 9 w 5"/>
                <a:gd name="T45" fmla="*/ 2 h 8"/>
                <a:gd name="T46" fmla="*/ 7 w 5"/>
                <a:gd name="T47" fmla="*/ 2 h 8"/>
                <a:gd name="T48" fmla="*/ 7 w 5"/>
                <a:gd name="T49" fmla="*/ 0 h 8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5" h="8">
                  <a:moveTo>
                    <a:pt x="4" y="0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2" y="7"/>
                    <a:pt x="2" y="7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</a:path>
              </a:pathLst>
            </a:custGeom>
            <a:solidFill>
              <a:srgbClr val="1B9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20" name="Freeform 41119"/>
            <p:cNvSpPr>
              <a:spLocks noEditPoints="1"/>
            </p:cNvSpPr>
            <p:nvPr/>
          </p:nvSpPr>
          <p:spPr bwMode="auto">
            <a:xfrm>
              <a:off x="4028" y="1057"/>
              <a:ext cx="33" cy="47"/>
            </a:xfrm>
            <a:custGeom>
              <a:avLst/>
              <a:gdLst>
                <a:gd name="T0" fmla="*/ 31 w 19"/>
                <a:gd name="T1" fmla="*/ 40 h 27"/>
                <a:gd name="T2" fmla="*/ 30 w 19"/>
                <a:gd name="T3" fmla="*/ 42 h 27"/>
                <a:gd name="T4" fmla="*/ 24 w 19"/>
                <a:gd name="T5" fmla="*/ 42 h 27"/>
                <a:gd name="T6" fmla="*/ 24 w 19"/>
                <a:gd name="T7" fmla="*/ 47 h 27"/>
                <a:gd name="T8" fmla="*/ 33 w 19"/>
                <a:gd name="T9" fmla="*/ 40 h 27"/>
                <a:gd name="T10" fmla="*/ 16 w 19"/>
                <a:gd name="T11" fmla="*/ 0 h 27"/>
                <a:gd name="T12" fmla="*/ 17 w 19"/>
                <a:gd name="T13" fmla="*/ 3 h 27"/>
                <a:gd name="T14" fmla="*/ 16 w 19"/>
                <a:gd name="T15" fmla="*/ 7 h 27"/>
                <a:gd name="T16" fmla="*/ 10 w 19"/>
                <a:gd name="T17" fmla="*/ 7 h 27"/>
                <a:gd name="T18" fmla="*/ 7 w 19"/>
                <a:gd name="T19" fmla="*/ 9 h 27"/>
                <a:gd name="T20" fmla="*/ 5 w 19"/>
                <a:gd name="T21" fmla="*/ 12 h 27"/>
                <a:gd name="T22" fmla="*/ 2 w 19"/>
                <a:gd name="T23" fmla="*/ 14 h 27"/>
                <a:gd name="T24" fmla="*/ 2 w 19"/>
                <a:gd name="T25" fmla="*/ 21 h 27"/>
                <a:gd name="T26" fmla="*/ 0 w 19"/>
                <a:gd name="T27" fmla="*/ 23 h 27"/>
                <a:gd name="T28" fmla="*/ 0 w 19"/>
                <a:gd name="T29" fmla="*/ 28 h 27"/>
                <a:gd name="T30" fmla="*/ 5 w 19"/>
                <a:gd name="T31" fmla="*/ 28 h 27"/>
                <a:gd name="T32" fmla="*/ 10 w 19"/>
                <a:gd name="T33" fmla="*/ 28 h 27"/>
                <a:gd name="T34" fmla="*/ 16 w 19"/>
                <a:gd name="T35" fmla="*/ 28 h 27"/>
                <a:gd name="T36" fmla="*/ 17 w 19"/>
                <a:gd name="T37" fmla="*/ 26 h 27"/>
                <a:gd name="T38" fmla="*/ 17 w 19"/>
                <a:gd name="T39" fmla="*/ 23 h 27"/>
                <a:gd name="T40" fmla="*/ 17 w 19"/>
                <a:gd name="T41" fmla="*/ 17 h 27"/>
                <a:gd name="T42" fmla="*/ 17 w 19"/>
                <a:gd name="T43" fmla="*/ 14 h 27"/>
                <a:gd name="T44" fmla="*/ 21 w 19"/>
                <a:gd name="T45" fmla="*/ 14 h 27"/>
                <a:gd name="T46" fmla="*/ 21 w 19"/>
                <a:gd name="T47" fmla="*/ 12 h 27"/>
                <a:gd name="T48" fmla="*/ 24 w 19"/>
                <a:gd name="T49" fmla="*/ 14 h 27"/>
                <a:gd name="T50" fmla="*/ 26 w 19"/>
                <a:gd name="T51" fmla="*/ 17 h 27"/>
                <a:gd name="T52" fmla="*/ 24 w 19"/>
                <a:gd name="T53" fmla="*/ 17 h 27"/>
                <a:gd name="T54" fmla="*/ 21 w 19"/>
                <a:gd name="T55" fmla="*/ 17 h 27"/>
                <a:gd name="T56" fmla="*/ 21 w 19"/>
                <a:gd name="T57" fmla="*/ 23 h 27"/>
                <a:gd name="T58" fmla="*/ 21 w 19"/>
                <a:gd name="T59" fmla="*/ 26 h 27"/>
                <a:gd name="T60" fmla="*/ 17 w 19"/>
                <a:gd name="T61" fmla="*/ 26 h 27"/>
                <a:gd name="T62" fmla="*/ 21 w 19"/>
                <a:gd name="T63" fmla="*/ 28 h 27"/>
                <a:gd name="T64" fmla="*/ 21 w 19"/>
                <a:gd name="T65" fmla="*/ 35 h 27"/>
                <a:gd name="T66" fmla="*/ 17 w 19"/>
                <a:gd name="T67" fmla="*/ 37 h 27"/>
                <a:gd name="T68" fmla="*/ 21 w 19"/>
                <a:gd name="T69" fmla="*/ 40 h 27"/>
                <a:gd name="T70" fmla="*/ 26 w 19"/>
                <a:gd name="T71" fmla="*/ 37 h 27"/>
                <a:gd name="T72" fmla="*/ 31 w 19"/>
                <a:gd name="T73" fmla="*/ 37 h 27"/>
                <a:gd name="T74" fmla="*/ 33 w 19"/>
                <a:gd name="T75" fmla="*/ 35 h 27"/>
                <a:gd name="T76" fmla="*/ 31 w 19"/>
                <a:gd name="T77" fmla="*/ 3 h 2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9" h="27">
                  <a:moveTo>
                    <a:pt x="19" y="23"/>
                  </a:moveTo>
                  <a:cubicBezTo>
                    <a:pt x="19" y="23"/>
                    <a:pt x="19" y="23"/>
                    <a:pt x="18" y="23"/>
                  </a:cubicBezTo>
                  <a:cubicBezTo>
                    <a:pt x="18" y="23"/>
                    <a:pt x="18" y="24"/>
                    <a:pt x="18" y="24"/>
                  </a:cubicBezTo>
                  <a:cubicBezTo>
                    <a:pt x="18" y="24"/>
                    <a:pt x="17" y="24"/>
                    <a:pt x="17" y="24"/>
                  </a:cubicBezTo>
                  <a:cubicBezTo>
                    <a:pt x="16" y="24"/>
                    <a:pt x="16" y="24"/>
                    <a:pt x="15" y="24"/>
                  </a:cubicBezTo>
                  <a:cubicBezTo>
                    <a:pt x="15" y="24"/>
                    <a:pt x="14" y="24"/>
                    <a:pt x="14" y="24"/>
                  </a:cubicBezTo>
                  <a:cubicBezTo>
                    <a:pt x="14" y="25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3"/>
                    <a:pt x="19" y="23"/>
                    <a:pt x="19" y="23"/>
                  </a:cubicBezTo>
                  <a:moveTo>
                    <a:pt x="18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0" y="3"/>
                    <a:pt x="10" y="4"/>
                  </a:cubicBezTo>
                  <a:cubicBezTo>
                    <a:pt x="10" y="4"/>
                    <a:pt x="9" y="4"/>
                    <a:pt x="9" y="4"/>
                  </a:cubicBezTo>
                  <a:cubicBezTo>
                    <a:pt x="8" y="4"/>
                    <a:pt x="8" y="4"/>
                    <a:pt x="7" y="4"/>
                  </a:cubicBezTo>
                  <a:cubicBezTo>
                    <a:pt x="7" y="4"/>
                    <a:pt x="6" y="4"/>
                    <a:pt x="6" y="4"/>
                  </a:cubicBezTo>
                  <a:cubicBezTo>
                    <a:pt x="6" y="4"/>
                    <a:pt x="6" y="5"/>
                    <a:pt x="6" y="5"/>
                  </a:cubicBezTo>
                  <a:cubicBezTo>
                    <a:pt x="5" y="5"/>
                    <a:pt x="5" y="5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2"/>
                    <a:pt x="1" y="13"/>
                    <a:pt x="1" y="13"/>
                  </a:cubicBezTo>
                  <a:cubicBezTo>
                    <a:pt x="1" y="13"/>
                    <a:pt x="0" y="13"/>
                    <a:pt x="0" y="13"/>
                  </a:cubicBezTo>
                  <a:cubicBezTo>
                    <a:pt x="0" y="14"/>
                    <a:pt x="0" y="14"/>
                    <a:pt x="0" y="15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0" y="16"/>
                    <a:pt x="1" y="16"/>
                    <a:pt x="1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5" y="16"/>
                    <a:pt x="5" y="16"/>
                    <a:pt x="6" y="16"/>
                  </a:cubicBezTo>
                  <a:cubicBezTo>
                    <a:pt x="6" y="16"/>
                    <a:pt x="7" y="16"/>
                    <a:pt x="7" y="16"/>
                  </a:cubicBezTo>
                  <a:cubicBezTo>
                    <a:pt x="8" y="16"/>
                    <a:pt x="8" y="16"/>
                    <a:pt x="9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3"/>
                  </a:cubicBezTo>
                  <a:cubicBezTo>
                    <a:pt x="10" y="13"/>
                    <a:pt x="10" y="12"/>
                    <a:pt x="10" y="12"/>
                  </a:cubicBezTo>
                  <a:cubicBezTo>
                    <a:pt x="10" y="11"/>
                    <a:pt x="10" y="10"/>
                    <a:pt x="10" y="10"/>
                  </a:cubicBezTo>
                  <a:cubicBezTo>
                    <a:pt x="10" y="9"/>
                    <a:pt x="10" y="9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7"/>
                    <a:pt x="13" y="7"/>
                    <a:pt x="14" y="7"/>
                  </a:cubicBezTo>
                  <a:cubicBezTo>
                    <a:pt x="14" y="7"/>
                    <a:pt x="14" y="8"/>
                    <a:pt x="14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5" y="9"/>
                    <a:pt x="15" y="9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10"/>
                    <a:pt x="14" y="10"/>
                  </a:cubicBezTo>
                  <a:cubicBezTo>
                    <a:pt x="13" y="10"/>
                    <a:pt x="13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1"/>
                    <a:pt x="12" y="12"/>
                  </a:cubicBezTo>
                  <a:cubicBezTo>
                    <a:pt x="12" y="12"/>
                    <a:pt x="12" y="13"/>
                    <a:pt x="12" y="13"/>
                  </a:cubicBezTo>
                  <a:cubicBezTo>
                    <a:pt x="12" y="14"/>
                    <a:pt x="12" y="14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1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6"/>
                    <a:pt x="10" y="16"/>
                  </a:cubicBezTo>
                  <a:cubicBezTo>
                    <a:pt x="11" y="16"/>
                    <a:pt x="12" y="16"/>
                    <a:pt x="12" y="16"/>
                  </a:cubicBezTo>
                  <a:cubicBezTo>
                    <a:pt x="12" y="17"/>
                    <a:pt x="12" y="18"/>
                    <a:pt x="12" y="18"/>
                  </a:cubicBezTo>
                  <a:cubicBezTo>
                    <a:pt x="12" y="19"/>
                    <a:pt x="12" y="19"/>
                    <a:pt x="12" y="20"/>
                  </a:cubicBezTo>
                  <a:cubicBezTo>
                    <a:pt x="12" y="20"/>
                    <a:pt x="11" y="20"/>
                    <a:pt x="10" y="20"/>
                  </a:cubicBezTo>
                  <a:cubicBezTo>
                    <a:pt x="10" y="20"/>
                    <a:pt x="10" y="21"/>
                    <a:pt x="10" y="21"/>
                  </a:cubicBezTo>
                  <a:cubicBezTo>
                    <a:pt x="10" y="22"/>
                    <a:pt x="10" y="22"/>
                    <a:pt x="10" y="23"/>
                  </a:cubicBezTo>
                  <a:cubicBezTo>
                    <a:pt x="11" y="23"/>
                    <a:pt x="12" y="23"/>
                    <a:pt x="12" y="23"/>
                  </a:cubicBezTo>
                  <a:cubicBezTo>
                    <a:pt x="13" y="23"/>
                    <a:pt x="14" y="23"/>
                    <a:pt x="15" y="23"/>
                  </a:cubicBezTo>
                  <a:cubicBezTo>
                    <a:pt x="15" y="22"/>
                    <a:pt x="15" y="22"/>
                    <a:pt x="15" y="21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8" y="2"/>
                  </a:cubicBezTo>
                  <a:cubicBezTo>
                    <a:pt x="18" y="1"/>
                    <a:pt x="18" y="1"/>
                    <a:pt x="18" y="0"/>
                  </a:cubicBezTo>
                </a:path>
              </a:pathLst>
            </a:custGeom>
            <a:solidFill>
              <a:srgbClr val="1B9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21" name="Freeform 41121"/>
            <p:cNvSpPr>
              <a:spLocks noEditPoints="1"/>
            </p:cNvSpPr>
            <p:nvPr/>
          </p:nvSpPr>
          <p:spPr bwMode="auto">
            <a:xfrm>
              <a:off x="3655" y="1057"/>
              <a:ext cx="129" cy="47"/>
            </a:xfrm>
            <a:custGeom>
              <a:avLst/>
              <a:gdLst>
                <a:gd name="T0" fmla="*/ 14 w 74"/>
                <a:gd name="T1" fmla="*/ 0 h 27"/>
                <a:gd name="T2" fmla="*/ 14 w 74"/>
                <a:gd name="T3" fmla="*/ 0 h 27"/>
                <a:gd name="T4" fmla="*/ 0 w 74"/>
                <a:gd name="T5" fmla="*/ 47 h 27"/>
                <a:gd name="T6" fmla="*/ 0 w 74"/>
                <a:gd name="T7" fmla="*/ 47 h 27"/>
                <a:gd name="T8" fmla="*/ 14 w 74"/>
                <a:gd name="T9" fmla="*/ 0 h 27"/>
                <a:gd name="T10" fmla="*/ 129 w 74"/>
                <a:gd name="T11" fmla="*/ 0 h 27"/>
                <a:gd name="T12" fmla="*/ 127 w 74"/>
                <a:gd name="T13" fmla="*/ 0 h 27"/>
                <a:gd name="T14" fmla="*/ 127 w 74"/>
                <a:gd name="T15" fmla="*/ 3 h 27"/>
                <a:gd name="T16" fmla="*/ 124 w 74"/>
                <a:gd name="T17" fmla="*/ 3 h 27"/>
                <a:gd name="T18" fmla="*/ 124 w 74"/>
                <a:gd name="T19" fmla="*/ 7 h 27"/>
                <a:gd name="T20" fmla="*/ 122 w 74"/>
                <a:gd name="T21" fmla="*/ 7 h 27"/>
                <a:gd name="T22" fmla="*/ 122 w 74"/>
                <a:gd name="T23" fmla="*/ 9 h 27"/>
                <a:gd name="T24" fmla="*/ 124 w 74"/>
                <a:gd name="T25" fmla="*/ 9 h 27"/>
                <a:gd name="T26" fmla="*/ 127 w 74"/>
                <a:gd name="T27" fmla="*/ 9 h 27"/>
                <a:gd name="T28" fmla="*/ 129 w 74"/>
                <a:gd name="T29" fmla="*/ 9 h 27"/>
                <a:gd name="T30" fmla="*/ 129 w 74"/>
                <a:gd name="T31" fmla="*/ 7 h 27"/>
                <a:gd name="T32" fmla="*/ 129 w 74"/>
                <a:gd name="T33" fmla="*/ 3 h 27"/>
                <a:gd name="T34" fmla="*/ 129 w 74"/>
                <a:gd name="T35" fmla="*/ 0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74" h="27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5" y="9"/>
                    <a:pt x="2" y="18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2" y="18"/>
                    <a:pt x="5" y="9"/>
                    <a:pt x="8" y="0"/>
                  </a:cubicBezTo>
                  <a:moveTo>
                    <a:pt x="74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1"/>
                    <a:pt x="73" y="1"/>
                    <a:pt x="73" y="2"/>
                  </a:cubicBezTo>
                  <a:cubicBezTo>
                    <a:pt x="72" y="2"/>
                    <a:pt x="72" y="2"/>
                    <a:pt x="71" y="2"/>
                  </a:cubicBezTo>
                  <a:cubicBezTo>
                    <a:pt x="71" y="2"/>
                    <a:pt x="71" y="3"/>
                    <a:pt x="71" y="4"/>
                  </a:cubicBezTo>
                  <a:cubicBezTo>
                    <a:pt x="71" y="4"/>
                    <a:pt x="70" y="4"/>
                    <a:pt x="70" y="4"/>
                  </a:cubicBezTo>
                  <a:cubicBezTo>
                    <a:pt x="70" y="4"/>
                    <a:pt x="70" y="5"/>
                    <a:pt x="70" y="5"/>
                  </a:cubicBezTo>
                  <a:cubicBezTo>
                    <a:pt x="70" y="5"/>
                    <a:pt x="71" y="5"/>
                    <a:pt x="71" y="5"/>
                  </a:cubicBezTo>
                  <a:cubicBezTo>
                    <a:pt x="72" y="5"/>
                    <a:pt x="72" y="5"/>
                    <a:pt x="73" y="5"/>
                  </a:cubicBezTo>
                  <a:cubicBezTo>
                    <a:pt x="73" y="5"/>
                    <a:pt x="74" y="5"/>
                    <a:pt x="74" y="5"/>
                  </a:cubicBezTo>
                  <a:cubicBezTo>
                    <a:pt x="74" y="5"/>
                    <a:pt x="74" y="4"/>
                    <a:pt x="74" y="4"/>
                  </a:cubicBezTo>
                  <a:cubicBezTo>
                    <a:pt x="74" y="3"/>
                    <a:pt x="74" y="2"/>
                    <a:pt x="74" y="2"/>
                  </a:cubicBezTo>
                  <a:cubicBezTo>
                    <a:pt x="74" y="1"/>
                    <a:pt x="74" y="1"/>
                    <a:pt x="74" y="0"/>
                  </a:cubicBezTo>
                </a:path>
              </a:pathLst>
            </a:custGeom>
            <a:solidFill>
              <a:srgbClr val="92E2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22" name="Freeform 41122"/>
            <p:cNvSpPr>
              <a:spLocks/>
            </p:cNvSpPr>
            <p:nvPr/>
          </p:nvSpPr>
          <p:spPr bwMode="auto">
            <a:xfrm>
              <a:off x="3655" y="1057"/>
              <a:ext cx="171" cy="47"/>
            </a:xfrm>
            <a:custGeom>
              <a:avLst/>
              <a:gdLst>
                <a:gd name="T0" fmla="*/ 171 w 98"/>
                <a:gd name="T1" fmla="*/ 0 h 27"/>
                <a:gd name="T2" fmla="*/ 129 w 98"/>
                <a:gd name="T3" fmla="*/ 0 h 27"/>
                <a:gd name="T4" fmla="*/ 129 w 98"/>
                <a:gd name="T5" fmla="*/ 3 h 27"/>
                <a:gd name="T6" fmla="*/ 129 w 98"/>
                <a:gd name="T7" fmla="*/ 7 h 27"/>
                <a:gd name="T8" fmla="*/ 129 w 98"/>
                <a:gd name="T9" fmla="*/ 9 h 27"/>
                <a:gd name="T10" fmla="*/ 127 w 98"/>
                <a:gd name="T11" fmla="*/ 9 h 27"/>
                <a:gd name="T12" fmla="*/ 124 w 98"/>
                <a:gd name="T13" fmla="*/ 9 h 27"/>
                <a:gd name="T14" fmla="*/ 122 w 98"/>
                <a:gd name="T15" fmla="*/ 9 h 27"/>
                <a:gd name="T16" fmla="*/ 122 w 98"/>
                <a:gd name="T17" fmla="*/ 7 h 27"/>
                <a:gd name="T18" fmla="*/ 124 w 98"/>
                <a:gd name="T19" fmla="*/ 7 h 27"/>
                <a:gd name="T20" fmla="*/ 124 w 98"/>
                <a:gd name="T21" fmla="*/ 3 h 27"/>
                <a:gd name="T22" fmla="*/ 127 w 98"/>
                <a:gd name="T23" fmla="*/ 3 h 27"/>
                <a:gd name="T24" fmla="*/ 127 w 98"/>
                <a:gd name="T25" fmla="*/ 0 h 27"/>
                <a:gd name="T26" fmla="*/ 14 w 98"/>
                <a:gd name="T27" fmla="*/ 0 h 27"/>
                <a:gd name="T28" fmla="*/ 0 w 98"/>
                <a:gd name="T29" fmla="*/ 47 h 27"/>
                <a:gd name="T30" fmla="*/ 171 w 98"/>
                <a:gd name="T31" fmla="*/ 47 h 27"/>
                <a:gd name="T32" fmla="*/ 171 w 98"/>
                <a:gd name="T33" fmla="*/ 0 h 2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98" h="27">
                  <a:moveTo>
                    <a:pt x="98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74" y="1"/>
                    <a:pt x="74" y="1"/>
                    <a:pt x="74" y="2"/>
                  </a:cubicBezTo>
                  <a:cubicBezTo>
                    <a:pt x="74" y="2"/>
                    <a:pt x="74" y="3"/>
                    <a:pt x="74" y="4"/>
                  </a:cubicBezTo>
                  <a:cubicBezTo>
                    <a:pt x="74" y="4"/>
                    <a:pt x="74" y="5"/>
                    <a:pt x="74" y="5"/>
                  </a:cubicBezTo>
                  <a:cubicBezTo>
                    <a:pt x="74" y="5"/>
                    <a:pt x="73" y="5"/>
                    <a:pt x="73" y="5"/>
                  </a:cubicBezTo>
                  <a:cubicBezTo>
                    <a:pt x="72" y="5"/>
                    <a:pt x="72" y="5"/>
                    <a:pt x="71" y="5"/>
                  </a:cubicBezTo>
                  <a:cubicBezTo>
                    <a:pt x="71" y="5"/>
                    <a:pt x="70" y="5"/>
                    <a:pt x="70" y="5"/>
                  </a:cubicBezTo>
                  <a:cubicBezTo>
                    <a:pt x="70" y="5"/>
                    <a:pt x="70" y="4"/>
                    <a:pt x="70" y="4"/>
                  </a:cubicBezTo>
                  <a:cubicBezTo>
                    <a:pt x="70" y="4"/>
                    <a:pt x="71" y="4"/>
                    <a:pt x="71" y="4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1"/>
                    <a:pt x="73" y="1"/>
                    <a:pt x="73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9"/>
                    <a:pt x="2" y="18"/>
                    <a:pt x="0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solidFill>
              <a:srgbClr val="1B9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123" name="Group 41149"/>
          <p:cNvGrpSpPr>
            <a:grpSpLocks/>
          </p:cNvGrpSpPr>
          <p:nvPr userDrawn="1"/>
        </p:nvGrpSpPr>
        <p:grpSpPr bwMode="auto">
          <a:xfrm>
            <a:off x="4751918" y="2979209"/>
            <a:ext cx="1606549" cy="99483"/>
            <a:chOff x="2247" y="1292"/>
            <a:chExt cx="759" cy="4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24" name="Rectangle 41123"/>
            <p:cNvSpPr>
              <a:spLocks noChangeArrowheads="1"/>
            </p:cNvSpPr>
            <p:nvPr/>
          </p:nvSpPr>
          <p:spPr bwMode="auto">
            <a:xfrm>
              <a:off x="2828" y="1292"/>
              <a:ext cx="178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5" name="Rectangle 41125"/>
            <p:cNvSpPr>
              <a:spLocks noChangeArrowheads="1"/>
            </p:cNvSpPr>
            <p:nvPr/>
          </p:nvSpPr>
          <p:spPr bwMode="auto">
            <a:xfrm>
              <a:off x="2247" y="1292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26" name="Group 41150"/>
          <p:cNvGrpSpPr>
            <a:grpSpLocks/>
          </p:cNvGrpSpPr>
          <p:nvPr userDrawn="1"/>
        </p:nvGrpSpPr>
        <p:grpSpPr bwMode="auto">
          <a:xfrm>
            <a:off x="6616701" y="3476626"/>
            <a:ext cx="4584700" cy="296333"/>
            <a:chOff x="3128" y="1527"/>
            <a:chExt cx="2166" cy="14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27" name="Rectangle 40998"/>
            <p:cNvSpPr>
              <a:spLocks noChangeArrowheads="1"/>
            </p:cNvSpPr>
            <p:nvPr/>
          </p:nvSpPr>
          <p:spPr bwMode="auto">
            <a:xfrm>
              <a:off x="3128" y="1527"/>
              <a:ext cx="176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8" name="Freeform 41000"/>
            <p:cNvSpPr>
              <a:spLocks/>
            </p:cNvSpPr>
            <p:nvPr/>
          </p:nvSpPr>
          <p:spPr bwMode="auto">
            <a:xfrm>
              <a:off x="3470" y="1620"/>
              <a:ext cx="524" cy="47"/>
            </a:xfrm>
            <a:custGeom>
              <a:avLst/>
              <a:gdLst>
                <a:gd name="T0" fmla="*/ 451 w 301"/>
                <a:gd name="T1" fmla="*/ 0 h 27"/>
                <a:gd name="T2" fmla="*/ 0 w 301"/>
                <a:gd name="T3" fmla="*/ 0 h 27"/>
                <a:gd name="T4" fmla="*/ 0 w 301"/>
                <a:gd name="T5" fmla="*/ 47 h 27"/>
                <a:gd name="T6" fmla="*/ 524 w 301"/>
                <a:gd name="T7" fmla="*/ 47 h 27"/>
                <a:gd name="T8" fmla="*/ 524 w 301"/>
                <a:gd name="T9" fmla="*/ 44 h 27"/>
                <a:gd name="T10" fmla="*/ 451 w 301"/>
                <a:gd name="T11" fmla="*/ 0 h 2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01" h="27">
                  <a:moveTo>
                    <a:pt x="25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301" y="27"/>
                    <a:pt x="301" y="27"/>
                    <a:pt x="301" y="27"/>
                  </a:cubicBezTo>
                  <a:cubicBezTo>
                    <a:pt x="301" y="25"/>
                    <a:pt x="301" y="25"/>
                    <a:pt x="301" y="25"/>
                  </a:cubicBezTo>
                  <a:cubicBezTo>
                    <a:pt x="286" y="18"/>
                    <a:pt x="272" y="10"/>
                    <a:pt x="25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29" name="Rectangle 41127"/>
            <p:cNvSpPr>
              <a:spLocks noChangeArrowheads="1"/>
            </p:cNvSpPr>
            <p:nvPr/>
          </p:nvSpPr>
          <p:spPr bwMode="auto">
            <a:xfrm>
              <a:off x="4535" y="1619"/>
              <a:ext cx="177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0" name="Rectangle 41129"/>
            <p:cNvSpPr>
              <a:spLocks noChangeArrowheads="1"/>
            </p:cNvSpPr>
            <p:nvPr/>
          </p:nvSpPr>
          <p:spPr bwMode="auto">
            <a:xfrm>
              <a:off x="4770" y="1619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31" name="Group 41156"/>
          <p:cNvGrpSpPr>
            <a:grpSpLocks/>
          </p:cNvGrpSpPr>
          <p:nvPr userDrawn="1"/>
        </p:nvGrpSpPr>
        <p:grpSpPr bwMode="auto">
          <a:xfrm>
            <a:off x="7272867" y="1556809"/>
            <a:ext cx="2586567" cy="2370667"/>
            <a:chOff x="3438" y="620"/>
            <a:chExt cx="1222" cy="1120"/>
          </a:xfrm>
        </p:grpSpPr>
        <p:grpSp>
          <p:nvGrpSpPr>
            <p:cNvPr id="132" name="Group 41145"/>
            <p:cNvGrpSpPr>
              <a:grpSpLocks/>
            </p:cNvGrpSpPr>
            <p:nvPr/>
          </p:nvGrpSpPr>
          <p:grpSpPr bwMode="auto">
            <a:xfrm>
              <a:off x="3514" y="620"/>
              <a:ext cx="1146" cy="676"/>
              <a:chOff x="3514" y="620"/>
              <a:chExt cx="1146" cy="676"/>
            </a:xfrm>
          </p:grpSpPr>
          <p:sp>
            <p:nvSpPr>
              <p:cNvPr id="136" name="Freeform 41131"/>
              <p:cNvSpPr>
                <a:spLocks/>
              </p:cNvSpPr>
              <p:nvPr/>
            </p:nvSpPr>
            <p:spPr bwMode="auto">
              <a:xfrm>
                <a:off x="3514" y="620"/>
                <a:ext cx="1102" cy="561"/>
              </a:xfrm>
              <a:custGeom>
                <a:avLst/>
                <a:gdLst>
                  <a:gd name="T0" fmla="*/ 1050 w 633"/>
                  <a:gd name="T1" fmla="*/ 542 h 322"/>
                  <a:gd name="T2" fmla="*/ 1048 w 633"/>
                  <a:gd name="T3" fmla="*/ 495 h 322"/>
                  <a:gd name="T4" fmla="*/ 1003 w 633"/>
                  <a:gd name="T5" fmla="*/ 329 h 322"/>
                  <a:gd name="T6" fmla="*/ 975 w 633"/>
                  <a:gd name="T7" fmla="*/ 277 h 322"/>
                  <a:gd name="T8" fmla="*/ 973 w 633"/>
                  <a:gd name="T9" fmla="*/ 275 h 322"/>
                  <a:gd name="T10" fmla="*/ 973 w 633"/>
                  <a:gd name="T11" fmla="*/ 275 h 322"/>
                  <a:gd name="T12" fmla="*/ 959 w 633"/>
                  <a:gd name="T13" fmla="*/ 256 h 322"/>
                  <a:gd name="T14" fmla="*/ 923 w 633"/>
                  <a:gd name="T15" fmla="*/ 207 h 322"/>
                  <a:gd name="T16" fmla="*/ 853 w 633"/>
                  <a:gd name="T17" fmla="*/ 139 h 322"/>
                  <a:gd name="T18" fmla="*/ 700 w 633"/>
                  <a:gd name="T19" fmla="*/ 54 h 322"/>
                  <a:gd name="T20" fmla="*/ 684 w 633"/>
                  <a:gd name="T21" fmla="*/ 49 h 322"/>
                  <a:gd name="T22" fmla="*/ 595 w 633"/>
                  <a:gd name="T23" fmla="*/ 28 h 322"/>
                  <a:gd name="T24" fmla="*/ 541 w 633"/>
                  <a:gd name="T25" fmla="*/ 23 h 322"/>
                  <a:gd name="T26" fmla="*/ 487 w 633"/>
                  <a:gd name="T27" fmla="*/ 24 h 322"/>
                  <a:gd name="T28" fmla="*/ 416 w 633"/>
                  <a:gd name="T29" fmla="*/ 33 h 322"/>
                  <a:gd name="T30" fmla="*/ 317 w 633"/>
                  <a:gd name="T31" fmla="*/ 64 h 322"/>
                  <a:gd name="T32" fmla="*/ 256 w 633"/>
                  <a:gd name="T33" fmla="*/ 94 h 322"/>
                  <a:gd name="T34" fmla="*/ 202 w 633"/>
                  <a:gd name="T35" fmla="*/ 129 h 322"/>
                  <a:gd name="T36" fmla="*/ 56 w 633"/>
                  <a:gd name="T37" fmla="*/ 291 h 322"/>
                  <a:gd name="T38" fmla="*/ 10 w 633"/>
                  <a:gd name="T39" fmla="*/ 387 h 322"/>
                  <a:gd name="T40" fmla="*/ 0 w 633"/>
                  <a:gd name="T41" fmla="*/ 425 h 322"/>
                  <a:gd name="T42" fmla="*/ 10 w 633"/>
                  <a:gd name="T43" fmla="*/ 387 h 322"/>
                  <a:gd name="T44" fmla="*/ 50 w 633"/>
                  <a:gd name="T45" fmla="*/ 287 h 322"/>
                  <a:gd name="T46" fmla="*/ 193 w 633"/>
                  <a:gd name="T47" fmla="*/ 118 h 322"/>
                  <a:gd name="T48" fmla="*/ 233 w 633"/>
                  <a:gd name="T49" fmla="*/ 91 h 322"/>
                  <a:gd name="T50" fmla="*/ 279 w 633"/>
                  <a:gd name="T51" fmla="*/ 64 h 322"/>
                  <a:gd name="T52" fmla="*/ 376 w 633"/>
                  <a:gd name="T53" fmla="*/ 24 h 322"/>
                  <a:gd name="T54" fmla="*/ 449 w 633"/>
                  <a:gd name="T55" fmla="*/ 7 h 322"/>
                  <a:gd name="T56" fmla="*/ 524 w 633"/>
                  <a:gd name="T57" fmla="*/ 0 h 322"/>
                  <a:gd name="T58" fmla="*/ 561 w 633"/>
                  <a:gd name="T59" fmla="*/ 0 h 322"/>
                  <a:gd name="T60" fmla="*/ 674 w 633"/>
                  <a:gd name="T61" fmla="*/ 17 h 322"/>
                  <a:gd name="T62" fmla="*/ 702 w 633"/>
                  <a:gd name="T63" fmla="*/ 24 h 322"/>
                  <a:gd name="T64" fmla="*/ 745 w 633"/>
                  <a:gd name="T65" fmla="*/ 40 h 322"/>
                  <a:gd name="T66" fmla="*/ 928 w 633"/>
                  <a:gd name="T67" fmla="*/ 157 h 322"/>
                  <a:gd name="T68" fmla="*/ 975 w 633"/>
                  <a:gd name="T69" fmla="*/ 207 h 322"/>
                  <a:gd name="T70" fmla="*/ 1003 w 633"/>
                  <a:gd name="T71" fmla="*/ 246 h 322"/>
                  <a:gd name="T72" fmla="*/ 1011 w 633"/>
                  <a:gd name="T73" fmla="*/ 260 h 322"/>
                  <a:gd name="T74" fmla="*/ 1079 w 633"/>
                  <a:gd name="T75" fmla="*/ 409 h 322"/>
                  <a:gd name="T76" fmla="*/ 1100 w 633"/>
                  <a:gd name="T77" fmla="*/ 519 h 322"/>
                  <a:gd name="T78" fmla="*/ 1102 w 633"/>
                  <a:gd name="T79" fmla="*/ 559 h 322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0" t="0" r="r" b="b"/>
                <a:pathLst>
                  <a:path w="633" h="322">
                    <a:moveTo>
                      <a:pt x="603" y="322"/>
                    </a:moveTo>
                    <a:cubicBezTo>
                      <a:pt x="603" y="322"/>
                      <a:pt x="603" y="318"/>
                      <a:pt x="603" y="311"/>
                    </a:cubicBezTo>
                    <a:cubicBezTo>
                      <a:pt x="603" y="308"/>
                      <a:pt x="603" y="305"/>
                      <a:pt x="603" y="300"/>
                    </a:cubicBezTo>
                    <a:cubicBezTo>
                      <a:pt x="603" y="295"/>
                      <a:pt x="602" y="290"/>
                      <a:pt x="602" y="284"/>
                    </a:cubicBezTo>
                    <a:cubicBezTo>
                      <a:pt x="601" y="272"/>
                      <a:pt x="598" y="258"/>
                      <a:pt x="594" y="242"/>
                    </a:cubicBezTo>
                    <a:cubicBezTo>
                      <a:pt x="590" y="226"/>
                      <a:pt x="584" y="208"/>
                      <a:pt x="576" y="189"/>
                    </a:cubicBezTo>
                    <a:cubicBezTo>
                      <a:pt x="571" y="180"/>
                      <a:pt x="566" y="171"/>
                      <a:pt x="561" y="161"/>
                    </a:cubicBezTo>
                    <a:cubicBezTo>
                      <a:pt x="560" y="159"/>
                      <a:pt x="560" y="159"/>
                      <a:pt x="560" y="159"/>
                    </a:cubicBezTo>
                    <a:cubicBezTo>
                      <a:pt x="559" y="159"/>
                      <a:pt x="559" y="159"/>
                      <a:pt x="559" y="159"/>
                    </a:cubicBezTo>
                    <a:cubicBezTo>
                      <a:pt x="559" y="158"/>
                      <a:pt x="559" y="158"/>
                      <a:pt x="559" y="158"/>
                    </a:cubicBezTo>
                    <a:cubicBezTo>
                      <a:pt x="559" y="158"/>
                      <a:pt x="559" y="158"/>
                      <a:pt x="559" y="158"/>
                    </a:cubicBezTo>
                    <a:cubicBezTo>
                      <a:pt x="559" y="158"/>
                      <a:pt x="559" y="159"/>
                      <a:pt x="559" y="158"/>
                    </a:cubicBezTo>
                    <a:cubicBezTo>
                      <a:pt x="556" y="155"/>
                      <a:pt x="556" y="155"/>
                      <a:pt x="556" y="155"/>
                    </a:cubicBezTo>
                    <a:cubicBezTo>
                      <a:pt x="555" y="152"/>
                      <a:pt x="553" y="150"/>
                      <a:pt x="551" y="147"/>
                    </a:cubicBezTo>
                    <a:cubicBezTo>
                      <a:pt x="548" y="142"/>
                      <a:pt x="545" y="137"/>
                      <a:pt x="541" y="132"/>
                    </a:cubicBezTo>
                    <a:cubicBezTo>
                      <a:pt x="537" y="128"/>
                      <a:pt x="534" y="123"/>
                      <a:pt x="530" y="119"/>
                    </a:cubicBezTo>
                    <a:cubicBezTo>
                      <a:pt x="526" y="115"/>
                      <a:pt x="522" y="110"/>
                      <a:pt x="518" y="105"/>
                    </a:cubicBezTo>
                    <a:cubicBezTo>
                      <a:pt x="509" y="97"/>
                      <a:pt x="500" y="88"/>
                      <a:pt x="490" y="80"/>
                    </a:cubicBezTo>
                    <a:cubicBezTo>
                      <a:pt x="470" y="63"/>
                      <a:pt x="446" y="50"/>
                      <a:pt x="422" y="39"/>
                    </a:cubicBezTo>
                    <a:cubicBezTo>
                      <a:pt x="415" y="36"/>
                      <a:pt x="409" y="34"/>
                      <a:pt x="402" y="31"/>
                    </a:cubicBezTo>
                    <a:cubicBezTo>
                      <a:pt x="401" y="31"/>
                      <a:pt x="399" y="30"/>
                      <a:pt x="398" y="30"/>
                    </a:cubicBezTo>
                    <a:cubicBezTo>
                      <a:pt x="393" y="28"/>
                      <a:pt x="393" y="28"/>
                      <a:pt x="393" y="28"/>
                    </a:cubicBezTo>
                    <a:cubicBezTo>
                      <a:pt x="383" y="25"/>
                      <a:pt x="383" y="25"/>
                      <a:pt x="383" y="25"/>
                    </a:cubicBezTo>
                    <a:cubicBezTo>
                      <a:pt x="370" y="21"/>
                      <a:pt x="356" y="19"/>
                      <a:pt x="342" y="16"/>
                    </a:cubicBezTo>
                    <a:cubicBezTo>
                      <a:pt x="335" y="15"/>
                      <a:pt x="328" y="15"/>
                      <a:pt x="321" y="14"/>
                    </a:cubicBezTo>
                    <a:cubicBezTo>
                      <a:pt x="311" y="13"/>
                      <a:pt x="311" y="13"/>
                      <a:pt x="311" y="13"/>
                    </a:cubicBezTo>
                    <a:cubicBezTo>
                      <a:pt x="301" y="14"/>
                      <a:pt x="301" y="14"/>
                      <a:pt x="301" y="14"/>
                    </a:cubicBezTo>
                    <a:cubicBezTo>
                      <a:pt x="294" y="14"/>
                      <a:pt x="287" y="13"/>
                      <a:pt x="280" y="14"/>
                    </a:cubicBezTo>
                    <a:cubicBezTo>
                      <a:pt x="273" y="15"/>
                      <a:pt x="266" y="15"/>
                      <a:pt x="259" y="16"/>
                    </a:cubicBezTo>
                    <a:cubicBezTo>
                      <a:pt x="253" y="16"/>
                      <a:pt x="246" y="18"/>
                      <a:pt x="239" y="19"/>
                    </a:cubicBezTo>
                    <a:cubicBezTo>
                      <a:pt x="233" y="21"/>
                      <a:pt x="226" y="22"/>
                      <a:pt x="219" y="24"/>
                    </a:cubicBezTo>
                    <a:cubicBezTo>
                      <a:pt x="207" y="28"/>
                      <a:pt x="194" y="31"/>
                      <a:pt x="182" y="37"/>
                    </a:cubicBezTo>
                    <a:cubicBezTo>
                      <a:pt x="176" y="39"/>
                      <a:pt x="170" y="42"/>
                      <a:pt x="164" y="45"/>
                    </a:cubicBezTo>
                    <a:cubicBezTo>
                      <a:pt x="158" y="48"/>
                      <a:pt x="152" y="51"/>
                      <a:pt x="147" y="54"/>
                    </a:cubicBezTo>
                    <a:cubicBezTo>
                      <a:pt x="141" y="57"/>
                      <a:pt x="136" y="60"/>
                      <a:pt x="131" y="63"/>
                    </a:cubicBezTo>
                    <a:cubicBezTo>
                      <a:pt x="125" y="67"/>
                      <a:pt x="120" y="70"/>
                      <a:pt x="116" y="74"/>
                    </a:cubicBezTo>
                    <a:cubicBezTo>
                      <a:pt x="96" y="88"/>
                      <a:pt x="79" y="104"/>
                      <a:pt x="65" y="120"/>
                    </a:cubicBezTo>
                    <a:cubicBezTo>
                      <a:pt x="52" y="136"/>
                      <a:pt x="41" y="152"/>
                      <a:pt x="32" y="167"/>
                    </a:cubicBezTo>
                    <a:cubicBezTo>
                      <a:pt x="23" y="182"/>
                      <a:pt x="17" y="195"/>
                      <a:pt x="12" y="207"/>
                    </a:cubicBezTo>
                    <a:cubicBezTo>
                      <a:pt x="10" y="213"/>
                      <a:pt x="8" y="218"/>
                      <a:pt x="6" y="222"/>
                    </a:cubicBezTo>
                    <a:cubicBezTo>
                      <a:pt x="5" y="227"/>
                      <a:pt x="3" y="231"/>
                      <a:pt x="2" y="234"/>
                    </a:cubicBezTo>
                    <a:cubicBezTo>
                      <a:pt x="1" y="240"/>
                      <a:pt x="0" y="244"/>
                      <a:pt x="0" y="244"/>
                    </a:cubicBezTo>
                    <a:cubicBezTo>
                      <a:pt x="0" y="244"/>
                      <a:pt x="0" y="240"/>
                      <a:pt x="2" y="234"/>
                    </a:cubicBezTo>
                    <a:cubicBezTo>
                      <a:pt x="3" y="231"/>
                      <a:pt x="4" y="227"/>
                      <a:pt x="6" y="222"/>
                    </a:cubicBezTo>
                    <a:cubicBezTo>
                      <a:pt x="7" y="218"/>
                      <a:pt x="9" y="212"/>
                      <a:pt x="11" y="206"/>
                    </a:cubicBezTo>
                    <a:cubicBezTo>
                      <a:pt x="15" y="195"/>
                      <a:pt x="21" y="181"/>
                      <a:pt x="29" y="165"/>
                    </a:cubicBezTo>
                    <a:cubicBezTo>
                      <a:pt x="38" y="150"/>
                      <a:pt x="48" y="134"/>
                      <a:pt x="62" y="117"/>
                    </a:cubicBezTo>
                    <a:cubicBezTo>
                      <a:pt x="76" y="100"/>
                      <a:pt x="92" y="84"/>
                      <a:pt x="111" y="68"/>
                    </a:cubicBezTo>
                    <a:cubicBezTo>
                      <a:pt x="116" y="64"/>
                      <a:pt x="121" y="61"/>
                      <a:pt x="127" y="57"/>
                    </a:cubicBezTo>
                    <a:cubicBezTo>
                      <a:pt x="129" y="55"/>
                      <a:pt x="132" y="53"/>
                      <a:pt x="134" y="52"/>
                    </a:cubicBezTo>
                    <a:cubicBezTo>
                      <a:pt x="137" y="50"/>
                      <a:pt x="140" y="48"/>
                      <a:pt x="143" y="47"/>
                    </a:cubicBezTo>
                    <a:cubicBezTo>
                      <a:pt x="148" y="44"/>
                      <a:pt x="154" y="40"/>
                      <a:pt x="160" y="37"/>
                    </a:cubicBezTo>
                    <a:cubicBezTo>
                      <a:pt x="166" y="34"/>
                      <a:pt x="172" y="31"/>
                      <a:pt x="178" y="28"/>
                    </a:cubicBezTo>
                    <a:cubicBezTo>
                      <a:pt x="190" y="22"/>
                      <a:pt x="203" y="18"/>
                      <a:pt x="216" y="14"/>
                    </a:cubicBezTo>
                    <a:cubicBezTo>
                      <a:pt x="223" y="11"/>
                      <a:pt x="230" y="10"/>
                      <a:pt x="237" y="8"/>
                    </a:cubicBezTo>
                    <a:cubicBezTo>
                      <a:pt x="244" y="7"/>
                      <a:pt x="251" y="5"/>
                      <a:pt x="258" y="4"/>
                    </a:cubicBezTo>
                    <a:cubicBezTo>
                      <a:pt x="265" y="3"/>
                      <a:pt x="272" y="2"/>
                      <a:pt x="279" y="1"/>
                    </a:cubicBezTo>
                    <a:cubicBezTo>
                      <a:pt x="286" y="1"/>
                      <a:pt x="293" y="1"/>
                      <a:pt x="301" y="0"/>
                    </a:cubicBezTo>
                    <a:cubicBezTo>
                      <a:pt x="311" y="0"/>
                      <a:pt x="311" y="0"/>
                      <a:pt x="311" y="0"/>
                    </a:cubicBezTo>
                    <a:cubicBezTo>
                      <a:pt x="322" y="0"/>
                      <a:pt x="322" y="0"/>
                      <a:pt x="322" y="0"/>
                    </a:cubicBezTo>
                    <a:cubicBezTo>
                      <a:pt x="330" y="1"/>
                      <a:pt x="337" y="1"/>
                      <a:pt x="344" y="2"/>
                    </a:cubicBezTo>
                    <a:cubicBezTo>
                      <a:pt x="358" y="4"/>
                      <a:pt x="373" y="6"/>
                      <a:pt x="387" y="10"/>
                    </a:cubicBezTo>
                    <a:cubicBezTo>
                      <a:pt x="397" y="12"/>
                      <a:pt x="397" y="12"/>
                      <a:pt x="397" y="12"/>
                    </a:cubicBezTo>
                    <a:cubicBezTo>
                      <a:pt x="403" y="14"/>
                      <a:pt x="403" y="14"/>
                      <a:pt x="403" y="14"/>
                    </a:cubicBezTo>
                    <a:cubicBezTo>
                      <a:pt x="404" y="14"/>
                      <a:pt x="406" y="15"/>
                      <a:pt x="408" y="16"/>
                    </a:cubicBezTo>
                    <a:cubicBezTo>
                      <a:pt x="415" y="18"/>
                      <a:pt x="421" y="20"/>
                      <a:pt x="428" y="23"/>
                    </a:cubicBezTo>
                    <a:cubicBezTo>
                      <a:pt x="455" y="34"/>
                      <a:pt x="480" y="47"/>
                      <a:pt x="502" y="64"/>
                    </a:cubicBezTo>
                    <a:cubicBezTo>
                      <a:pt x="513" y="72"/>
                      <a:pt x="523" y="81"/>
                      <a:pt x="533" y="90"/>
                    </a:cubicBezTo>
                    <a:cubicBezTo>
                      <a:pt x="538" y="95"/>
                      <a:pt x="542" y="100"/>
                      <a:pt x="547" y="105"/>
                    </a:cubicBezTo>
                    <a:cubicBezTo>
                      <a:pt x="551" y="110"/>
                      <a:pt x="555" y="114"/>
                      <a:pt x="560" y="119"/>
                    </a:cubicBezTo>
                    <a:cubicBezTo>
                      <a:pt x="563" y="124"/>
                      <a:pt x="567" y="129"/>
                      <a:pt x="570" y="134"/>
                    </a:cubicBezTo>
                    <a:cubicBezTo>
                      <a:pt x="572" y="136"/>
                      <a:pt x="574" y="139"/>
                      <a:pt x="576" y="141"/>
                    </a:cubicBezTo>
                    <a:cubicBezTo>
                      <a:pt x="578" y="144"/>
                      <a:pt x="578" y="144"/>
                      <a:pt x="578" y="144"/>
                    </a:cubicBezTo>
                    <a:cubicBezTo>
                      <a:pt x="581" y="149"/>
                      <a:pt x="581" y="149"/>
                      <a:pt x="581" y="149"/>
                    </a:cubicBezTo>
                    <a:cubicBezTo>
                      <a:pt x="587" y="159"/>
                      <a:pt x="593" y="169"/>
                      <a:pt x="598" y="179"/>
                    </a:cubicBezTo>
                    <a:cubicBezTo>
                      <a:pt x="608" y="198"/>
                      <a:pt x="615" y="218"/>
                      <a:pt x="620" y="235"/>
                    </a:cubicBezTo>
                    <a:cubicBezTo>
                      <a:pt x="625" y="252"/>
                      <a:pt x="628" y="268"/>
                      <a:pt x="630" y="281"/>
                    </a:cubicBezTo>
                    <a:cubicBezTo>
                      <a:pt x="631" y="287"/>
                      <a:pt x="631" y="293"/>
                      <a:pt x="632" y="298"/>
                    </a:cubicBezTo>
                    <a:cubicBezTo>
                      <a:pt x="632" y="303"/>
                      <a:pt x="632" y="308"/>
                      <a:pt x="633" y="311"/>
                    </a:cubicBezTo>
                    <a:cubicBezTo>
                      <a:pt x="633" y="318"/>
                      <a:pt x="633" y="321"/>
                      <a:pt x="633" y="321"/>
                    </a:cubicBezTo>
                    <a:lnTo>
                      <a:pt x="603" y="32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137" name="Freeform 41132"/>
              <p:cNvSpPr>
                <a:spLocks/>
              </p:cNvSpPr>
              <p:nvPr/>
            </p:nvSpPr>
            <p:spPr bwMode="auto">
              <a:xfrm>
                <a:off x="4526" y="1127"/>
                <a:ext cx="134" cy="169"/>
              </a:xfrm>
              <a:custGeom>
                <a:avLst/>
                <a:gdLst>
                  <a:gd name="T0" fmla="*/ 52 w 134"/>
                  <a:gd name="T1" fmla="*/ 169 h 169"/>
                  <a:gd name="T2" fmla="*/ 134 w 134"/>
                  <a:gd name="T3" fmla="*/ 12 h 169"/>
                  <a:gd name="T4" fmla="*/ 62 w 134"/>
                  <a:gd name="T5" fmla="*/ 43 h 169"/>
                  <a:gd name="T6" fmla="*/ 0 w 134"/>
                  <a:gd name="T7" fmla="*/ 0 h 169"/>
                  <a:gd name="T8" fmla="*/ 52 w 134"/>
                  <a:gd name="T9" fmla="*/ 169 h 16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4" h="169">
                    <a:moveTo>
                      <a:pt x="52" y="169"/>
                    </a:moveTo>
                    <a:lnTo>
                      <a:pt x="134" y="12"/>
                    </a:lnTo>
                    <a:lnTo>
                      <a:pt x="62" y="43"/>
                    </a:lnTo>
                    <a:lnTo>
                      <a:pt x="0" y="0"/>
                    </a:lnTo>
                    <a:lnTo>
                      <a:pt x="52" y="16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33" name="Group 41146"/>
            <p:cNvGrpSpPr>
              <a:grpSpLocks/>
            </p:cNvGrpSpPr>
            <p:nvPr/>
          </p:nvGrpSpPr>
          <p:grpSpPr bwMode="auto">
            <a:xfrm>
              <a:off x="3438" y="1080"/>
              <a:ext cx="1154" cy="660"/>
              <a:chOff x="3438" y="1080"/>
              <a:chExt cx="1154" cy="660"/>
            </a:xfrm>
          </p:grpSpPr>
          <p:sp>
            <p:nvSpPr>
              <p:cNvPr id="134" name="Freeform 41133"/>
              <p:cNvSpPr>
                <a:spLocks/>
              </p:cNvSpPr>
              <p:nvPr/>
            </p:nvSpPr>
            <p:spPr bwMode="auto">
              <a:xfrm>
                <a:off x="3479" y="1195"/>
                <a:ext cx="1113" cy="545"/>
              </a:xfrm>
              <a:custGeom>
                <a:avLst/>
                <a:gdLst>
                  <a:gd name="T0" fmla="*/ 52 w 639"/>
                  <a:gd name="T1" fmla="*/ 17 h 313"/>
                  <a:gd name="T2" fmla="*/ 56 w 639"/>
                  <a:gd name="T3" fmla="*/ 66 h 313"/>
                  <a:gd name="T4" fmla="*/ 108 w 639"/>
                  <a:gd name="T5" fmla="*/ 233 h 313"/>
                  <a:gd name="T6" fmla="*/ 146 w 639"/>
                  <a:gd name="T7" fmla="*/ 294 h 313"/>
                  <a:gd name="T8" fmla="*/ 146 w 639"/>
                  <a:gd name="T9" fmla="*/ 296 h 313"/>
                  <a:gd name="T10" fmla="*/ 148 w 639"/>
                  <a:gd name="T11" fmla="*/ 296 h 313"/>
                  <a:gd name="T12" fmla="*/ 155 w 639"/>
                  <a:gd name="T13" fmla="*/ 306 h 313"/>
                  <a:gd name="T14" fmla="*/ 195 w 639"/>
                  <a:gd name="T15" fmla="*/ 355 h 313"/>
                  <a:gd name="T16" fmla="*/ 244 w 639"/>
                  <a:gd name="T17" fmla="*/ 399 h 313"/>
                  <a:gd name="T18" fmla="*/ 270 w 639"/>
                  <a:gd name="T19" fmla="*/ 420 h 313"/>
                  <a:gd name="T20" fmla="*/ 329 w 639"/>
                  <a:gd name="T21" fmla="*/ 456 h 313"/>
                  <a:gd name="T22" fmla="*/ 362 w 639"/>
                  <a:gd name="T23" fmla="*/ 472 h 313"/>
                  <a:gd name="T24" fmla="*/ 538 w 639"/>
                  <a:gd name="T25" fmla="*/ 519 h 313"/>
                  <a:gd name="T26" fmla="*/ 594 w 639"/>
                  <a:gd name="T27" fmla="*/ 521 h 313"/>
                  <a:gd name="T28" fmla="*/ 650 w 639"/>
                  <a:gd name="T29" fmla="*/ 515 h 313"/>
                  <a:gd name="T30" fmla="*/ 820 w 639"/>
                  <a:gd name="T31" fmla="*/ 463 h 313"/>
                  <a:gd name="T32" fmla="*/ 845 w 639"/>
                  <a:gd name="T33" fmla="*/ 451 h 313"/>
                  <a:gd name="T34" fmla="*/ 880 w 639"/>
                  <a:gd name="T35" fmla="*/ 428 h 313"/>
                  <a:gd name="T36" fmla="*/ 934 w 639"/>
                  <a:gd name="T37" fmla="*/ 388 h 313"/>
                  <a:gd name="T38" fmla="*/ 1068 w 639"/>
                  <a:gd name="T39" fmla="*/ 211 h 313"/>
                  <a:gd name="T40" fmla="*/ 1104 w 639"/>
                  <a:gd name="T41" fmla="*/ 110 h 313"/>
                  <a:gd name="T42" fmla="*/ 1113 w 639"/>
                  <a:gd name="T43" fmla="*/ 70 h 313"/>
                  <a:gd name="T44" fmla="*/ 1106 w 639"/>
                  <a:gd name="T45" fmla="*/ 110 h 313"/>
                  <a:gd name="T46" fmla="*/ 1071 w 639"/>
                  <a:gd name="T47" fmla="*/ 214 h 313"/>
                  <a:gd name="T48" fmla="*/ 941 w 639"/>
                  <a:gd name="T49" fmla="*/ 397 h 313"/>
                  <a:gd name="T50" fmla="*/ 859 w 639"/>
                  <a:gd name="T51" fmla="*/ 460 h 313"/>
                  <a:gd name="T52" fmla="*/ 845 w 639"/>
                  <a:gd name="T53" fmla="*/ 468 h 313"/>
                  <a:gd name="T54" fmla="*/ 690 w 639"/>
                  <a:gd name="T55" fmla="*/ 529 h 313"/>
                  <a:gd name="T56" fmla="*/ 615 w 639"/>
                  <a:gd name="T57" fmla="*/ 542 h 313"/>
                  <a:gd name="T58" fmla="*/ 575 w 639"/>
                  <a:gd name="T59" fmla="*/ 543 h 313"/>
                  <a:gd name="T60" fmla="*/ 385 w 639"/>
                  <a:gd name="T61" fmla="*/ 515 h 313"/>
                  <a:gd name="T62" fmla="*/ 331 w 639"/>
                  <a:gd name="T63" fmla="*/ 495 h 313"/>
                  <a:gd name="T64" fmla="*/ 282 w 639"/>
                  <a:gd name="T65" fmla="*/ 468 h 313"/>
                  <a:gd name="T66" fmla="*/ 235 w 639"/>
                  <a:gd name="T67" fmla="*/ 439 h 313"/>
                  <a:gd name="T68" fmla="*/ 193 w 639"/>
                  <a:gd name="T69" fmla="*/ 406 h 313"/>
                  <a:gd name="T70" fmla="*/ 145 w 639"/>
                  <a:gd name="T71" fmla="*/ 355 h 313"/>
                  <a:gd name="T72" fmla="*/ 118 w 639"/>
                  <a:gd name="T73" fmla="*/ 326 h 313"/>
                  <a:gd name="T74" fmla="*/ 113 w 639"/>
                  <a:gd name="T75" fmla="*/ 320 h 313"/>
                  <a:gd name="T76" fmla="*/ 103 w 639"/>
                  <a:gd name="T77" fmla="*/ 305 h 313"/>
                  <a:gd name="T78" fmla="*/ 28 w 639"/>
                  <a:gd name="T79" fmla="*/ 155 h 313"/>
                  <a:gd name="T80" fmla="*/ 3 w 639"/>
                  <a:gd name="T81" fmla="*/ 44 h 313"/>
                  <a:gd name="T82" fmla="*/ 0 w 639"/>
                  <a:gd name="T83" fmla="*/ 2 h 313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639" h="313">
                    <a:moveTo>
                      <a:pt x="29" y="0"/>
                    </a:moveTo>
                    <a:cubicBezTo>
                      <a:pt x="29" y="0"/>
                      <a:pt x="29" y="4"/>
                      <a:pt x="30" y="10"/>
                    </a:cubicBezTo>
                    <a:cubicBezTo>
                      <a:pt x="30" y="14"/>
                      <a:pt x="30" y="18"/>
                      <a:pt x="30" y="22"/>
                    </a:cubicBezTo>
                    <a:cubicBezTo>
                      <a:pt x="31" y="27"/>
                      <a:pt x="31" y="32"/>
                      <a:pt x="32" y="38"/>
                    </a:cubicBezTo>
                    <a:cubicBezTo>
                      <a:pt x="34" y="50"/>
                      <a:pt x="37" y="65"/>
                      <a:pt x="41" y="81"/>
                    </a:cubicBezTo>
                    <a:cubicBezTo>
                      <a:pt x="46" y="97"/>
                      <a:pt x="53" y="115"/>
                      <a:pt x="62" y="134"/>
                    </a:cubicBezTo>
                    <a:cubicBezTo>
                      <a:pt x="67" y="143"/>
                      <a:pt x="73" y="153"/>
                      <a:pt x="79" y="162"/>
                    </a:cubicBezTo>
                    <a:cubicBezTo>
                      <a:pt x="80" y="164"/>
                      <a:pt x="82" y="167"/>
                      <a:pt x="84" y="169"/>
                    </a:cubicBezTo>
                    <a:cubicBezTo>
                      <a:pt x="84" y="170"/>
                      <a:pt x="84" y="170"/>
                      <a:pt x="84" y="170"/>
                    </a:cubicBezTo>
                    <a:cubicBezTo>
                      <a:pt x="84" y="169"/>
                      <a:pt x="84" y="170"/>
                      <a:pt x="84" y="170"/>
                    </a:cubicBezTo>
                    <a:cubicBezTo>
                      <a:pt x="84" y="170"/>
                      <a:pt x="84" y="170"/>
                      <a:pt x="84" y="170"/>
                    </a:cubicBezTo>
                    <a:cubicBezTo>
                      <a:pt x="85" y="170"/>
                      <a:pt x="85" y="170"/>
                      <a:pt x="85" y="170"/>
                    </a:cubicBezTo>
                    <a:cubicBezTo>
                      <a:pt x="86" y="172"/>
                      <a:pt x="86" y="172"/>
                      <a:pt x="86" y="172"/>
                    </a:cubicBezTo>
                    <a:cubicBezTo>
                      <a:pt x="89" y="176"/>
                      <a:pt x="89" y="176"/>
                      <a:pt x="89" y="176"/>
                    </a:cubicBezTo>
                    <a:cubicBezTo>
                      <a:pt x="93" y="180"/>
                      <a:pt x="96" y="185"/>
                      <a:pt x="100" y="190"/>
                    </a:cubicBezTo>
                    <a:cubicBezTo>
                      <a:pt x="104" y="195"/>
                      <a:pt x="108" y="199"/>
                      <a:pt x="112" y="204"/>
                    </a:cubicBezTo>
                    <a:cubicBezTo>
                      <a:pt x="117" y="208"/>
                      <a:pt x="121" y="213"/>
                      <a:pt x="125" y="217"/>
                    </a:cubicBezTo>
                    <a:cubicBezTo>
                      <a:pt x="130" y="221"/>
                      <a:pt x="135" y="225"/>
                      <a:pt x="140" y="229"/>
                    </a:cubicBezTo>
                    <a:cubicBezTo>
                      <a:pt x="142" y="231"/>
                      <a:pt x="145" y="234"/>
                      <a:pt x="147" y="236"/>
                    </a:cubicBezTo>
                    <a:cubicBezTo>
                      <a:pt x="150" y="238"/>
                      <a:pt x="153" y="239"/>
                      <a:pt x="155" y="241"/>
                    </a:cubicBezTo>
                    <a:cubicBezTo>
                      <a:pt x="161" y="245"/>
                      <a:pt x="166" y="249"/>
                      <a:pt x="172" y="253"/>
                    </a:cubicBezTo>
                    <a:cubicBezTo>
                      <a:pt x="178" y="256"/>
                      <a:pt x="183" y="259"/>
                      <a:pt x="189" y="262"/>
                    </a:cubicBezTo>
                    <a:cubicBezTo>
                      <a:pt x="192" y="264"/>
                      <a:pt x="195" y="266"/>
                      <a:pt x="198" y="267"/>
                    </a:cubicBezTo>
                    <a:cubicBezTo>
                      <a:pt x="208" y="271"/>
                      <a:pt x="208" y="271"/>
                      <a:pt x="208" y="271"/>
                    </a:cubicBezTo>
                    <a:cubicBezTo>
                      <a:pt x="214" y="274"/>
                      <a:pt x="220" y="277"/>
                      <a:pt x="227" y="280"/>
                    </a:cubicBezTo>
                    <a:cubicBezTo>
                      <a:pt x="253" y="289"/>
                      <a:pt x="281" y="295"/>
                      <a:pt x="309" y="298"/>
                    </a:cubicBezTo>
                    <a:cubicBezTo>
                      <a:pt x="316" y="298"/>
                      <a:pt x="323" y="298"/>
                      <a:pt x="330" y="298"/>
                    </a:cubicBezTo>
                    <a:cubicBezTo>
                      <a:pt x="334" y="298"/>
                      <a:pt x="337" y="299"/>
                      <a:pt x="341" y="299"/>
                    </a:cubicBezTo>
                    <a:cubicBezTo>
                      <a:pt x="352" y="298"/>
                      <a:pt x="352" y="298"/>
                      <a:pt x="352" y="298"/>
                    </a:cubicBezTo>
                    <a:cubicBezTo>
                      <a:pt x="359" y="297"/>
                      <a:pt x="366" y="297"/>
                      <a:pt x="373" y="296"/>
                    </a:cubicBezTo>
                    <a:cubicBezTo>
                      <a:pt x="380" y="295"/>
                      <a:pt x="387" y="294"/>
                      <a:pt x="393" y="293"/>
                    </a:cubicBezTo>
                    <a:cubicBezTo>
                      <a:pt x="421" y="287"/>
                      <a:pt x="447" y="278"/>
                      <a:pt x="471" y="266"/>
                    </a:cubicBezTo>
                    <a:cubicBezTo>
                      <a:pt x="474" y="264"/>
                      <a:pt x="477" y="263"/>
                      <a:pt x="480" y="261"/>
                    </a:cubicBezTo>
                    <a:cubicBezTo>
                      <a:pt x="485" y="259"/>
                      <a:pt x="485" y="259"/>
                      <a:pt x="485" y="259"/>
                    </a:cubicBezTo>
                    <a:cubicBezTo>
                      <a:pt x="489" y="256"/>
                      <a:pt x="489" y="256"/>
                      <a:pt x="489" y="256"/>
                    </a:cubicBezTo>
                    <a:cubicBezTo>
                      <a:pt x="494" y="253"/>
                      <a:pt x="500" y="249"/>
                      <a:pt x="505" y="246"/>
                    </a:cubicBezTo>
                    <a:cubicBezTo>
                      <a:pt x="511" y="243"/>
                      <a:pt x="516" y="239"/>
                      <a:pt x="521" y="235"/>
                    </a:cubicBezTo>
                    <a:cubicBezTo>
                      <a:pt x="526" y="231"/>
                      <a:pt x="531" y="227"/>
                      <a:pt x="536" y="223"/>
                    </a:cubicBezTo>
                    <a:cubicBezTo>
                      <a:pt x="554" y="207"/>
                      <a:pt x="570" y="189"/>
                      <a:pt x="583" y="172"/>
                    </a:cubicBezTo>
                    <a:cubicBezTo>
                      <a:pt x="595" y="155"/>
                      <a:pt x="605" y="137"/>
                      <a:pt x="613" y="121"/>
                    </a:cubicBezTo>
                    <a:cubicBezTo>
                      <a:pt x="621" y="106"/>
                      <a:pt x="626" y="91"/>
                      <a:pt x="629" y="79"/>
                    </a:cubicBezTo>
                    <a:cubicBezTo>
                      <a:pt x="631" y="73"/>
                      <a:pt x="633" y="67"/>
                      <a:pt x="634" y="63"/>
                    </a:cubicBezTo>
                    <a:cubicBezTo>
                      <a:pt x="635" y="58"/>
                      <a:pt x="636" y="54"/>
                      <a:pt x="637" y="50"/>
                    </a:cubicBezTo>
                    <a:cubicBezTo>
                      <a:pt x="638" y="44"/>
                      <a:pt x="639" y="40"/>
                      <a:pt x="639" y="40"/>
                    </a:cubicBezTo>
                    <a:cubicBezTo>
                      <a:pt x="639" y="40"/>
                      <a:pt x="638" y="44"/>
                      <a:pt x="637" y="50"/>
                    </a:cubicBezTo>
                    <a:cubicBezTo>
                      <a:pt x="637" y="54"/>
                      <a:pt x="636" y="58"/>
                      <a:pt x="635" y="63"/>
                    </a:cubicBezTo>
                    <a:cubicBezTo>
                      <a:pt x="634" y="68"/>
                      <a:pt x="632" y="73"/>
                      <a:pt x="631" y="79"/>
                    </a:cubicBezTo>
                    <a:cubicBezTo>
                      <a:pt x="627" y="92"/>
                      <a:pt x="623" y="106"/>
                      <a:pt x="615" y="123"/>
                    </a:cubicBezTo>
                    <a:cubicBezTo>
                      <a:pt x="608" y="139"/>
                      <a:pt x="599" y="157"/>
                      <a:pt x="586" y="175"/>
                    </a:cubicBezTo>
                    <a:cubicBezTo>
                      <a:pt x="574" y="193"/>
                      <a:pt x="559" y="211"/>
                      <a:pt x="540" y="228"/>
                    </a:cubicBezTo>
                    <a:cubicBezTo>
                      <a:pt x="530" y="237"/>
                      <a:pt x="521" y="245"/>
                      <a:pt x="510" y="253"/>
                    </a:cubicBezTo>
                    <a:cubicBezTo>
                      <a:pt x="504" y="256"/>
                      <a:pt x="499" y="260"/>
                      <a:pt x="493" y="264"/>
                    </a:cubicBezTo>
                    <a:cubicBezTo>
                      <a:pt x="489" y="267"/>
                      <a:pt x="489" y="267"/>
                      <a:pt x="489" y="267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1" y="271"/>
                      <a:pt x="478" y="272"/>
                      <a:pt x="475" y="274"/>
                    </a:cubicBezTo>
                    <a:cubicBezTo>
                      <a:pt x="451" y="288"/>
                      <a:pt x="424" y="297"/>
                      <a:pt x="396" y="304"/>
                    </a:cubicBezTo>
                    <a:cubicBezTo>
                      <a:pt x="389" y="306"/>
                      <a:pt x="382" y="307"/>
                      <a:pt x="374" y="309"/>
                    </a:cubicBezTo>
                    <a:cubicBezTo>
                      <a:pt x="367" y="310"/>
                      <a:pt x="360" y="310"/>
                      <a:pt x="353" y="311"/>
                    </a:cubicBezTo>
                    <a:cubicBezTo>
                      <a:pt x="342" y="312"/>
                      <a:pt x="342" y="312"/>
                      <a:pt x="342" y="312"/>
                    </a:cubicBezTo>
                    <a:cubicBezTo>
                      <a:pt x="338" y="313"/>
                      <a:pt x="334" y="312"/>
                      <a:pt x="330" y="312"/>
                    </a:cubicBezTo>
                    <a:cubicBezTo>
                      <a:pt x="323" y="312"/>
                      <a:pt x="316" y="313"/>
                      <a:pt x="308" y="312"/>
                    </a:cubicBezTo>
                    <a:cubicBezTo>
                      <a:pt x="278" y="311"/>
                      <a:pt x="249" y="305"/>
                      <a:pt x="221" y="296"/>
                    </a:cubicBezTo>
                    <a:cubicBezTo>
                      <a:pt x="214" y="294"/>
                      <a:pt x="207" y="291"/>
                      <a:pt x="201" y="288"/>
                    </a:cubicBezTo>
                    <a:cubicBezTo>
                      <a:pt x="190" y="284"/>
                      <a:pt x="190" y="284"/>
                      <a:pt x="190" y="284"/>
                    </a:cubicBezTo>
                    <a:cubicBezTo>
                      <a:pt x="187" y="283"/>
                      <a:pt x="184" y="281"/>
                      <a:pt x="181" y="279"/>
                    </a:cubicBezTo>
                    <a:cubicBezTo>
                      <a:pt x="174" y="276"/>
                      <a:pt x="168" y="273"/>
                      <a:pt x="162" y="269"/>
                    </a:cubicBezTo>
                    <a:cubicBezTo>
                      <a:pt x="156" y="265"/>
                      <a:pt x="150" y="262"/>
                      <a:pt x="144" y="258"/>
                    </a:cubicBezTo>
                    <a:cubicBezTo>
                      <a:pt x="141" y="256"/>
                      <a:pt x="138" y="254"/>
                      <a:pt x="135" y="252"/>
                    </a:cubicBezTo>
                    <a:cubicBezTo>
                      <a:pt x="132" y="250"/>
                      <a:pt x="130" y="248"/>
                      <a:pt x="127" y="246"/>
                    </a:cubicBezTo>
                    <a:cubicBezTo>
                      <a:pt x="122" y="241"/>
                      <a:pt x="116" y="237"/>
                      <a:pt x="111" y="233"/>
                    </a:cubicBezTo>
                    <a:cubicBezTo>
                      <a:pt x="106" y="228"/>
                      <a:pt x="101" y="223"/>
                      <a:pt x="96" y="219"/>
                    </a:cubicBezTo>
                    <a:cubicBezTo>
                      <a:pt x="91" y="214"/>
                      <a:pt x="86" y="209"/>
                      <a:pt x="83" y="204"/>
                    </a:cubicBezTo>
                    <a:cubicBezTo>
                      <a:pt x="79" y="200"/>
                      <a:pt x="75" y="195"/>
                      <a:pt x="71" y="190"/>
                    </a:cubicBezTo>
                    <a:cubicBezTo>
                      <a:pt x="68" y="187"/>
                      <a:pt x="68" y="187"/>
                      <a:pt x="68" y="187"/>
                    </a:cubicBezTo>
                    <a:cubicBezTo>
                      <a:pt x="66" y="185"/>
                      <a:pt x="66" y="185"/>
                      <a:pt x="66" y="185"/>
                    </a:cubicBezTo>
                    <a:cubicBezTo>
                      <a:pt x="65" y="184"/>
                      <a:pt x="65" y="184"/>
                      <a:pt x="65" y="184"/>
                    </a:cubicBezTo>
                    <a:cubicBezTo>
                      <a:pt x="65" y="183"/>
                      <a:pt x="65" y="183"/>
                      <a:pt x="65" y="183"/>
                    </a:cubicBezTo>
                    <a:cubicBezTo>
                      <a:pt x="63" y="180"/>
                      <a:pt x="61" y="178"/>
                      <a:pt x="59" y="175"/>
                    </a:cubicBezTo>
                    <a:cubicBezTo>
                      <a:pt x="52" y="165"/>
                      <a:pt x="46" y="155"/>
                      <a:pt x="40" y="146"/>
                    </a:cubicBezTo>
                    <a:cubicBezTo>
                      <a:pt x="29" y="126"/>
                      <a:pt x="22" y="106"/>
                      <a:pt x="16" y="89"/>
                    </a:cubicBezTo>
                    <a:cubicBezTo>
                      <a:pt x="10" y="71"/>
                      <a:pt x="6" y="56"/>
                      <a:pt x="4" y="43"/>
                    </a:cubicBezTo>
                    <a:cubicBezTo>
                      <a:pt x="3" y="36"/>
                      <a:pt x="2" y="30"/>
                      <a:pt x="2" y="25"/>
                    </a:cubicBezTo>
                    <a:cubicBezTo>
                      <a:pt x="1" y="20"/>
                      <a:pt x="1" y="15"/>
                      <a:pt x="0" y="12"/>
                    </a:cubicBezTo>
                    <a:cubicBezTo>
                      <a:pt x="0" y="5"/>
                      <a:pt x="0" y="1"/>
                      <a:pt x="0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135" name="Freeform 41134"/>
              <p:cNvSpPr>
                <a:spLocks/>
              </p:cNvSpPr>
              <p:nvPr/>
            </p:nvSpPr>
            <p:spPr bwMode="auto">
              <a:xfrm>
                <a:off x="3438" y="1080"/>
                <a:ext cx="132" cy="167"/>
              </a:xfrm>
              <a:custGeom>
                <a:avLst/>
                <a:gdLst>
                  <a:gd name="T0" fmla="*/ 76 w 132"/>
                  <a:gd name="T1" fmla="*/ 0 h 167"/>
                  <a:gd name="T2" fmla="*/ 0 w 132"/>
                  <a:gd name="T3" fmla="*/ 160 h 167"/>
                  <a:gd name="T4" fmla="*/ 68 w 132"/>
                  <a:gd name="T5" fmla="*/ 125 h 167"/>
                  <a:gd name="T6" fmla="*/ 132 w 132"/>
                  <a:gd name="T7" fmla="*/ 167 h 167"/>
                  <a:gd name="T8" fmla="*/ 76 w 132"/>
                  <a:gd name="T9" fmla="*/ 0 h 16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2" h="167">
                    <a:moveTo>
                      <a:pt x="76" y="0"/>
                    </a:moveTo>
                    <a:lnTo>
                      <a:pt x="0" y="160"/>
                    </a:lnTo>
                    <a:lnTo>
                      <a:pt x="68" y="125"/>
                    </a:lnTo>
                    <a:lnTo>
                      <a:pt x="132" y="167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38" name="Group 41144"/>
          <p:cNvGrpSpPr>
            <a:grpSpLocks/>
          </p:cNvGrpSpPr>
          <p:nvPr userDrawn="1"/>
        </p:nvGrpSpPr>
        <p:grpSpPr bwMode="auto">
          <a:xfrm>
            <a:off x="6081184" y="2735793"/>
            <a:ext cx="1236133" cy="675217"/>
            <a:chOff x="2875" y="1177"/>
            <a:chExt cx="584" cy="319"/>
          </a:xfrm>
        </p:grpSpPr>
        <p:sp>
          <p:nvSpPr>
            <p:cNvPr id="139" name="Freeform 41137"/>
            <p:cNvSpPr>
              <a:spLocks/>
            </p:cNvSpPr>
            <p:nvPr/>
          </p:nvSpPr>
          <p:spPr bwMode="auto">
            <a:xfrm>
              <a:off x="2875" y="1177"/>
              <a:ext cx="443" cy="319"/>
            </a:xfrm>
            <a:custGeom>
              <a:avLst/>
              <a:gdLst>
                <a:gd name="T0" fmla="*/ 443 w 254"/>
                <a:gd name="T1" fmla="*/ 64 h 183"/>
                <a:gd name="T2" fmla="*/ 431 w 254"/>
                <a:gd name="T3" fmla="*/ 51 h 183"/>
                <a:gd name="T4" fmla="*/ 403 w 254"/>
                <a:gd name="T5" fmla="*/ 24 h 183"/>
                <a:gd name="T6" fmla="*/ 366 w 254"/>
                <a:gd name="T7" fmla="*/ 7 h 183"/>
                <a:gd name="T8" fmla="*/ 324 w 254"/>
                <a:gd name="T9" fmla="*/ 0 h 183"/>
                <a:gd name="T10" fmla="*/ 281 w 254"/>
                <a:gd name="T11" fmla="*/ 5 h 183"/>
                <a:gd name="T12" fmla="*/ 242 w 254"/>
                <a:gd name="T13" fmla="*/ 21 h 183"/>
                <a:gd name="T14" fmla="*/ 211 w 254"/>
                <a:gd name="T15" fmla="*/ 47 h 183"/>
                <a:gd name="T16" fmla="*/ 199 w 254"/>
                <a:gd name="T17" fmla="*/ 61 h 183"/>
                <a:gd name="T18" fmla="*/ 190 w 254"/>
                <a:gd name="T19" fmla="*/ 77 h 183"/>
                <a:gd name="T20" fmla="*/ 185 w 254"/>
                <a:gd name="T21" fmla="*/ 84 h 183"/>
                <a:gd name="T22" fmla="*/ 169 w 254"/>
                <a:gd name="T23" fmla="*/ 82 h 183"/>
                <a:gd name="T24" fmla="*/ 82 w 254"/>
                <a:gd name="T25" fmla="*/ 139 h 183"/>
                <a:gd name="T26" fmla="*/ 5 w 254"/>
                <a:gd name="T27" fmla="*/ 199 h 183"/>
                <a:gd name="T28" fmla="*/ 0 w 254"/>
                <a:gd name="T29" fmla="*/ 228 h 183"/>
                <a:gd name="T30" fmla="*/ 91 w 254"/>
                <a:gd name="T31" fmla="*/ 319 h 183"/>
                <a:gd name="T32" fmla="*/ 101 w 254"/>
                <a:gd name="T33" fmla="*/ 317 h 183"/>
                <a:gd name="T34" fmla="*/ 112 w 254"/>
                <a:gd name="T35" fmla="*/ 319 h 183"/>
                <a:gd name="T36" fmla="*/ 190 w 254"/>
                <a:gd name="T37" fmla="*/ 319 h 183"/>
                <a:gd name="T38" fmla="*/ 443 w 254"/>
                <a:gd name="T39" fmla="*/ 66 h 183"/>
                <a:gd name="T40" fmla="*/ 443 w 254"/>
                <a:gd name="T41" fmla="*/ 64 h 183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54" h="183">
                  <a:moveTo>
                    <a:pt x="254" y="37"/>
                  </a:moveTo>
                  <a:cubicBezTo>
                    <a:pt x="252" y="35"/>
                    <a:pt x="250" y="32"/>
                    <a:pt x="247" y="29"/>
                  </a:cubicBezTo>
                  <a:cubicBezTo>
                    <a:pt x="243" y="24"/>
                    <a:pt x="237" y="19"/>
                    <a:pt x="231" y="14"/>
                  </a:cubicBezTo>
                  <a:cubicBezTo>
                    <a:pt x="225" y="10"/>
                    <a:pt x="218" y="7"/>
                    <a:pt x="210" y="4"/>
                  </a:cubicBezTo>
                  <a:cubicBezTo>
                    <a:pt x="202" y="1"/>
                    <a:pt x="193" y="0"/>
                    <a:pt x="186" y="0"/>
                  </a:cubicBezTo>
                  <a:cubicBezTo>
                    <a:pt x="177" y="0"/>
                    <a:pt x="169" y="1"/>
                    <a:pt x="161" y="3"/>
                  </a:cubicBezTo>
                  <a:cubicBezTo>
                    <a:pt x="153" y="5"/>
                    <a:pt x="145" y="8"/>
                    <a:pt x="139" y="12"/>
                  </a:cubicBezTo>
                  <a:cubicBezTo>
                    <a:pt x="132" y="17"/>
                    <a:pt x="126" y="22"/>
                    <a:pt x="121" y="27"/>
                  </a:cubicBezTo>
                  <a:cubicBezTo>
                    <a:pt x="118" y="30"/>
                    <a:pt x="116" y="32"/>
                    <a:pt x="114" y="35"/>
                  </a:cubicBezTo>
                  <a:cubicBezTo>
                    <a:pt x="112" y="38"/>
                    <a:pt x="110" y="41"/>
                    <a:pt x="109" y="44"/>
                  </a:cubicBezTo>
                  <a:cubicBezTo>
                    <a:pt x="108" y="45"/>
                    <a:pt x="107" y="47"/>
                    <a:pt x="106" y="48"/>
                  </a:cubicBezTo>
                  <a:cubicBezTo>
                    <a:pt x="103" y="48"/>
                    <a:pt x="100" y="47"/>
                    <a:pt x="97" y="47"/>
                  </a:cubicBezTo>
                  <a:cubicBezTo>
                    <a:pt x="74" y="47"/>
                    <a:pt x="55" y="61"/>
                    <a:pt x="47" y="80"/>
                  </a:cubicBezTo>
                  <a:cubicBezTo>
                    <a:pt x="26" y="82"/>
                    <a:pt x="9" y="96"/>
                    <a:pt x="3" y="114"/>
                  </a:cubicBezTo>
                  <a:cubicBezTo>
                    <a:pt x="1" y="120"/>
                    <a:pt x="0" y="125"/>
                    <a:pt x="0" y="131"/>
                  </a:cubicBezTo>
                  <a:cubicBezTo>
                    <a:pt x="0" y="160"/>
                    <a:pt x="23" y="183"/>
                    <a:pt x="52" y="183"/>
                  </a:cubicBezTo>
                  <a:cubicBezTo>
                    <a:pt x="54" y="183"/>
                    <a:pt x="56" y="182"/>
                    <a:pt x="58" y="182"/>
                  </a:cubicBezTo>
                  <a:cubicBezTo>
                    <a:pt x="60" y="182"/>
                    <a:pt x="62" y="183"/>
                    <a:pt x="64" y="183"/>
                  </a:cubicBezTo>
                  <a:cubicBezTo>
                    <a:pt x="109" y="183"/>
                    <a:pt x="109" y="183"/>
                    <a:pt x="109" y="183"/>
                  </a:cubicBezTo>
                  <a:cubicBezTo>
                    <a:pt x="254" y="38"/>
                    <a:pt x="254" y="38"/>
                    <a:pt x="254" y="38"/>
                  </a:cubicBezTo>
                  <a:lnTo>
                    <a:pt x="254" y="37"/>
                  </a:lnTo>
                  <a:close/>
                </a:path>
              </a:pathLst>
            </a:custGeom>
            <a:solidFill>
              <a:srgbClr val="FFF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40" name="Freeform 41138"/>
            <p:cNvSpPr>
              <a:spLocks/>
            </p:cNvSpPr>
            <p:nvPr/>
          </p:nvSpPr>
          <p:spPr bwMode="auto">
            <a:xfrm>
              <a:off x="3065" y="1242"/>
              <a:ext cx="394" cy="252"/>
            </a:xfrm>
            <a:custGeom>
              <a:avLst/>
              <a:gdLst>
                <a:gd name="T0" fmla="*/ 392 w 226"/>
                <a:gd name="T1" fmla="*/ 132 h 145"/>
                <a:gd name="T2" fmla="*/ 274 w 226"/>
                <a:gd name="T3" fmla="*/ 14 h 145"/>
                <a:gd name="T4" fmla="*/ 262 w 226"/>
                <a:gd name="T5" fmla="*/ 16 h 145"/>
                <a:gd name="T6" fmla="*/ 260 w 226"/>
                <a:gd name="T7" fmla="*/ 14 h 145"/>
                <a:gd name="T8" fmla="*/ 253 w 226"/>
                <a:gd name="T9" fmla="*/ 0 h 145"/>
                <a:gd name="T10" fmla="*/ 0 w 226"/>
                <a:gd name="T11" fmla="*/ 252 h 145"/>
                <a:gd name="T12" fmla="*/ 277 w 226"/>
                <a:gd name="T13" fmla="*/ 252 h 145"/>
                <a:gd name="T14" fmla="*/ 286 w 226"/>
                <a:gd name="T15" fmla="*/ 250 h 145"/>
                <a:gd name="T16" fmla="*/ 394 w 226"/>
                <a:gd name="T17" fmla="*/ 134 h 145"/>
                <a:gd name="T18" fmla="*/ 392 w 226"/>
                <a:gd name="T19" fmla="*/ 132 h 14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26" h="145">
                  <a:moveTo>
                    <a:pt x="225" y="76"/>
                  </a:moveTo>
                  <a:cubicBezTo>
                    <a:pt x="225" y="39"/>
                    <a:pt x="195" y="8"/>
                    <a:pt x="157" y="8"/>
                  </a:cubicBezTo>
                  <a:cubicBezTo>
                    <a:pt x="155" y="8"/>
                    <a:pt x="152" y="9"/>
                    <a:pt x="150" y="9"/>
                  </a:cubicBezTo>
                  <a:cubicBezTo>
                    <a:pt x="150" y="8"/>
                    <a:pt x="150" y="8"/>
                    <a:pt x="149" y="8"/>
                  </a:cubicBezTo>
                  <a:cubicBezTo>
                    <a:pt x="148" y="5"/>
                    <a:pt x="147" y="3"/>
                    <a:pt x="145" y="0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61" y="145"/>
                    <a:pt x="162" y="145"/>
                    <a:pt x="164" y="144"/>
                  </a:cubicBezTo>
                  <a:cubicBezTo>
                    <a:pt x="198" y="141"/>
                    <a:pt x="226" y="112"/>
                    <a:pt x="226" y="77"/>
                  </a:cubicBezTo>
                  <a:lnTo>
                    <a:pt x="225" y="76"/>
                  </a:lnTo>
                  <a:close/>
                </a:path>
              </a:pathLst>
            </a:custGeom>
            <a:solidFill>
              <a:srgbClr val="FFD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141" name="Group 41157"/>
          <p:cNvGrpSpPr>
            <a:grpSpLocks/>
          </p:cNvGrpSpPr>
          <p:nvPr userDrawn="1"/>
        </p:nvGrpSpPr>
        <p:grpSpPr bwMode="auto">
          <a:xfrm>
            <a:off x="7272867" y="1812926"/>
            <a:ext cx="1612900" cy="878417"/>
            <a:chOff x="3438" y="741"/>
            <a:chExt cx="762" cy="415"/>
          </a:xfrm>
        </p:grpSpPr>
        <p:grpSp>
          <p:nvGrpSpPr>
            <p:cNvPr id="142" name="Group 41141"/>
            <p:cNvGrpSpPr>
              <a:grpSpLocks/>
            </p:cNvGrpSpPr>
            <p:nvPr/>
          </p:nvGrpSpPr>
          <p:grpSpPr bwMode="auto">
            <a:xfrm>
              <a:off x="3438" y="741"/>
              <a:ext cx="762" cy="415"/>
              <a:chOff x="3438" y="741"/>
              <a:chExt cx="762" cy="415"/>
            </a:xfrm>
          </p:grpSpPr>
          <p:sp>
            <p:nvSpPr>
              <p:cNvPr id="144" name="Freeform 41135"/>
              <p:cNvSpPr>
                <a:spLocks/>
              </p:cNvSpPr>
              <p:nvPr/>
            </p:nvSpPr>
            <p:spPr bwMode="auto">
              <a:xfrm>
                <a:off x="3438" y="741"/>
                <a:ext cx="754" cy="259"/>
              </a:xfrm>
              <a:custGeom>
                <a:avLst/>
                <a:gdLst>
                  <a:gd name="T0" fmla="*/ 656 w 433"/>
                  <a:gd name="T1" fmla="*/ 183 h 149"/>
                  <a:gd name="T2" fmla="*/ 542 w 433"/>
                  <a:gd name="T3" fmla="*/ 110 h 149"/>
                  <a:gd name="T4" fmla="*/ 519 w 433"/>
                  <a:gd name="T5" fmla="*/ 111 h 149"/>
                  <a:gd name="T6" fmla="*/ 514 w 433"/>
                  <a:gd name="T7" fmla="*/ 99 h 149"/>
                  <a:gd name="T8" fmla="*/ 502 w 433"/>
                  <a:gd name="T9" fmla="*/ 80 h 149"/>
                  <a:gd name="T10" fmla="*/ 486 w 433"/>
                  <a:gd name="T11" fmla="*/ 63 h 149"/>
                  <a:gd name="T12" fmla="*/ 446 w 433"/>
                  <a:gd name="T13" fmla="*/ 30 h 149"/>
                  <a:gd name="T14" fmla="*/ 395 w 433"/>
                  <a:gd name="T15" fmla="*/ 7 h 149"/>
                  <a:gd name="T16" fmla="*/ 338 w 433"/>
                  <a:gd name="T17" fmla="*/ 0 h 149"/>
                  <a:gd name="T18" fmla="*/ 284 w 433"/>
                  <a:gd name="T19" fmla="*/ 9 h 149"/>
                  <a:gd name="T20" fmla="*/ 235 w 433"/>
                  <a:gd name="T21" fmla="*/ 33 h 149"/>
                  <a:gd name="T22" fmla="*/ 199 w 433"/>
                  <a:gd name="T23" fmla="*/ 68 h 149"/>
                  <a:gd name="T24" fmla="*/ 185 w 433"/>
                  <a:gd name="T25" fmla="*/ 85 h 149"/>
                  <a:gd name="T26" fmla="*/ 172 w 433"/>
                  <a:gd name="T27" fmla="*/ 104 h 149"/>
                  <a:gd name="T28" fmla="*/ 171 w 433"/>
                  <a:gd name="T29" fmla="*/ 108 h 149"/>
                  <a:gd name="T30" fmla="*/ 155 w 433"/>
                  <a:gd name="T31" fmla="*/ 106 h 149"/>
                  <a:gd name="T32" fmla="*/ 0 w 433"/>
                  <a:gd name="T33" fmla="*/ 259 h 149"/>
                  <a:gd name="T34" fmla="*/ 754 w 433"/>
                  <a:gd name="T35" fmla="*/ 259 h 149"/>
                  <a:gd name="T36" fmla="*/ 656 w 433"/>
                  <a:gd name="T37" fmla="*/ 183 h 149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33" h="149">
                    <a:moveTo>
                      <a:pt x="377" y="105"/>
                    </a:moveTo>
                    <a:cubicBezTo>
                      <a:pt x="366" y="80"/>
                      <a:pt x="340" y="63"/>
                      <a:pt x="311" y="63"/>
                    </a:cubicBezTo>
                    <a:cubicBezTo>
                      <a:pt x="307" y="63"/>
                      <a:pt x="302" y="63"/>
                      <a:pt x="298" y="64"/>
                    </a:cubicBezTo>
                    <a:cubicBezTo>
                      <a:pt x="297" y="62"/>
                      <a:pt x="296" y="59"/>
                      <a:pt x="295" y="57"/>
                    </a:cubicBezTo>
                    <a:cubicBezTo>
                      <a:pt x="293" y="54"/>
                      <a:pt x="291" y="50"/>
                      <a:pt x="288" y="46"/>
                    </a:cubicBezTo>
                    <a:cubicBezTo>
                      <a:pt x="285" y="43"/>
                      <a:pt x="283" y="39"/>
                      <a:pt x="279" y="36"/>
                    </a:cubicBezTo>
                    <a:cubicBezTo>
                      <a:pt x="273" y="28"/>
                      <a:pt x="265" y="22"/>
                      <a:pt x="256" y="17"/>
                    </a:cubicBezTo>
                    <a:cubicBezTo>
                      <a:pt x="247" y="11"/>
                      <a:pt x="237" y="7"/>
                      <a:pt x="227" y="4"/>
                    </a:cubicBezTo>
                    <a:cubicBezTo>
                      <a:pt x="216" y="1"/>
                      <a:pt x="206" y="0"/>
                      <a:pt x="194" y="0"/>
                    </a:cubicBezTo>
                    <a:cubicBezTo>
                      <a:pt x="184" y="0"/>
                      <a:pt x="173" y="2"/>
                      <a:pt x="163" y="5"/>
                    </a:cubicBezTo>
                    <a:cubicBezTo>
                      <a:pt x="153" y="9"/>
                      <a:pt x="143" y="13"/>
                      <a:pt x="135" y="19"/>
                    </a:cubicBezTo>
                    <a:cubicBezTo>
                      <a:pt x="127" y="25"/>
                      <a:pt x="119" y="31"/>
                      <a:pt x="114" y="39"/>
                    </a:cubicBezTo>
                    <a:cubicBezTo>
                      <a:pt x="110" y="42"/>
                      <a:pt x="108" y="46"/>
                      <a:pt x="106" y="49"/>
                    </a:cubicBezTo>
                    <a:cubicBezTo>
                      <a:pt x="103" y="53"/>
                      <a:pt x="101" y="57"/>
                      <a:pt x="99" y="60"/>
                    </a:cubicBezTo>
                    <a:cubicBezTo>
                      <a:pt x="99" y="61"/>
                      <a:pt x="99" y="61"/>
                      <a:pt x="98" y="62"/>
                    </a:cubicBezTo>
                    <a:cubicBezTo>
                      <a:pt x="95" y="61"/>
                      <a:pt x="92" y="61"/>
                      <a:pt x="89" y="61"/>
                    </a:cubicBezTo>
                    <a:cubicBezTo>
                      <a:pt x="40" y="61"/>
                      <a:pt x="1" y="100"/>
                      <a:pt x="0" y="149"/>
                    </a:cubicBezTo>
                    <a:cubicBezTo>
                      <a:pt x="433" y="149"/>
                      <a:pt x="433" y="149"/>
                      <a:pt x="433" y="149"/>
                    </a:cubicBezTo>
                    <a:cubicBezTo>
                      <a:pt x="425" y="125"/>
                      <a:pt x="403" y="107"/>
                      <a:pt x="377" y="10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145" name="Freeform 41136"/>
              <p:cNvSpPr>
                <a:spLocks/>
              </p:cNvSpPr>
              <p:nvPr/>
            </p:nvSpPr>
            <p:spPr bwMode="auto">
              <a:xfrm>
                <a:off x="3438" y="998"/>
                <a:ext cx="762" cy="158"/>
              </a:xfrm>
              <a:custGeom>
                <a:avLst/>
                <a:gdLst>
                  <a:gd name="T0" fmla="*/ 0 w 438"/>
                  <a:gd name="T1" fmla="*/ 0 h 91"/>
                  <a:gd name="T2" fmla="*/ 0 w 438"/>
                  <a:gd name="T3" fmla="*/ 2 h 91"/>
                  <a:gd name="T4" fmla="*/ 141 w 438"/>
                  <a:gd name="T5" fmla="*/ 156 h 91"/>
                  <a:gd name="T6" fmla="*/ 150 w 438"/>
                  <a:gd name="T7" fmla="*/ 158 h 91"/>
                  <a:gd name="T8" fmla="*/ 616 w 438"/>
                  <a:gd name="T9" fmla="*/ 158 h 91"/>
                  <a:gd name="T10" fmla="*/ 628 w 438"/>
                  <a:gd name="T11" fmla="*/ 156 h 91"/>
                  <a:gd name="T12" fmla="*/ 644 w 438"/>
                  <a:gd name="T13" fmla="*/ 158 h 91"/>
                  <a:gd name="T14" fmla="*/ 762 w 438"/>
                  <a:gd name="T15" fmla="*/ 40 h 91"/>
                  <a:gd name="T16" fmla="*/ 753 w 438"/>
                  <a:gd name="T17" fmla="*/ 0 h 91"/>
                  <a:gd name="T18" fmla="*/ 0 w 438"/>
                  <a:gd name="T19" fmla="*/ 0 h 9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8" h="9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48"/>
                      <a:pt x="35" y="86"/>
                      <a:pt x="81" y="90"/>
                    </a:cubicBezTo>
                    <a:cubicBezTo>
                      <a:pt x="83" y="90"/>
                      <a:pt x="85" y="91"/>
                      <a:pt x="86" y="91"/>
                    </a:cubicBezTo>
                    <a:cubicBezTo>
                      <a:pt x="354" y="91"/>
                      <a:pt x="354" y="91"/>
                      <a:pt x="354" y="91"/>
                    </a:cubicBezTo>
                    <a:cubicBezTo>
                      <a:pt x="357" y="91"/>
                      <a:pt x="359" y="90"/>
                      <a:pt x="361" y="90"/>
                    </a:cubicBezTo>
                    <a:cubicBezTo>
                      <a:pt x="364" y="90"/>
                      <a:pt x="367" y="91"/>
                      <a:pt x="370" y="91"/>
                    </a:cubicBezTo>
                    <a:cubicBezTo>
                      <a:pt x="407" y="91"/>
                      <a:pt x="438" y="60"/>
                      <a:pt x="438" y="23"/>
                    </a:cubicBezTo>
                    <a:cubicBezTo>
                      <a:pt x="438" y="15"/>
                      <a:pt x="436" y="7"/>
                      <a:pt x="4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  <p:sp>
          <p:nvSpPr>
            <p:cNvPr id="143" name="Freeform 41139"/>
            <p:cNvSpPr>
              <a:spLocks noEditPoints="1"/>
            </p:cNvSpPr>
            <p:nvPr/>
          </p:nvSpPr>
          <p:spPr bwMode="auto">
            <a:xfrm>
              <a:off x="3657" y="845"/>
              <a:ext cx="206" cy="205"/>
            </a:xfrm>
            <a:custGeom>
              <a:avLst/>
              <a:gdLst>
                <a:gd name="T0" fmla="*/ 103 w 118"/>
                <a:gd name="T1" fmla="*/ 50 h 118"/>
                <a:gd name="T2" fmla="*/ 124 w 118"/>
                <a:gd name="T3" fmla="*/ 56 h 118"/>
                <a:gd name="T4" fmla="*/ 140 w 118"/>
                <a:gd name="T5" fmla="*/ 66 h 118"/>
                <a:gd name="T6" fmla="*/ 150 w 118"/>
                <a:gd name="T7" fmla="*/ 82 h 118"/>
                <a:gd name="T8" fmla="*/ 155 w 118"/>
                <a:gd name="T9" fmla="*/ 103 h 118"/>
                <a:gd name="T10" fmla="*/ 155 w 118"/>
                <a:gd name="T11" fmla="*/ 134 h 118"/>
                <a:gd name="T12" fmla="*/ 180 w 118"/>
                <a:gd name="T13" fmla="*/ 134 h 118"/>
                <a:gd name="T14" fmla="*/ 185 w 118"/>
                <a:gd name="T15" fmla="*/ 103 h 118"/>
                <a:gd name="T16" fmla="*/ 180 w 118"/>
                <a:gd name="T17" fmla="*/ 69 h 118"/>
                <a:gd name="T18" fmla="*/ 162 w 118"/>
                <a:gd name="T19" fmla="*/ 43 h 118"/>
                <a:gd name="T20" fmla="*/ 136 w 118"/>
                <a:gd name="T21" fmla="*/ 26 h 118"/>
                <a:gd name="T22" fmla="*/ 103 w 118"/>
                <a:gd name="T23" fmla="*/ 19 h 118"/>
                <a:gd name="T24" fmla="*/ 72 w 118"/>
                <a:gd name="T25" fmla="*/ 26 h 118"/>
                <a:gd name="T26" fmla="*/ 45 w 118"/>
                <a:gd name="T27" fmla="*/ 43 h 118"/>
                <a:gd name="T28" fmla="*/ 28 w 118"/>
                <a:gd name="T29" fmla="*/ 69 h 118"/>
                <a:gd name="T30" fmla="*/ 21 w 118"/>
                <a:gd name="T31" fmla="*/ 103 h 118"/>
                <a:gd name="T32" fmla="*/ 28 w 118"/>
                <a:gd name="T33" fmla="*/ 134 h 118"/>
                <a:gd name="T34" fmla="*/ 45 w 118"/>
                <a:gd name="T35" fmla="*/ 160 h 118"/>
                <a:gd name="T36" fmla="*/ 72 w 118"/>
                <a:gd name="T37" fmla="*/ 177 h 118"/>
                <a:gd name="T38" fmla="*/ 103 w 118"/>
                <a:gd name="T39" fmla="*/ 184 h 118"/>
                <a:gd name="T40" fmla="*/ 136 w 118"/>
                <a:gd name="T41" fmla="*/ 179 h 118"/>
                <a:gd name="T42" fmla="*/ 143 w 118"/>
                <a:gd name="T43" fmla="*/ 196 h 118"/>
                <a:gd name="T44" fmla="*/ 103 w 118"/>
                <a:gd name="T45" fmla="*/ 205 h 118"/>
                <a:gd name="T46" fmla="*/ 63 w 118"/>
                <a:gd name="T47" fmla="*/ 196 h 118"/>
                <a:gd name="T48" fmla="*/ 30 w 118"/>
                <a:gd name="T49" fmla="*/ 175 h 118"/>
                <a:gd name="T50" fmla="*/ 9 w 118"/>
                <a:gd name="T51" fmla="*/ 142 h 118"/>
                <a:gd name="T52" fmla="*/ 0 w 118"/>
                <a:gd name="T53" fmla="*/ 103 h 118"/>
                <a:gd name="T54" fmla="*/ 9 w 118"/>
                <a:gd name="T55" fmla="*/ 63 h 118"/>
                <a:gd name="T56" fmla="*/ 30 w 118"/>
                <a:gd name="T57" fmla="*/ 30 h 118"/>
                <a:gd name="T58" fmla="*/ 63 w 118"/>
                <a:gd name="T59" fmla="*/ 7 h 118"/>
                <a:gd name="T60" fmla="*/ 103 w 118"/>
                <a:gd name="T61" fmla="*/ 0 h 118"/>
                <a:gd name="T62" fmla="*/ 143 w 118"/>
                <a:gd name="T63" fmla="*/ 7 h 118"/>
                <a:gd name="T64" fmla="*/ 176 w 118"/>
                <a:gd name="T65" fmla="*/ 30 h 118"/>
                <a:gd name="T66" fmla="*/ 199 w 118"/>
                <a:gd name="T67" fmla="*/ 63 h 118"/>
                <a:gd name="T68" fmla="*/ 206 w 118"/>
                <a:gd name="T69" fmla="*/ 103 h 118"/>
                <a:gd name="T70" fmla="*/ 192 w 118"/>
                <a:gd name="T71" fmla="*/ 153 h 118"/>
                <a:gd name="T72" fmla="*/ 185 w 118"/>
                <a:gd name="T73" fmla="*/ 153 h 118"/>
                <a:gd name="T74" fmla="*/ 168 w 118"/>
                <a:gd name="T75" fmla="*/ 153 h 118"/>
                <a:gd name="T76" fmla="*/ 155 w 118"/>
                <a:gd name="T77" fmla="*/ 153 h 118"/>
                <a:gd name="T78" fmla="*/ 134 w 118"/>
                <a:gd name="T79" fmla="*/ 153 h 118"/>
                <a:gd name="T80" fmla="*/ 134 w 118"/>
                <a:gd name="T81" fmla="*/ 142 h 118"/>
                <a:gd name="T82" fmla="*/ 103 w 118"/>
                <a:gd name="T83" fmla="*/ 153 h 118"/>
                <a:gd name="T84" fmla="*/ 84 w 118"/>
                <a:gd name="T85" fmla="*/ 149 h 118"/>
                <a:gd name="T86" fmla="*/ 66 w 118"/>
                <a:gd name="T87" fmla="*/ 139 h 118"/>
                <a:gd name="T88" fmla="*/ 56 w 118"/>
                <a:gd name="T89" fmla="*/ 122 h 118"/>
                <a:gd name="T90" fmla="*/ 52 w 118"/>
                <a:gd name="T91" fmla="*/ 103 h 118"/>
                <a:gd name="T92" fmla="*/ 56 w 118"/>
                <a:gd name="T93" fmla="*/ 82 h 118"/>
                <a:gd name="T94" fmla="*/ 66 w 118"/>
                <a:gd name="T95" fmla="*/ 66 h 118"/>
                <a:gd name="T96" fmla="*/ 84 w 118"/>
                <a:gd name="T97" fmla="*/ 56 h 118"/>
                <a:gd name="T98" fmla="*/ 103 w 118"/>
                <a:gd name="T99" fmla="*/ 50 h 118"/>
                <a:gd name="T100" fmla="*/ 134 w 118"/>
                <a:gd name="T101" fmla="*/ 103 h 118"/>
                <a:gd name="T102" fmla="*/ 126 w 118"/>
                <a:gd name="T103" fmla="*/ 80 h 118"/>
                <a:gd name="T104" fmla="*/ 103 w 118"/>
                <a:gd name="T105" fmla="*/ 71 h 118"/>
                <a:gd name="T106" fmla="*/ 82 w 118"/>
                <a:gd name="T107" fmla="*/ 80 h 118"/>
                <a:gd name="T108" fmla="*/ 73 w 118"/>
                <a:gd name="T109" fmla="*/ 103 h 118"/>
                <a:gd name="T110" fmla="*/ 82 w 118"/>
                <a:gd name="T111" fmla="*/ 123 h 118"/>
                <a:gd name="T112" fmla="*/ 103 w 118"/>
                <a:gd name="T113" fmla="*/ 134 h 118"/>
                <a:gd name="T114" fmla="*/ 126 w 118"/>
                <a:gd name="T115" fmla="*/ 123 h 118"/>
                <a:gd name="T116" fmla="*/ 134 w 118"/>
                <a:gd name="T117" fmla="*/ 103 h 11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18" h="118">
                  <a:moveTo>
                    <a:pt x="59" y="29"/>
                  </a:moveTo>
                  <a:cubicBezTo>
                    <a:pt x="63" y="29"/>
                    <a:pt x="67" y="30"/>
                    <a:pt x="71" y="32"/>
                  </a:cubicBezTo>
                  <a:cubicBezTo>
                    <a:pt x="74" y="33"/>
                    <a:pt x="77" y="35"/>
                    <a:pt x="80" y="38"/>
                  </a:cubicBezTo>
                  <a:cubicBezTo>
                    <a:pt x="83" y="41"/>
                    <a:pt x="85" y="44"/>
                    <a:pt x="86" y="47"/>
                  </a:cubicBezTo>
                  <a:cubicBezTo>
                    <a:pt x="88" y="51"/>
                    <a:pt x="89" y="55"/>
                    <a:pt x="89" y="59"/>
                  </a:cubicBezTo>
                  <a:cubicBezTo>
                    <a:pt x="89" y="77"/>
                    <a:pt x="89" y="77"/>
                    <a:pt x="89" y="77"/>
                  </a:cubicBezTo>
                  <a:cubicBezTo>
                    <a:pt x="103" y="77"/>
                    <a:pt x="103" y="77"/>
                    <a:pt x="103" y="77"/>
                  </a:cubicBezTo>
                  <a:cubicBezTo>
                    <a:pt x="105" y="71"/>
                    <a:pt x="106" y="65"/>
                    <a:pt x="106" y="59"/>
                  </a:cubicBezTo>
                  <a:cubicBezTo>
                    <a:pt x="106" y="52"/>
                    <a:pt x="105" y="46"/>
                    <a:pt x="103" y="40"/>
                  </a:cubicBezTo>
                  <a:cubicBezTo>
                    <a:pt x="100" y="35"/>
                    <a:pt x="97" y="30"/>
                    <a:pt x="93" y="25"/>
                  </a:cubicBezTo>
                  <a:cubicBezTo>
                    <a:pt x="88" y="21"/>
                    <a:pt x="83" y="18"/>
                    <a:pt x="78" y="15"/>
                  </a:cubicBezTo>
                  <a:cubicBezTo>
                    <a:pt x="72" y="13"/>
                    <a:pt x="66" y="11"/>
                    <a:pt x="59" y="11"/>
                  </a:cubicBezTo>
                  <a:cubicBezTo>
                    <a:pt x="53" y="11"/>
                    <a:pt x="47" y="13"/>
                    <a:pt x="41" y="15"/>
                  </a:cubicBezTo>
                  <a:cubicBezTo>
                    <a:pt x="35" y="18"/>
                    <a:pt x="30" y="21"/>
                    <a:pt x="26" y="25"/>
                  </a:cubicBezTo>
                  <a:cubicBezTo>
                    <a:pt x="22" y="30"/>
                    <a:pt x="18" y="35"/>
                    <a:pt x="16" y="40"/>
                  </a:cubicBezTo>
                  <a:cubicBezTo>
                    <a:pt x="13" y="46"/>
                    <a:pt x="12" y="52"/>
                    <a:pt x="12" y="59"/>
                  </a:cubicBezTo>
                  <a:cubicBezTo>
                    <a:pt x="12" y="65"/>
                    <a:pt x="13" y="71"/>
                    <a:pt x="16" y="77"/>
                  </a:cubicBezTo>
                  <a:cubicBezTo>
                    <a:pt x="18" y="83"/>
                    <a:pt x="22" y="88"/>
                    <a:pt x="26" y="92"/>
                  </a:cubicBezTo>
                  <a:cubicBezTo>
                    <a:pt x="30" y="97"/>
                    <a:pt x="35" y="100"/>
                    <a:pt x="41" y="102"/>
                  </a:cubicBezTo>
                  <a:cubicBezTo>
                    <a:pt x="47" y="105"/>
                    <a:pt x="53" y="106"/>
                    <a:pt x="59" y="106"/>
                  </a:cubicBezTo>
                  <a:cubicBezTo>
                    <a:pt x="65" y="106"/>
                    <a:pt x="71" y="105"/>
                    <a:pt x="78" y="10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75" y="116"/>
                    <a:pt x="67" y="118"/>
                    <a:pt x="59" y="118"/>
                  </a:cubicBezTo>
                  <a:cubicBezTo>
                    <a:pt x="51" y="118"/>
                    <a:pt x="43" y="116"/>
                    <a:pt x="36" y="113"/>
                  </a:cubicBezTo>
                  <a:cubicBezTo>
                    <a:pt x="29" y="110"/>
                    <a:pt x="23" y="106"/>
                    <a:pt x="17" y="101"/>
                  </a:cubicBezTo>
                  <a:cubicBezTo>
                    <a:pt x="12" y="95"/>
                    <a:pt x="8" y="89"/>
                    <a:pt x="5" y="82"/>
                  </a:cubicBezTo>
                  <a:cubicBezTo>
                    <a:pt x="2" y="75"/>
                    <a:pt x="0" y="67"/>
                    <a:pt x="0" y="59"/>
                  </a:cubicBezTo>
                  <a:cubicBezTo>
                    <a:pt x="0" y="51"/>
                    <a:pt x="2" y="43"/>
                    <a:pt x="5" y="36"/>
                  </a:cubicBezTo>
                  <a:cubicBezTo>
                    <a:pt x="8" y="29"/>
                    <a:pt x="12" y="22"/>
                    <a:pt x="17" y="17"/>
                  </a:cubicBezTo>
                  <a:cubicBezTo>
                    <a:pt x="23" y="12"/>
                    <a:pt x="29" y="7"/>
                    <a:pt x="36" y="4"/>
                  </a:cubicBezTo>
                  <a:cubicBezTo>
                    <a:pt x="43" y="1"/>
                    <a:pt x="51" y="0"/>
                    <a:pt x="59" y="0"/>
                  </a:cubicBezTo>
                  <a:cubicBezTo>
                    <a:pt x="67" y="0"/>
                    <a:pt x="75" y="1"/>
                    <a:pt x="82" y="4"/>
                  </a:cubicBezTo>
                  <a:cubicBezTo>
                    <a:pt x="89" y="7"/>
                    <a:pt x="96" y="12"/>
                    <a:pt x="101" y="17"/>
                  </a:cubicBezTo>
                  <a:cubicBezTo>
                    <a:pt x="106" y="22"/>
                    <a:pt x="110" y="29"/>
                    <a:pt x="114" y="36"/>
                  </a:cubicBezTo>
                  <a:cubicBezTo>
                    <a:pt x="117" y="43"/>
                    <a:pt x="118" y="51"/>
                    <a:pt x="118" y="59"/>
                  </a:cubicBezTo>
                  <a:cubicBezTo>
                    <a:pt x="118" y="70"/>
                    <a:pt x="116" y="80"/>
                    <a:pt x="110" y="88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89" y="88"/>
                    <a:pt x="89" y="88"/>
                    <a:pt x="89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2" y="86"/>
                    <a:pt x="66" y="88"/>
                    <a:pt x="59" y="88"/>
                  </a:cubicBezTo>
                  <a:cubicBezTo>
                    <a:pt x="55" y="88"/>
                    <a:pt x="51" y="88"/>
                    <a:pt x="48" y="86"/>
                  </a:cubicBezTo>
                  <a:cubicBezTo>
                    <a:pt x="44" y="84"/>
                    <a:pt x="41" y="82"/>
                    <a:pt x="38" y="80"/>
                  </a:cubicBezTo>
                  <a:cubicBezTo>
                    <a:pt x="36" y="77"/>
                    <a:pt x="34" y="74"/>
                    <a:pt x="32" y="70"/>
                  </a:cubicBezTo>
                  <a:cubicBezTo>
                    <a:pt x="30" y="67"/>
                    <a:pt x="30" y="63"/>
                    <a:pt x="30" y="59"/>
                  </a:cubicBezTo>
                  <a:cubicBezTo>
                    <a:pt x="30" y="55"/>
                    <a:pt x="30" y="51"/>
                    <a:pt x="32" y="47"/>
                  </a:cubicBezTo>
                  <a:cubicBezTo>
                    <a:pt x="34" y="44"/>
                    <a:pt x="36" y="41"/>
                    <a:pt x="38" y="38"/>
                  </a:cubicBezTo>
                  <a:cubicBezTo>
                    <a:pt x="41" y="35"/>
                    <a:pt x="44" y="33"/>
                    <a:pt x="48" y="32"/>
                  </a:cubicBezTo>
                  <a:cubicBezTo>
                    <a:pt x="51" y="30"/>
                    <a:pt x="55" y="29"/>
                    <a:pt x="59" y="29"/>
                  </a:cubicBezTo>
                  <a:close/>
                  <a:moveTo>
                    <a:pt x="77" y="59"/>
                  </a:moveTo>
                  <a:cubicBezTo>
                    <a:pt x="77" y="54"/>
                    <a:pt x="75" y="50"/>
                    <a:pt x="72" y="46"/>
                  </a:cubicBezTo>
                  <a:cubicBezTo>
                    <a:pt x="68" y="43"/>
                    <a:pt x="64" y="41"/>
                    <a:pt x="59" y="41"/>
                  </a:cubicBezTo>
                  <a:cubicBezTo>
                    <a:pt x="54" y="41"/>
                    <a:pt x="50" y="43"/>
                    <a:pt x="47" y="46"/>
                  </a:cubicBezTo>
                  <a:cubicBezTo>
                    <a:pt x="43" y="50"/>
                    <a:pt x="42" y="54"/>
                    <a:pt x="42" y="59"/>
                  </a:cubicBezTo>
                  <a:cubicBezTo>
                    <a:pt x="42" y="64"/>
                    <a:pt x="43" y="68"/>
                    <a:pt x="47" y="71"/>
                  </a:cubicBezTo>
                  <a:cubicBezTo>
                    <a:pt x="50" y="75"/>
                    <a:pt x="54" y="77"/>
                    <a:pt x="59" y="77"/>
                  </a:cubicBezTo>
                  <a:cubicBezTo>
                    <a:pt x="64" y="77"/>
                    <a:pt x="68" y="75"/>
                    <a:pt x="72" y="71"/>
                  </a:cubicBezTo>
                  <a:cubicBezTo>
                    <a:pt x="75" y="68"/>
                    <a:pt x="77" y="64"/>
                    <a:pt x="77" y="59"/>
                  </a:cubicBez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pic>
        <p:nvPicPr>
          <p:cNvPr id="146" name="Picture 30859" descr="未标题-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5167" y="1944159"/>
            <a:ext cx="2150533" cy="2969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47" name="Group 30928"/>
          <p:cNvGrpSpPr>
            <a:grpSpLocks/>
          </p:cNvGrpSpPr>
          <p:nvPr userDrawn="1"/>
        </p:nvGrpSpPr>
        <p:grpSpPr bwMode="auto">
          <a:xfrm>
            <a:off x="10509251" y="3582460"/>
            <a:ext cx="1043516" cy="2783417"/>
            <a:chOff x="2468" y="1211"/>
            <a:chExt cx="412" cy="1099"/>
          </a:xfrm>
        </p:grpSpPr>
        <p:sp>
          <p:nvSpPr>
            <p:cNvPr id="148" name="Rectangle 30897"/>
            <p:cNvSpPr>
              <a:spLocks noChangeArrowheads="1"/>
            </p:cNvSpPr>
            <p:nvPr/>
          </p:nvSpPr>
          <p:spPr bwMode="auto">
            <a:xfrm>
              <a:off x="2705" y="1943"/>
              <a:ext cx="121" cy="36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9" name="Rectangle 30898"/>
            <p:cNvSpPr>
              <a:spLocks noChangeArrowheads="1"/>
            </p:cNvSpPr>
            <p:nvPr/>
          </p:nvSpPr>
          <p:spPr bwMode="auto">
            <a:xfrm>
              <a:off x="2582" y="1943"/>
              <a:ext cx="123" cy="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0" name="Freeform 30899"/>
            <p:cNvSpPr>
              <a:spLocks/>
            </p:cNvSpPr>
            <p:nvPr/>
          </p:nvSpPr>
          <p:spPr bwMode="auto">
            <a:xfrm>
              <a:off x="2468" y="1211"/>
              <a:ext cx="412" cy="644"/>
            </a:xfrm>
            <a:custGeom>
              <a:avLst/>
              <a:gdLst>
                <a:gd name="T0" fmla="*/ 371 w 310"/>
                <a:gd name="T1" fmla="*/ 353 h 484"/>
                <a:gd name="T2" fmla="*/ 371 w 310"/>
                <a:gd name="T3" fmla="*/ 353 h 484"/>
                <a:gd name="T4" fmla="*/ 346 w 310"/>
                <a:gd name="T5" fmla="*/ 367 h 484"/>
                <a:gd name="T6" fmla="*/ 346 w 310"/>
                <a:gd name="T7" fmla="*/ 442 h 484"/>
                <a:gd name="T8" fmla="*/ 328 w 310"/>
                <a:gd name="T9" fmla="*/ 442 h 484"/>
                <a:gd name="T10" fmla="*/ 328 w 310"/>
                <a:gd name="T11" fmla="*/ 347 h 484"/>
                <a:gd name="T12" fmla="*/ 302 w 310"/>
                <a:gd name="T13" fmla="*/ 298 h 484"/>
                <a:gd name="T14" fmla="*/ 262 w 310"/>
                <a:gd name="T15" fmla="*/ 319 h 484"/>
                <a:gd name="T16" fmla="*/ 262 w 310"/>
                <a:gd name="T17" fmla="*/ 442 h 484"/>
                <a:gd name="T18" fmla="*/ 245 w 310"/>
                <a:gd name="T19" fmla="*/ 442 h 484"/>
                <a:gd name="T20" fmla="*/ 245 w 310"/>
                <a:gd name="T21" fmla="*/ 243 h 484"/>
                <a:gd name="T22" fmla="*/ 219 w 310"/>
                <a:gd name="T23" fmla="*/ 192 h 484"/>
                <a:gd name="T24" fmla="*/ 178 w 310"/>
                <a:gd name="T25" fmla="*/ 212 h 484"/>
                <a:gd name="T26" fmla="*/ 178 w 310"/>
                <a:gd name="T27" fmla="*/ 442 h 484"/>
                <a:gd name="T28" fmla="*/ 162 w 310"/>
                <a:gd name="T29" fmla="*/ 442 h 484"/>
                <a:gd name="T30" fmla="*/ 162 w 310"/>
                <a:gd name="T31" fmla="*/ 33 h 484"/>
                <a:gd name="T32" fmla="*/ 129 w 310"/>
                <a:gd name="T33" fmla="*/ 0 h 484"/>
                <a:gd name="T34" fmla="*/ 96 w 310"/>
                <a:gd name="T35" fmla="*/ 33 h 484"/>
                <a:gd name="T36" fmla="*/ 96 w 310"/>
                <a:gd name="T37" fmla="*/ 442 h 484"/>
                <a:gd name="T38" fmla="*/ 96 w 310"/>
                <a:gd name="T39" fmla="*/ 511 h 484"/>
                <a:gd name="T40" fmla="*/ 92 w 310"/>
                <a:gd name="T41" fmla="*/ 432 h 484"/>
                <a:gd name="T42" fmla="*/ 17 w 310"/>
                <a:gd name="T43" fmla="*/ 507 h 484"/>
                <a:gd name="T44" fmla="*/ 17 w 310"/>
                <a:gd name="T45" fmla="*/ 567 h 484"/>
                <a:gd name="T46" fmla="*/ 101 w 310"/>
                <a:gd name="T47" fmla="*/ 641 h 484"/>
                <a:gd name="T48" fmla="*/ 101 w 310"/>
                <a:gd name="T49" fmla="*/ 640 h 484"/>
                <a:gd name="T50" fmla="*/ 112 w 310"/>
                <a:gd name="T51" fmla="*/ 644 h 484"/>
                <a:gd name="T52" fmla="*/ 328 w 310"/>
                <a:gd name="T53" fmla="*/ 644 h 484"/>
                <a:gd name="T54" fmla="*/ 412 w 310"/>
                <a:gd name="T55" fmla="*/ 560 h 484"/>
                <a:gd name="T56" fmla="*/ 412 w 310"/>
                <a:gd name="T57" fmla="*/ 442 h 484"/>
                <a:gd name="T58" fmla="*/ 412 w 310"/>
                <a:gd name="T59" fmla="*/ 419 h 484"/>
                <a:gd name="T60" fmla="*/ 371 w 310"/>
                <a:gd name="T61" fmla="*/ 353 h 484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10" h="484">
                  <a:moveTo>
                    <a:pt x="279" y="265"/>
                  </a:moveTo>
                  <a:cubicBezTo>
                    <a:pt x="279" y="265"/>
                    <a:pt x="279" y="265"/>
                    <a:pt x="279" y="265"/>
                  </a:cubicBezTo>
                  <a:cubicBezTo>
                    <a:pt x="270" y="260"/>
                    <a:pt x="260" y="267"/>
                    <a:pt x="260" y="276"/>
                  </a:cubicBezTo>
                  <a:cubicBezTo>
                    <a:pt x="260" y="332"/>
                    <a:pt x="260" y="332"/>
                    <a:pt x="260" y="332"/>
                  </a:cubicBezTo>
                  <a:cubicBezTo>
                    <a:pt x="247" y="332"/>
                    <a:pt x="247" y="332"/>
                    <a:pt x="247" y="332"/>
                  </a:cubicBezTo>
                  <a:cubicBezTo>
                    <a:pt x="247" y="261"/>
                    <a:pt x="247" y="261"/>
                    <a:pt x="247" y="261"/>
                  </a:cubicBezTo>
                  <a:cubicBezTo>
                    <a:pt x="247" y="246"/>
                    <a:pt x="240" y="232"/>
                    <a:pt x="227" y="224"/>
                  </a:cubicBezTo>
                  <a:cubicBezTo>
                    <a:pt x="214" y="216"/>
                    <a:pt x="197" y="225"/>
                    <a:pt x="197" y="240"/>
                  </a:cubicBezTo>
                  <a:cubicBezTo>
                    <a:pt x="197" y="332"/>
                    <a:pt x="197" y="332"/>
                    <a:pt x="197" y="332"/>
                  </a:cubicBezTo>
                  <a:cubicBezTo>
                    <a:pt x="184" y="332"/>
                    <a:pt x="184" y="332"/>
                    <a:pt x="184" y="332"/>
                  </a:cubicBezTo>
                  <a:cubicBezTo>
                    <a:pt x="184" y="183"/>
                    <a:pt x="184" y="183"/>
                    <a:pt x="184" y="183"/>
                  </a:cubicBezTo>
                  <a:cubicBezTo>
                    <a:pt x="184" y="168"/>
                    <a:pt x="177" y="153"/>
                    <a:pt x="165" y="144"/>
                  </a:cubicBezTo>
                  <a:cubicBezTo>
                    <a:pt x="153" y="134"/>
                    <a:pt x="134" y="143"/>
                    <a:pt x="134" y="159"/>
                  </a:cubicBezTo>
                  <a:cubicBezTo>
                    <a:pt x="134" y="332"/>
                    <a:pt x="134" y="332"/>
                    <a:pt x="134" y="332"/>
                  </a:cubicBezTo>
                  <a:cubicBezTo>
                    <a:pt x="122" y="332"/>
                    <a:pt x="122" y="332"/>
                    <a:pt x="122" y="332"/>
                  </a:cubicBezTo>
                  <a:cubicBezTo>
                    <a:pt x="122" y="25"/>
                    <a:pt x="122" y="25"/>
                    <a:pt x="122" y="25"/>
                  </a:cubicBezTo>
                  <a:cubicBezTo>
                    <a:pt x="122" y="11"/>
                    <a:pt x="111" y="0"/>
                    <a:pt x="97" y="0"/>
                  </a:cubicBezTo>
                  <a:cubicBezTo>
                    <a:pt x="83" y="0"/>
                    <a:pt x="72" y="11"/>
                    <a:pt x="72" y="25"/>
                  </a:cubicBezTo>
                  <a:cubicBezTo>
                    <a:pt x="72" y="332"/>
                    <a:pt x="72" y="332"/>
                    <a:pt x="72" y="332"/>
                  </a:cubicBezTo>
                  <a:cubicBezTo>
                    <a:pt x="72" y="384"/>
                    <a:pt x="72" y="384"/>
                    <a:pt x="72" y="384"/>
                  </a:cubicBezTo>
                  <a:cubicBezTo>
                    <a:pt x="69" y="325"/>
                    <a:pt x="69" y="325"/>
                    <a:pt x="69" y="325"/>
                  </a:cubicBezTo>
                  <a:cubicBezTo>
                    <a:pt x="13" y="381"/>
                    <a:pt x="13" y="381"/>
                    <a:pt x="13" y="381"/>
                  </a:cubicBezTo>
                  <a:cubicBezTo>
                    <a:pt x="0" y="394"/>
                    <a:pt x="0" y="413"/>
                    <a:pt x="13" y="426"/>
                  </a:cubicBezTo>
                  <a:cubicBezTo>
                    <a:pt x="76" y="482"/>
                    <a:pt x="76" y="482"/>
                    <a:pt x="76" y="482"/>
                  </a:cubicBezTo>
                  <a:cubicBezTo>
                    <a:pt x="76" y="481"/>
                    <a:pt x="76" y="481"/>
                    <a:pt x="76" y="481"/>
                  </a:cubicBezTo>
                  <a:cubicBezTo>
                    <a:pt x="78" y="483"/>
                    <a:pt x="81" y="484"/>
                    <a:pt x="84" y="484"/>
                  </a:cubicBezTo>
                  <a:cubicBezTo>
                    <a:pt x="247" y="484"/>
                    <a:pt x="247" y="484"/>
                    <a:pt x="247" y="484"/>
                  </a:cubicBezTo>
                  <a:cubicBezTo>
                    <a:pt x="282" y="484"/>
                    <a:pt x="310" y="455"/>
                    <a:pt x="310" y="421"/>
                  </a:cubicBezTo>
                  <a:cubicBezTo>
                    <a:pt x="310" y="332"/>
                    <a:pt x="310" y="332"/>
                    <a:pt x="310" y="332"/>
                  </a:cubicBezTo>
                  <a:cubicBezTo>
                    <a:pt x="310" y="315"/>
                    <a:pt x="310" y="315"/>
                    <a:pt x="310" y="315"/>
                  </a:cubicBezTo>
                  <a:cubicBezTo>
                    <a:pt x="310" y="294"/>
                    <a:pt x="298" y="274"/>
                    <a:pt x="279" y="265"/>
                  </a:cubicBezTo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1" name="Freeform 30900"/>
            <p:cNvSpPr>
              <a:spLocks/>
            </p:cNvSpPr>
            <p:nvPr/>
          </p:nvSpPr>
          <p:spPr bwMode="auto">
            <a:xfrm>
              <a:off x="2572" y="1231"/>
              <a:ext cx="50" cy="25"/>
            </a:xfrm>
            <a:custGeom>
              <a:avLst/>
              <a:gdLst>
                <a:gd name="T0" fmla="*/ 25 w 38"/>
                <a:gd name="T1" fmla="*/ 0 h 19"/>
                <a:gd name="T2" fmla="*/ 0 w 38"/>
                <a:gd name="T3" fmla="*/ 25 h 19"/>
                <a:gd name="T4" fmla="*/ 50 w 38"/>
                <a:gd name="T5" fmla="*/ 25 h 19"/>
                <a:gd name="T6" fmla="*/ 25 w 38"/>
                <a:gd name="T7" fmla="*/ 0 h 1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8" h="19">
                  <a:moveTo>
                    <a:pt x="19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9"/>
                    <a:pt x="29" y="0"/>
                    <a:pt x="19" y="0"/>
                  </a:cubicBezTo>
                </a:path>
              </a:pathLst>
            </a:custGeom>
            <a:solidFill>
              <a:srgbClr val="FC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2" name="Freeform 30909"/>
            <p:cNvSpPr>
              <a:spLocks noEditPoints="1"/>
            </p:cNvSpPr>
            <p:nvPr/>
          </p:nvSpPr>
          <p:spPr bwMode="auto">
            <a:xfrm>
              <a:off x="2572" y="1231"/>
              <a:ext cx="50" cy="25"/>
            </a:xfrm>
            <a:custGeom>
              <a:avLst/>
              <a:gdLst>
                <a:gd name="T0" fmla="*/ 0 w 38"/>
                <a:gd name="T1" fmla="*/ 24 h 19"/>
                <a:gd name="T2" fmla="*/ 0 w 38"/>
                <a:gd name="T3" fmla="*/ 25 h 19"/>
                <a:gd name="T4" fmla="*/ 0 w 38"/>
                <a:gd name="T5" fmla="*/ 25 h 19"/>
                <a:gd name="T6" fmla="*/ 0 w 38"/>
                <a:gd name="T7" fmla="*/ 24 h 19"/>
                <a:gd name="T8" fmla="*/ 25 w 38"/>
                <a:gd name="T9" fmla="*/ 0 h 19"/>
                <a:gd name="T10" fmla="*/ 0 w 38"/>
                <a:gd name="T11" fmla="*/ 21 h 19"/>
                <a:gd name="T12" fmla="*/ 50 w 38"/>
                <a:gd name="T13" fmla="*/ 21 h 19"/>
                <a:gd name="T14" fmla="*/ 25 w 38"/>
                <a:gd name="T15" fmla="*/ 0 h 1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8" h="19">
                  <a:moveTo>
                    <a:pt x="0" y="18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8"/>
                    <a:pt x="0" y="18"/>
                    <a:pt x="0" y="18"/>
                  </a:cubicBezTo>
                  <a:moveTo>
                    <a:pt x="19" y="0"/>
                  </a:moveTo>
                  <a:cubicBezTo>
                    <a:pt x="10" y="0"/>
                    <a:pt x="2" y="7"/>
                    <a:pt x="0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6" y="7"/>
                    <a:pt x="28" y="0"/>
                    <a:pt x="19" y="0"/>
                  </a:cubicBezTo>
                </a:path>
              </a:pathLst>
            </a:custGeom>
            <a:solidFill>
              <a:srgbClr val="D0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3" name="Freeform 30910"/>
            <p:cNvSpPr>
              <a:spLocks noEditPoints="1"/>
            </p:cNvSpPr>
            <p:nvPr/>
          </p:nvSpPr>
          <p:spPr bwMode="auto">
            <a:xfrm>
              <a:off x="2572" y="1252"/>
              <a:ext cx="50" cy="9"/>
            </a:xfrm>
            <a:custGeom>
              <a:avLst/>
              <a:gdLst>
                <a:gd name="T0" fmla="*/ 0 w 38"/>
                <a:gd name="T1" fmla="*/ 0 h 7"/>
                <a:gd name="T2" fmla="*/ 0 w 38"/>
                <a:gd name="T3" fmla="*/ 0 h 7"/>
                <a:gd name="T4" fmla="*/ 0 w 38"/>
                <a:gd name="T5" fmla="*/ 3 h 7"/>
                <a:gd name="T6" fmla="*/ 0 w 38"/>
                <a:gd name="T7" fmla="*/ 0 h 7"/>
                <a:gd name="T8" fmla="*/ 50 w 38"/>
                <a:gd name="T9" fmla="*/ 0 h 7"/>
                <a:gd name="T10" fmla="*/ 50 w 38"/>
                <a:gd name="T11" fmla="*/ 0 h 7"/>
                <a:gd name="T12" fmla="*/ 50 w 38"/>
                <a:gd name="T13" fmla="*/ 4 h 7"/>
                <a:gd name="T14" fmla="*/ 0 w 38"/>
                <a:gd name="T15" fmla="*/ 4 h 7"/>
                <a:gd name="T16" fmla="*/ 0 w 38"/>
                <a:gd name="T17" fmla="*/ 4 h 7"/>
                <a:gd name="T18" fmla="*/ 0 w 38"/>
                <a:gd name="T19" fmla="*/ 9 h 7"/>
                <a:gd name="T20" fmla="*/ 50 w 38"/>
                <a:gd name="T21" fmla="*/ 9 h 7"/>
                <a:gd name="T22" fmla="*/ 50 w 38"/>
                <a:gd name="T23" fmla="*/ 0 h 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38" h="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38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0"/>
                    <a:pt x="38" y="0"/>
                    <a:pt x="38" y="0"/>
                  </a:cubicBezTo>
                </a:path>
              </a:pathLst>
            </a:custGeom>
            <a:solidFill>
              <a:srgbClr val="D0C8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4" name="Freeform 30911"/>
            <p:cNvSpPr>
              <a:spLocks/>
            </p:cNvSpPr>
            <p:nvPr/>
          </p:nvSpPr>
          <p:spPr bwMode="auto">
            <a:xfrm>
              <a:off x="2572" y="1252"/>
              <a:ext cx="50" cy="4"/>
            </a:xfrm>
            <a:custGeom>
              <a:avLst/>
              <a:gdLst>
                <a:gd name="T0" fmla="*/ 50 w 38"/>
                <a:gd name="T1" fmla="*/ 0 h 3"/>
                <a:gd name="T2" fmla="*/ 0 w 38"/>
                <a:gd name="T3" fmla="*/ 0 h 3"/>
                <a:gd name="T4" fmla="*/ 0 w 38"/>
                <a:gd name="T5" fmla="*/ 3 h 3"/>
                <a:gd name="T6" fmla="*/ 0 w 38"/>
                <a:gd name="T7" fmla="*/ 4 h 3"/>
                <a:gd name="T8" fmla="*/ 50 w 38"/>
                <a:gd name="T9" fmla="*/ 4 h 3"/>
                <a:gd name="T10" fmla="*/ 50 w 38"/>
                <a:gd name="T11" fmla="*/ 0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8" h="3">
                  <a:moveTo>
                    <a:pt x="3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2"/>
                    <a:pt x="38" y="1"/>
                    <a:pt x="38" y="0"/>
                  </a:cubicBezTo>
                </a:path>
              </a:pathLst>
            </a:custGeom>
            <a:solidFill>
              <a:srgbClr val="CECB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5" name="Rectangle 30921"/>
            <p:cNvSpPr>
              <a:spLocks noChangeArrowheads="1"/>
            </p:cNvSpPr>
            <p:nvPr/>
          </p:nvSpPr>
          <p:spPr bwMode="auto">
            <a:xfrm>
              <a:off x="2705" y="1855"/>
              <a:ext cx="93" cy="88"/>
            </a:xfrm>
            <a:prstGeom prst="rect">
              <a:avLst/>
            </a:prstGeom>
            <a:solidFill>
              <a:srgbClr val="F5A4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6" name="Rectangle 30922"/>
            <p:cNvSpPr>
              <a:spLocks noChangeArrowheads="1"/>
            </p:cNvSpPr>
            <p:nvPr/>
          </p:nvSpPr>
          <p:spPr bwMode="auto">
            <a:xfrm>
              <a:off x="2610" y="1855"/>
              <a:ext cx="95" cy="88"/>
            </a:xfrm>
            <a:prstGeom prst="rect">
              <a:avLst/>
            </a:pr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57" name="Group 30930"/>
          <p:cNvGrpSpPr>
            <a:grpSpLocks/>
          </p:cNvGrpSpPr>
          <p:nvPr userDrawn="1"/>
        </p:nvGrpSpPr>
        <p:grpSpPr bwMode="auto">
          <a:xfrm>
            <a:off x="6553201" y="2655359"/>
            <a:ext cx="4559300" cy="4176184"/>
            <a:chOff x="658" y="294"/>
            <a:chExt cx="1973" cy="1807"/>
          </a:xfrm>
        </p:grpSpPr>
        <p:sp>
          <p:nvSpPr>
            <p:cNvPr id="158" name="Oval 30929"/>
            <p:cNvSpPr>
              <a:spLocks noChangeArrowheads="1"/>
            </p:cNvSpPr>
            <p:nvPr/>
          </p:nvSpPr>
          <p:spPr bwMode="auto">
            <a:xfrm>
              <a:off x="2037" y="355"/>
              <a:ext cx="499" cy="499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9" name="Freeform 30901"/>
            <p:cNvSpPr>
              <a:spLocks/>
            </p:cNvSpPr>
            <p:nvPr/>
          </p:nvSpPr>
          <p:spPr bwMode="auto">
            <a:xfrm>
              <a:off x="1586" y="771"/>
              <a:ext cx="216" cy="116"/>
            </a:xfrm>
            <a:custGeom>
              <a:avLst/>
              <a:gdLst>
                <a:gd name="T0" fmla="*/ 205 w 163"/>
                <a:gd name="T1" fmla="*/ 103 h 87"/>
                <a:gd name="T2" fmla="*/ 205 w 163"/>
                <a:gd name="T3" fmla="*/ 103 h 87"/>
                <a:gd name="T4" fmla="*/ 183 w 163"/>
                <a:gd name="T5" fmla="*/ 116 h 87"/>
                <a:gd name="T6" fmla="*/ 0 w 163"/>
                <a:gd name="T7" fmla="*/ 59 h 87"/>
                <a:gd name="T8" fmla="*/ 49 w 163"/>
                <a:gd name="T9" fmla="*/ 0 h 87"/>
                <a:gd name="T10" fmla="*/ 183 w 163"/>
                <a:gd name="T11" fmla="*/ 61 h 87"/>
                <a:gd name="T12" fmla="*/ 205 w 163"/>
                <a:gd name="T13" fmla="*/ 103 h 8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3" h="87">
                  <a:moveTo>
                    <a:pt x="155" y="77"/>
                  </a:moveTo>
                  <a:cubicBezTo>
                    <a:pt x="155" y="77"/>
                    <a:pt x="155" y="77"/>
                    <a:pt x="155" y="77"/>
                  </a:cubicBezTo>
                  <a:cubicBezTo>
                    <a:pt x="151" y="83"/>
                    <a:pt x="145" y="87"/>
                    <a:pt x="138" y="87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38" y="46"/>
                    <a:pt x="138" y="46"/>
                    <a:pt x="138" y="46"/>
                  </a:cubicBezTo>
                  <a:cubicBezTo>
                    <a:pt x="154" y="46"/>
                    <a:pt x="163" y="63"/>
                    <a:pt x="155" y="77"/>
                  </a:cubicBezTo>
                  <a:close/>
                </a:path>
              </a:pathLst>
            </a:custGeom>
            <a:solidFill>
              <a:srgbClr val="F5A4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0" name="Freeform 30902"/>
            <p:cNvSpPr>
              <a:spLocks/>
            </p:cNvSpPr>
            <p:nvPr/>
          </p:nvSpPr>
          <p:spPr bwMode="auto">
            <a:xfrm>
              <a:off x="1639" y="749"/>
              <a:ext cx="210" cy="79"/>
            </a:xfrm>
            <a:custGeom>
              <a:avLst/>
              <a:gdLst>
                <a:gd name="T0" fmla="*/ 206 w 158"/>
                <a:gd name="T1" fmla="*/ 37 h 59"/>
                <a:gd name="T2" fmla="*/ 206 w 158"/>
                <a:gd name="T3" fmla="*/ 37 h 59"/>
                <a:gd name="T4" fmla="*/ 191 w 158"/>
                <a:gd name="T5" fmla="*/ 58 h 59"/>
                <a:gd name="T6" fmla="*/ 0 w 158"/>
                <a:gd name="T7" fmla="*/ 79 h 59"/>
                <a:gd name="T8" fmla="*/ 23 w 158"/>
                <a:gd name="T9" fmla="*/ 5 h 59"/>
                <a:gd name="T10" fmla="*/ 169 w 158"/>
                <a:gd name="T11" fmla="*/ 8 h 59"/>
                <a:gd name="T12" fmla="*/ 206 w 158"/>
                <a:gd name="T13" fmla="*/ 37 h 5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58" h="59">
                  <a:moveTo>
                    <a:pt x="155" y="28"/>
                  </a:moveTo>
                  <a:cubicBezTo>
                    <a:pt x="155" y="28"/>
                    <a:pt x="155" y="28"/>
                    <a:pt x="155" y="28"/>
                  </a:cubicBezTo>
                  <a:cubicBezTo>
                    <a:pt x="154" y="34"/>
                    <a:pt x="150" y="40"/>
                    <a:pt x="144" y="43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27" y="6"/>
                    <a:pt x="127" y="6"/>
                    <a:pt x="127" y="6"/>
                  </a:cubicBezTo>
                  <a:cubicBezTo>
                    <a:pt x="142" y="0"/>
                    <a:pt x="158" y="12"/>
                    <a:pt x="155" y="28"/>
                  </a:cubicBezTo>
                  <a:close/>
                </a:path>
              </a:pathLst>
            </a:custGeom>
            <a:solidFill>
              <a:srgbClr val="F5A4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1" name="Freeform 30903"/>
            <p:cNvSpPr>
              <a:spLocks/>
            </p:cNvSpPr>
            <p:nvPr/>
          </p:nvSpPr>
          <p:spPr bwMode="auto">
            <a:xfrm>
              <a:off x="1721" y="693"/>
              <a:ext cx="384" cy="259"/>
            </a:xfrm>
            <a:custGeom>
              <a:avLst/>
              <a:gdLst>
                <a:gd name="T0" fmla="*/ 35 w 682"/>
                <a:gd name="T1" fmla="*/ 259 h 460"/>
                <a:gd name="T2" fmla="*/ 0 w 682"/>
                <a:gd name="T3" fmla="*/ 194 h 460"/>
                <a:gd name="T4" fmla="*/ 348 w 682"/>
                <a:gd name="T5" fmla="*/ 0 h 460"/>
                <a:gd name="T6" fmla="*/ 384 w 682"/>
                <a:gd name="T7" fmla="*/ 65 h 460"/>
                <a:gd name="T8" fmla="*/ 35 w 682"/>
                <a:gd name="T9" fmla="*/ 259 h 46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82" h="460">
                  <a:moveTo>
                    <a:pt x="63" y="460"/>
                  </a:moveTo>
                  <a:lnTo>
                    <a:pt x="0" y="345"/>
                  </a:lnTo>
                  <a:lnTo>
                    <a:pt x="618" y="0"/>
                  </a:lnTo>
                  <a:lnTo>
                    <a:pt x="682" y="115"/>
                  </a:lnTo>
                  <a:lnTo>
                    <a:pt x="63" y="460"/>
                  </a:lnTo>
                  <a:close/>
                </a:path>
              </a:pathLst>
            </a:custGeom>
            <a:solidFill>
              <a:srgbClr val="5A6C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2" name="Freeform 30904"/>
            <p:cNvSpPr>
              <a:spLocks/>
            </p:cNvSpPr>
            <p:nvPr/>
          </p:nvSpPr>
          <p:spPr bwMode="auto">
            <a:xfrm>
              <a:off x="1721" y="693"/>
              <a:ext cx="384" cy="259"/>
            </a:xfrm>
            <a:custGeom>
              <a:avLst/>
              <a:gdLst>
                <a:gd name="T0" fmla="*/ 35 w 682"/>
                <a:gd name="T1" fmla="*/ 259 h 460"/>
                <a:gd name="T2" fmla="*/ 0 w 682"/>
                <a:gd name="T3" fmla="*/ 194 h 460"/>
                <a:gd name="T4" fmla="*/ 348 w 682"/>
                <a:gd name="T5" fmla="*/ 0 h 460"/>
                <a:gd name="T6" fmla="*/ 384 w 682"/>
                <a:gd name="T7" fmla="*/ 65 h 460"/>
                <a:gd name="T8" fmla="*/ 35 w 682"/>
                <a:gd name="T9" fmla="*/ 259 h 46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82" h="460">
                  <a:moveTo>
                    <a:pt x="63" y="460"/>
                  </a:moveTo>
                  <a:lnTo>
                    <a:pt x="0" y="345"/>
                  </a:lnTo>
                  <a:lnTo>
                    <a:pt x="618" y="0"/>
                  </a:lnTo>
                  <a:lnTo>
                    <a:pt x="682" y="115"/>
                  </a:lnTo>
                  <a:lnTo>
                    <a:pt x="63" y="4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3" name="Freeform 30905"/>
            <p:cNvSpPr>
              <a:spLocks/>
            </p:cNvSpPr>
            <p:nvPr/>
          </p:nvSpPr>
          <p:spPr bwMode="auto">
            <a:xfrm>
              <a:off x="1721" y="693"/>
              <a:ext cx="368" cy="227"/>
            </a:xfrm>
            <a:custGeom>
              <a:avLst/>
              <a:gdLst>
                <a:gd name="T0" fmla="*/ 17 w 652"/>
                <a:gd name="T1" fmla="*/ 227 h 404"/>
                <a:gd name="T2" fmla="*/ 0 w 652"/>
                <a:gd name="T3" fmla="*/ 194 h 404"/>
                <a:gd name="T4" fmla="*/ 349 w 652"/>
                <a:gd name="T5" fmla="*/ 0 h 404"/>
                <a:gd name="T6" fmla="*/ 368 w 652"/>
                <a:gd name="T7" fmla="*/ 33 h 404"/>
                <a:gd name="T8" fmla="*/ 17 w 652"/>
                <a:gd name="T9" fmla="*/ 227 h 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52" h="404">
                  <a:moveTo>
                    <a:pt x="30" y="404"/>
                  </a:moveTo>
                  <a:lnTo>
                    <a:pt x="0" y="345"/>
                  </a:lnTo>
                  <a:lnTo>
                    <a:pt x="618" y="0"/>
                  </a:lnTo>
                  <a:lnTo>
                    <a:pt x="652" y="59"/>
                  </a:lnTo>
                  <a:lnTo>
                    <a:pt x="30" y="404"/>
                  </a:lnTo>
                  <a:close/>
                </a:path>
              </a:pathLst>
            </a:custGeom>
            <a:solidFill>
              <a:srgbClr val="5A6C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4" name="Freeform 30906"/>
            <p:cNvSpPr>
              <a:spLocks/>
            </p:cNvSpPr>
            <p:nvPr/>
          </p:nvSpPr>
          <p:spPr bwMode="auto">
            <a:xfrm>
              <a:off x="1721" y="693"/>
              <a:ext cx="368" cy="227"/>
            </a:xfrm>
            <a:custGeom>
              <a:avLst/>
              <a:gdLst>
                <a:gd name="T0" fmla="*/ 17 w 652"/>
                <a:gd name="T1" fmla="*/ 227 h 404"/>
                <a:gd name="T2" fmla="*/ 0 w 652"/>
                <a:gd name="T3" fmla="*/ 194 h 404"/>
                <a:gd name="T4" fmla="*/ 349 w 652"/>
                <a:gd name="T5" fmla="*/ 0 h 404"/>
                <a:gd name="T6" fmla="*/ 368 w 652"/>
                <a:gd name="T7" fmla="*/ 33 h 404"/>
                <a:gd name="T8" fmla="*/ 17 w 652"/>
                <a:gd name="T9" fmla="*/ 227 h 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52" h="404">
                  <a:moveTo>
                    <a:pt x="30" y="404"/>
                  </a:moveTo>
                  <a:lnTo>
                    <a:pt x="0" y="345"/>
                  </a:lnTo>
                  <a:lnTo>
                    <a:pt x="618" y="0"/>
                  </a:lnTo>
                  <a:lnTo>
                    <a:pt x="652" y="59"/>
                  </a:lnTo>
                  <a:lnTo>
                    <a:pt x="30" y="40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5" name="Freeform 30912"/>
            <p:cNvSpPr>
              <a:spLocks/>
            </p:cNvSpPr>
            <p:nvPr/>
          </p:nvSpPr>
          <p:spPr bwMode="auto">
            <a:xfrm>
              <a:off x="2056" y="693"/>
              <a:ext cx="49" cy="81"/>
            </a:xfrm>
            <a:custGeom>
              <a:avLst/>
              <a:gdLst>
                <a:gd name="T0" fmla="*/ 13 w 37"/>
                <a:gd name="T1" fmla="*/ 0 h 61"/>
                <a:gd name="T2" fmla="*/ 32 w 37"/>
                <a:gd name="T3" fmla="*/ 33 h 61"/>
                <a:gd name="T4" fmla="*/ 0 w 37"/>
                <a:gd name="T5" fmla="*/ 49 h 61"/>
                <a:gd name="T6" fmla="*/ 21 w 37"/>
                <a:gd name="T7" fmla="*/ 81 h 61"/>
                <a:gd name="T8" fmla="*/ 49 w 37"/>
                <a:gd name="T9" fmla="*/ 65 h 61"/>
                <a:gd name="T10" fmla="*/ 13 w 37"/>
                <a:gd name="T11" fmla="*/ 0 h 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7" h="61">
                  <a:moveTo>
                    <a:pt x="10" y="0"/>
                  </a:moveTo>
                  <a:cubicBezTo>
                    <a:pt x="24" y="25"/>
                    <a:pt x="24" y="25"/>
                    <a:pt x="24" y="2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5" y="46"/>
                    <a:pt x="11" y="53"/>
                    <a:pt x="16" y="6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7F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6" name="Freeform 30913"/>
            <p:cNvSpPr>
              <a:spLocks/>
            </p:cNvSpPr>
            <p:nvPr/>
          </p:nvSpPr>
          <p:spPr bwMode="auto">
            <a:xfrm>
              <a:off x="2041" y="693"/>
              <a:ext cx="48" cy="49"/>
            </a:xfrm>
            <a:custGeom>
              <a:avLst/>
              <a:gdLst>
                <a:gd name="T0" fmla="*/ 29 w 36"/>
                <a:gd name="T1" fmla="*/ 0 h 37"/>
                <a:gd name="T2" fmla="*/ 0 w 36"/>
                <a:gd name="T3" fmla="*/ 16 h 37"/>
                <a:gd name="T4" fmla="*/ 13 w 36"/>
                <a:gd name="T5" fmla="*/ 44 h 37"/>
                <a:gd name="T6" fmla="*/ 16 w 36"/>
                <a:gd name="T7" fmla="*/ 49 h 37"/>
                <a:gd name="T8" fmla="*/ 48 w 36"/>
                <a:gd name="T9" fmla="*/ 33 h 37"/>
                <a:gd name="T10" fmla="*/ 29 w 36"/>
                <a:gd name="T11" fmla="*/ 0 h 3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6" h="37">
                  <a:moveTo>
                    <a:pt x="22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3" y="19"/>
                    <a:pt x="6" y="26"/>
                    <a:pt x="10" y="33"/>
                  </a:cubicBezTo>
                  <a:cubicBezTo>
                    <a:pt x="11" y="34"/>
                    <a:pt x="12" y="36"/>
                    <a:pt x="12" y="37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7F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7" name="Freeform 30914"/>
            <p:cNvSpPr>
              <a:spLocks noEditPoints="1"/>
            </p:cNvSpPr>
            <p:nvPr/>
          </p:nvSpPr>
          <p:spPr bwMode="auto">
            <a:xfrm>
              <a:off x="1942" y="294"/>
              <a:ext cx="689" cy="624"/>
            </a:xfrm>
            <a:custGeom>
              <a:avLst/>
              <a:gdLst>
                <a:gd name="T0" fmla="*/ 262 w 518"/>
                <a:gd name="T1" fmla="*/ 601 h 469"/>
                <a:gd name="T2" fmla="*/ 81 w 518"/>
                <a:gd name="T3" fmla="*/ 459 h 469"/>
                <a:gd name="T4" fmla="*/ 198 w 518"/>
                <a:gd name="T5" fmla="*/ 49 h 469"/>
                <a:gd name="T6" fmla="*/ 427 w 518"/>
                <a:gd name="T7" fmla="*/ 23 h 469"/>
                <a:gd name="T8" fmla="*/ 608 w 518"/>
                <a:gd name="T9" fmla="*/ 165 h 469"/>
                <a:gd name="T10" fmla="*/ 491 w 518"/>
                <a:gd name="T11" fmla="*/ 575 h 469"/>
                <a:gd name="T12" fmla="*/ 262 w 518"/>
                <a:gd name="T13" fmla="*/ 601 h 469"/>
                <a:gd name="T14" fmla="*/ 408 w 518"/>
                <a:gd name="T15" fmla="*/ 89 h 469"/>
                <a:gd name="T16" fmla="*/ 231 w 518"/>
                <a:gd name="T17" fmla="*/ 109 h 469"/>
                <a:gd name="T18" fmla="*/ 142 w 518"/>
                <a:gd name="T19" fmla="*/ 424 h 469"/>
                <a:gd name="T20" fmla="*/ 281 w 518"/>
                <a:gd name="T21" fmla="*/ 535 h 469"/>
                <a:gd name="T22" fmla="*/ 458 w 518"/>
                <a:gd name="T23" fmla="*/ 515 h 469"/>
                <a:gd name="T24" fmla="*/ 548 w 518"/>
                <a:gd name="T25" fmla="*/ 200 h 469"/>
                <a:gd name="T26" fmla="*/ 408 w 518"/>
                <a:gd name="T27" fmla="*/ 89 h 469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18" h="469">
                  <a:moveTo>
                    <a:pt x="197" y="452"/>
                  </a:moveTo>
                  <a:cubicBezTo>
                    <a:pt x="139" y="436"/>
                    <a:pt x="91" y="397"/>
                    <a:pt x="61" y="345"/>
                  </a:cubicBezTo>
                  <a:cubicBezTo>
                    <a:pt x="0" y="235"/>
                    <a:pt x="40" y="97"/>
                    <a:pt x="149" y="37"/>
                  </a:cubicBezTo>
                  <a:cubicBezTo>
                    <a:pt x="202" y="7"/>
                    <a:pt x="263" y="0"/>
                    <a:pt x="321" y="17"/>
                  </a:cubicBezTo>
                  <a:cubicBezTo>
                    <a:pt x="379" y="33"/>
                    <a:pt x="428" y="71"/>
                    <a:pt x="457" y="124"/>
                  </a:cubicBezTo>
                  <a:cubicBezTo>
                    <a:pt x="518" y="234"/>
                    <a:pt x="478" y="372"/>
                    <a:pt x="369" y="432"/>
                  </a:cubicBezTo>
                  <a:cubicBezTo>
                    <a:pt x="316" y="462"/>
                    <a:pt x="255" y="469"/>
                    <a:pt x="197" y="452"/>
                  </a:cubicBezTo>
                  <a:close/>
                  <a:moveTo>
                    <a:pt x="307" y="67"/>
                  </a:moveTo>
                  <a:cubicBezTo>
                    <a:pt x="262" y="54"/>
                    <a:pt x="215" y="59"/>
                    <a:pt x="174" y="82"/>
                  </a:cubicBezTo>
                  <a:cubicBezTo>
                    <a:pt x="90" y="129"/>
                    <a:pt x="60" y="235"/>
                    <a:pt x="107" y="319"/>
                  </a:cubicBezTo>
                  <a:cubicBezTo>
                    <a:pt x="129" y="360"/>
                    <a:pt x="166" y="390"/>
                    <a:pt x="211" y="402"/>
                  </a:cubicBezTo>
                  <a:cubicBezTo>
                    <a:pt x="256" y="415"/>
                    <a:pt x="303" y="410"/>
                    <a:pt x="344" y="387"/>
                  </a:cubicBezTo>
                  <a:cubicBezTo>
                    <a:pt x="428" y="340"/>
                    <a:pt x="458" y="234"/>
                    <a:pt x="412" y="150"/>
                  </a:cubicBezTo>
                  <a:cubicBezTo>
                    <a:pt x="389" y="109"/>
                    <a:pt x="352" y="79"/>
                    <a:pt x="307" y="67"/>
                  </a:cubicBezTo>
                  <a:close/>
                </a:path>
              </a:pathLst>
            </a:custGeom>
            <a:solidFill>
              <a:srgbClr val="5A6C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8" name="Freeform 30915"/>
            <p:cNvSpPr>
              <a:spLocks/>
            </p:cNvSpPr>
            <p:nvPr/>
          </p:nvSpPr>
          <p:spPr bwMode="auto">
            <a:xfrm>
              <a:off x="1611" y="735"/>
              <a:ext cx="352" cy="245"/>
            </a:xfrm>
            <a:custGeom>
              <a:avLst/>
              <a:gdLst>
                <a:gd name="T0" fmla="*/ 320 w 265"/>
                <a:gd name="T1" fmla="*/ 0 h 184"/>
                <a:gd name="T2" fmla="*/ 43 w 265"/>
                <a:gd name="T3" fmla="*/ 156 h 184"/>
                <a:gd name="T4" fmla="*/ 17 w 265"/>
                <a:gd name="T5" fmla="*/ 244 h 184"/>
                <a:gd name="T6" fmla="*/ 19 w 265"/>
                <a:gd name="T7" fmla="*/ 245 h 184"/>
                <a:gd name="T8" fmla="*/ 352 w 265"/>
                <a:gd name="T9" fmla="*/ 59 h 184"/>
                <a:gd name="T10" fmla="*/ 320 w 265"/>
                <a:gd name="T11" fmla="*/ 0 h 18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5" h="184">
                  <a:moveTo>
                    <a:pt x="241" y="0"/>
                  </a:moveTo>
                  <a:cubicBezTo>
                    <a:pt x="32" y="117"/>
                    <a:pt x="32" y="117"/>
                    <a:pt x="32" y="117"/>
                  </a:cubicBezTo>
                  <a:cubicBezTo>
                    <a:pt x="9" y="130"/>
                    <a:pt x="0" y="159"/>
                    <a:pt x="13" y="183"/>
                  </a:cubicBezTo>
                  <a:cubicBezTo>
                    <a:pt x="14" y="184"/>
                    <a:pt x="14" y="184"/>
                    <a:pt x="14" y="184"/>
                  </a:cubicBezTo>
                  <a:cubicBezTo>
                    <a:pt x="265" y="44"/>
                    <a:pt x="265" y="44"/>
                    <a:pt x="265" y="44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FF6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9" name="Freeform 30916"/>
            <p:cNvSpPr>
              <a:spLocks/>
            </p:cNvSpPr>
            <p:nvPr/>
          </p:nvSpPr>
          <p:spPr bwMode="auto">
            <a:xfrm>
              <a:off x="1630" y="793"/>
              <a:ext cx="367" cy="231"/>
            </a:xfrm>
            <a:custGeom>
              <a:avLst/>
              <a:gdLst>
                <a:gd name="T0" fmla="*/ 334 w 276"/>
                <a:gd name="T1" fmla="*/ 0 h 173"/>
                <a:gd name="T2" fmla="*/ 0 w 276"/>
                <a:gd name="T3" fmla="*/ 187 h 173"/>
                <a:gd name="T4" fmla="*/ 1 w 276"/>
                <a:gd name="T5" fmla="*/ 188 h 173"/>
                <a:gd name="T6" fmla="*/ 89 w 276"/>
                <a:gd name="T7" fmla="*/ 214 h 173"/>
                <a:gd name="T8" fmla="*/ 367 w 276"/>
                <a:gd name="T9" fmla="*/ 59 h 173"/>
                <a:gd name="T10" fmla="*/ 334 w 276"/>
                <a:gd name="T11" fmla="*/ 0 h 17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76" h="173">
                  <a:moveTo>
                    <a:pt x="251" y="0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1" y="141"/>
                    <a:pt x="1" y="141"/>
                    <a:pt x="1" y="141"/>
                  </a:cubicBezTo>
                  <a:cubicBezTo>
                    <a:pt x="14" y="165"/>
                    <a:pt x="43" y="173"/>
                    <a:pt x="67" y="160"/>
                  </a:cubicBezTo>
                  <a:cubicBezTo>
                    <a:pt x="276" y="44"/>
                    <a:pt x="276" y="44"/>
                    <a:pt x="276" y="44"/>
                  </a:cubicBezTo>
                  <a:lnTo>
                    <a:pt x="251" y="0"/>
                  </a:lnTo>
                  <a:close/>
                </a:path>
              </a:pathLst>
            </a:custGeom>
            <a:solidFill>
              <a:srgbClr val="DD2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0" name="Freeform 30917"/>
            <p:cNvSpPr>
              <a:spLocks/>
            </p:cNvSpPr>
            <p:nvPr/>
          </p:nvSpPr>
          <p:spPr bwMode="auto">
            <a:xfrm>
              <a:off x="1399" y="683"/>
              <a:ext cx="528" cy="556"/>
            </a:xfrm>
            <a:custGeom>
              <a:avLst/>
              <a:gdLst>
                <a:gd name="T0" fmla="*/ 152 w 397"/>
                <a:gd name="T1" fmla="*/ 556 h 418"/>
                <a:gd name="T2" fmla="*/ 436 w 397"/>
                <a:gd name="T3" fmla="*/ 370 h 418"/>
                <a:gd name="T4" fmla="*/ 511 w 397"/>
                <a:gd name="T5" fmla="*/ 262 h 418"/>
                <a:gd name="T6" fmla="*/ 484 w 397"/>
                <a:gd name="T7" fmla="*/ 193 h 418"/>
                <a:gd name="T8" fmla="*/ 484 w 397"/>
                <a:gd name="T9" fmla="*/ 193 h 418"/>
                <a:gd name="T10" fmla="*/ 438 w 397"/>
                <a:gd name="T11" fmla="*/ 209 h 418"/>
                <a:gd name="T12" fmla="*/ 380 w 397"/>
                <a:gd name="T13" fmla="*/ 283 h 418"/>
                <a:gd name="T14" fmla="*/ 283 w 397"/>
                <a:gd name="T15" fmla="*/ 307 h 418"/>
                <a:gd name="T16" fmla="*/ 239 w 397"/>
                <a:gd name="T17" fmla="*/ 213 h 418"/>
                <a:gd name="T18" fmla="*/ 253 w 397"/>
                <a:gd name="T19" fmla="*/ 164 h 418"/>
                <a:gd name="T20" fmla="*/ 456 w 397"/>
                <a:gd name="T21" fmla="*/ 77 h 418"/>
                <a:gd name="T22" fmla="*/ 479 w 397"/>
                <a:gd name="T23" fmla="*/ 37 h 418"/>
                <a:gd name="T24" fmla="*/ 428 w 397"/>
                <a:gd name="T25" fmla="*/ 8 h 418"/>
                <a:gd name="T26" fmla="*/ 192 w 397"/>
                <a:gd name="T27" fmla="*/ 100 h 418"/>
                <a:gd name="T28" fmla="*/ 0 w 397"/>
                <a:gd name="T29" fmla="*/ 414 h 418"/>
                <a:gd name="T30" fmla="*/ 152 w 397"/>
                <a:gd name="T31" fmla="*/ 556 h 41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397" h="418">
                  <a:moveTo>
                    <a:pt x="114" y="418"/>
                  </a:moveTo>
                  <a:cubicBezTo>
                    <a:pt x="328" y="278"/>
                    <a:pt x="328" y="278"/>
                    <a:pt x="328" y="278"/>
                  </a:cubicBezTo>
                  <a:cubicBezTo>
                    <a:pt x="384" y="197"/>
                    <a:pt x="384" y="197"/>
                    <a:pt x="384" y="197"/>
                  </a:cubicBezTo>
                  <a:cubicBezTo>
                    <a:pt x="397" y="177"/>
                    <a:pt x="387" y="150"/>
                    <a:pt x="364" y="145"/>
                  </a:cubicBezTo>
                  <a:cubicBezTo>
                    <a:pt x="364" y="145"/>
                    <a:pt x="364" y="145"/>
                    <a:pt x="364" y="145"/>
                  </a:cubicBezTo>
                  <a:cubicBezTo>
                    <a:pt x="351" y="141"/>
                    <a:pt x="337" y="146"/>
                    <a:pt x="329" y="157"/>
                  </a:cubicBezTo>
                  <a:cubicBezTo>
                    <a:pt x="286" y="213"/>
                    <a:pt x="286" y="213"/>
                    <a:pt x="286" y="213"/>
                  </a:cubicBezTo>
                  <a:cubicBezTo>
                    <a:pt x="269" y="235"/>
                    <a:pt x="239" y="242"/>
                    <a:pt x="213" y="231"/>
                  </a:cubicBezTo>
                  <a:cubicBezTo>
                    <a:pt x="186" y="218"/>
                    <a:pt x="172" y="189"/>
                    <a:pt x="180" y="160"/>
                  </a:cubicBezTo>
                  <a:cubicBezTo>
                    <a:pt x="190" y="123"/>
                    <a:pt x="190" y="123"/>
                    <a:pt x="190" y="123"/>
                  </a:cubicBezTo>
                  <a:cubicBezTo>
                    <a:pt x="343" y="58"/>
                    <a:pt x="343" y="58"/>
                    <a:pt x="343" y="58"/>
                  </a:cubicBezTo>
                  <a:cubicBezTo>
                    <a:pt x="355" y="53"/>
                    <a:pt x="362" y="41"/>
                    <a:pt x="360" y="28"/>
                  </a:cubicBezTo>
                  <a:cubicBezTo>
                    <a:pt x="357" y="10"/>
                    <a:pt x="339" y="0"/>
                    <a:pt x="322" y="6"/>
                  </a:cubicBezTo>
                  <a:cubicBezTo>
                    <a:pt x="144" y="75"/>
                    <a:pt x="144" y="75"/>
                    <a:pt x="144" y="75"/>
                  </a:cubicBezTo>
                  <a:cubicBezTo>
                    <a:pt x="0" y="311"/>
                    <a:pt x="0" y="311"/>
                    <a:pt x="0" y="311"/>
                  </a:cubicBezTo>
                  <a:lnTo>
                    <a:pt x="114" y="418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1" name="Freeform 30918"/>
            <p:cNvSpPr>
              <a:spLocks/>
            </p:cNvSpPr>
            <p:nvPr/>
          </p:nvSpPr>
          <p:spPr bwMode="auto">
            <a:xfrm>
              <a:off x="1780" y="871"/>
              <a:ext cx="147" cy="182"/>
            </a:xfrm>
            <a:custGeom>
              <a:avLst/>
              <a:gdLst>
                <a:gd name="T0" fmla="*/ 57 w 111"/>
                <a:gd name="T1" fmla="*/ 21 h 137"/>
                <a:gd name="T2" fmla="*/ 103 w 111"/>
                <a:gd name="T3" fmla="*/ 5 h 137"/>
                <a:gd name="T4" fmla="*/ 103 w 111"/>
                <a:gd name="T5" fmla="*/ 5 h 137"/>
                <a:gd name="T6" fmla="*/ 130 w 111"/>
                <a:gd name="T7" fmla="*/ 74 h 137"/>
                <a:gd name="T8" fmla="*/ 56 w 111"/>
                <a:gd name="T9" fmla="*/ 182 h 137"/>
                <a:gd name="T10" fmla="*/ 0 w 111"/>
                <a:gd name="T11" fmla="*/ 96 h 137"/>
                <a:gd name="T12" fmla="*/ 57 w 111"/>
                <a:gd name="T13" fmla="*/ 21 h 13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11" h="137">
                  <a:moveTo>
                    <a:pt x="43" y="16"/>
                  </a:moveTo>
                  <a:cubicBezTo>
                    <a:pt x="51" y="5"/>
                    <a:pt x="65" y="0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101" y="9"/>
                    <a:pt x="111" y="36"/>
                    <a:pt x="98" y="56"/>
                  </a:cubicBezTo>
                  <a:cubicBezTo>
                    <a:pt x="42" y="137"/>
                    <a:pt x="42" y="137"/>
                    <a:pt x="42" y="137"/>
                  </a:cubicBezTo>
                  <a:cubicBezTo>
                    <a:pt x="0" y="72"/>
                    <a:pt x="0" y="72"/>
                    <a:pt x="0" y="72"/>
                  </a:cubicBezTo>
                  <a:lnTo>
                    <a:pt x="43" y="16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2" name="Freeform 30919"/>
            <p:cNvSpPr>
              <a:spLocks/>
            </p:cNvSpPr>
            <p:nvPr/>
          </p:nvSpPr>
          <p:spPr bwMode="auto">
            <a:xfrm>
              <a:off x="1359" y="1097"/>
              <a:ext cx="192" cy="195"/>
            </a:xfrm>
            <a:custGeom>
              <a:avLst/>
              <a:gdLst>
                <a:gd name="T0" fmla="*/ 192 w 340"/>
                <a:gd name="T1" fmla="*/ 142 h 347"/>
                <a:gd name="T2" fmla="*/ 141 w 340"/>
                <a:gd name="T3" fmla="*/ 195 h 347"/>
                <a:gd name="T4" fmla="*/ 137 w 340"/>
                <a:gd name="T5" fmla="*/ 191 h 347"/>
                <a:gd name="T6" fmla="*/ 0 w 340"/>
                <a:gd name="T7" fmla="*/ 71 h 347"/>
                <a:gd name="T8" fmla="*/ 40 w 340"/>
                <a:gd name="T9" fmla="*/ 0 h 347"/>
                <a:gd name="T10" fmla="*/ 192 w 340"/>
                <a:gd name="T11" fmla="*/ 142 h 34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40" h="347">
                  <a:moveTo>
                    <a:pt x="340" y="253"/>
                  </a:moveTo>
                  <a:lnTo>
                    <a:pt x="250" y="347"/>
                  </a:lnTo>
                  <a:lnTo>
                    <a:pt x="243" y="340"/>
                  </a:lnTo>
                  <a:lnTo>
                    <a:pt x="0" y="127"/>
                  </a:lnTo>
                  <a:lnTo>
                    <a:pt x="71" y="0"/>
                  </a:lnTo>
                  <a:lnTo>
                    <a:pt x="340" y="253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3" name="Freeform 30920"/>
            <p:cNvSpPr>
              <a:spLocks/>
            </p:cNvSpPr>
            <p:nvPr/>
          </p:nvSpPr>
          <p:spPr bwMode="auto">
            <a:xfrm>
              <a:off x="1427" y="1097"/>
              <a:ext cx="341" cy="195"/>
            </a:xfrm>
            <a:custGeom>
              <a:avLst/>
              <a:gdLst>
                <a:gd name="T0" fmla="*/ 130 w 604"/>
                <a:gd name="T1" fmla="*/ 138 h 347"/>
                <a:gd name="T2" fmla="*/ 341 w 604"/>
                <a:gd name="T3" fmla="*/ 0 h 347"/>
                <a:gd name="T4" fmla="*/ 0 w 604"/>
                <a:gd name="T5" fmla="*/ 130 h 347"/>
                <a:gd name="T6" fmla="*/ 73 w 604"/>
                <a:gd name="T7" fmla="*/ 195 h 347"/>
                <a:gd name="T8" fmla="*/ 130 w 604"/>
                <a:gd name="T9" fmla="*/ 138 h 3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04" h="347">
                  <a:moveTo>
                    <a:pt x="231" y="246"/>
                  </a:moveTo>
                  <a:lnTo>
                    <a:pt x="604" y="0"/>
                  </a:lnTo>
                  <a:lnTo>
                    <a:pt x="0" y="231"/>
                  </a:lnTo>
                  <a:lnTo>
                    <a:pt x="129" y="347"/>
                  </a:lnTo>
                  <a:lnTo>
                    <a:pt x="231" y="246"/>
                  </a:lnTo>
                  <a:close/>
                </a:path>
              </a:pathLst>
            </a:custGeom>
            <a:solidFill>
              <a:srgbClr val="F5A4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4" name="Freeform 30923"/>
            <p:cNvSpPr>
              <a:spLocks/>
            </p:cNvSpPr>
            <p:nvPr/>
          </p:nvSpPr>
          <p:spPr bwMode="auto">
            <a:xfrm>
              <a:off x="1399" y="1227"/>
              <a:ext cx="129" cy="121"/>
            </a:xfrm>
            <a:custGeom>
              <a:avLst/>
              <a:gdLst>
                <a:gd name="T0" fmla="*/ 93 w 229"/>
                <a:gd name="T1" fmla="*/ 121 h 215"/>
                <a:gd name="T2" fmla="*/ 0 w 229"/>
                <a:gd name="T3" fmla="*/ 43 h 215"/>
                <a:gd name="T4" fmla="*/ 36 w 229"/>
                <a:gd name="T5" fmla="*/ 0 h 215"/>
                <a:gd name="T6" fmla="*/ 129 w 229"/>
                <a:gd name="T7" fmla="*/ 79 h 215"/>
                <a:gd name="T8" fmla="*/ 93 w 229"/>
                <a:gd name="T9" fmla="*/ 121 h 2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9" h="215">
                  <a:moveTo>
                    <a:pt x="165" y="215"/>
                  </a:moveTo>
                  <a:lnTo>
                    <a:pt x="0" y="76"/>
                  </a:lnTo>
                  <a:lnTo>
                    <a:pt x="64" y="0"/>
                  </a:lnTo>
                  <a:lnTo>
                    <a:pt x="229" y="140"/>
                  </a:lnTo>
                  <a:lnTo>
                    <a:pt x="165" y="215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5" name="Freeform 30924"/>
            <p:cNvSpPr>
              <a:spLocks/>
            </p:cNvSpPr>
            <p:nvPr/>
          </p:nvSpPr>
          <p:spPr bwMode="auto">
            <a:xfrm>
              <a:off x="1306" y="1149"/>
              <a:ext cx="129" cy="121"/>
            </a:xfrm>
            <a:custGeom>
              <a:avLst/>
              <a:gdLst>
                <a:gd name="T0" fmla="*/ 93 w 229"/>
                <a:gd name="T1" fmla="*/ 121 h 215"/>
                <a:gd name="T2" fmla="*/ 0 w 229"/>
                <a:gd name="T3" fmla="*/ 43 h 215"/>
                <a:gd name="T4" fmla="*/ 35 w 229"/>
                <a:gd name="T5" fmla="*/ 0 h 215"/>
                <a:gd name="T6" fmla="*/ 129 w 229"/>
                <a:gd name="T7" fmla="*/ 78 h 215"/>
                <a:gd name="T8" fmla="*/ 93 w 229"/>
                <a:gd name="T9" fmla="*/ 121 h 2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9" h="215">
                  <a:moveTo>
                    <a:pt x="165" y="215"/>
                  </a:moveTo>
                  <a:lnTo>
                    <a:pt x="0" y="76"/>
                  </a:lnTo>
                  <a:lnTo>
                    <a:pt x="63" y="0"/>
                  </a:lnTo>
                  <a:lnTo>
                    <a:pt x="229" y="139"/>
                  </a:lnTo>
                  <a:lnTo>
                    <a:pt x="165" y="2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6" name="Freeform 30925"/>
            <p:cNvSpPr>
              <a:spLocks/>
            </p:cNvSpPr>
            <p:nvPr/>
          </p:nvSpPr>
          <p:spPr bwMode="auto">
            <a:xfrm>
              <a:off x="816" y="1171"/>
              <a:ext cx="692" cy="699"/>
            </a:xfrm>
            <a:custGeom>
              <a:avLst/>
              <a:gdLst>
                <a:gd name="T0" fmla="*/ 475 w 1229"/>
                <a:gd name="T1" fmla="*/ 0 h 1240"/>
                <a:gd name="T2" fmla="*/ 0 w 1229"/>
                <a:gd name="T3" fmla="*/ 699 h 1240"/>
                <a:gd name="T4" fmla="*/ 692 w 1229"/>
                <a:gd name="T5" fmla="*/ 185 h 1240"/>
                <a:gd name="T6" fmla="*/ 475 w 1229"/>
                <a:gd name="T7" fmla="*/ 0 h 124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29" h="1240">
                  <a:moveTo>
                    <a:pt x="844" y="0"/>
                  </a:moveTo>
                  <a:lnTo>
                    <a:pt x="0" y="1240"/>
                  </a:lnTo>
                  <a:lnTo>
                    <a:pt x="1229" y="328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cs typeface="+mn-ea"/>
                <a:sym typeface="+mn-lt"/>
              </a:endParaRPr>
            </a:p>
          </p:txBody>
        </p:sp>
        <p:sp>
          <p:nvSpPr>
            <p:cNvPr id="177" name="Freeform 30926"/>
            <p:cNvSpPr>
              <a:spLocks/>
            </p:cNvSpPr>
            <p:nvPr/>
          </p:nvSpPr>
          <p:spPr bwMode="auto">
            <a:xfrm>
              <a:off x="658" y="1356"/>
              <a:ext cx="877" cy="745"/>
            </a:xfrm>
            <a:custGeom>
              <a:avLst/>
              <a:gdLst>
                <a:gd name="T0" fmla="*/ 158 w 1557"/>
                <a:gd name="T1" fmla="*/ 514 h 1323"/>
                <a:gd name="T2" fmla="*/ 0 w 1557"/>
                <a:gd name="T3" fmla="*/ 745 h 1323"/>
                <a:gd name="T4" fmla="*/ 389 w 1557"/>
                <a:gd name="T5" fmla="*/ 733 h 1323"/>
                <a:gd name="T6" fmla="*/ 877 w 1557"/>
                <a:gd name="T7" fmla="*/ 23 h 1323"/>
                <a:gd name="T8" fmla="*/ 851 w 1557"/>
                <a:gd name="T9" fmla="*/ 0 h 1323"/>
                <a:gd name="T10" fmla="*/ 158 w 1557"/>
                <a:gd name="T11" fmla="*/ 514 h 13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557" h="1323">
                  <a:moveTo>
                    <a:pt x="281" y="912"/>
                  </a:moveTo>
                  <a:lnTo>
                    <a:pt x="0" y="1323"/>
                  </a:lnTo>
                  <a:lnTo>
                    <a:pt x="690" y="1302"/>
                  </a:lnTo>
                  <a:lnTo>
                    <a:pt x="1557" y="41"/>
                  </a:lnTo>
                  <a:lnTo>
                    <a:pt x="1510" y="0"/>
                  </a:lnTo>
                  <a:lnTo>
                    <a:pt x="281" y="91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cs typeface="+mn-ea"/>
                <a:sym typeface="+mn-lt"/>
              </a:endParaRPr>
            </a:p>
          </p:txBody>
        </p:sp>
      </p:grpSp>
      <p:sp>
        <p:nvSpPr>
          <p:cNvPr id="178" name="Rectangle 40985"/>
          <p:cNvSpPr>
            <a:spLocks noChangeArrowheads="1"/>
          </p:cNvSpPr>
          <p:nvPr userDrawn="1"/>
        </p:nvSpPr>
        <p:spPr bwMode="auto">
          <a:xfrm>
            <a:off x="0" y="6118226"/>
            <a:ext cx="12192000" cy="73871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wrap="none" anchor="ctr"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 sz="160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79" name="Group 40993"/>
          <p:cNvGrpSpPr>
            <a:grpSpLocks/>
          </p:cNvGrpSpPr>
          <p:nvPr userDrawn="1"/>
        </p:nvGrpSpPr>
        <p:grpSpPr bwMode="auto">
          <a:xfrm>
            <a:off x="431801" y="451910"/>
            <a:ext cx="3181351" cy="524933"/>
            <a:chOff x="0" y="236"/>
            <a:chExt cx="1934" cy="319"/>
          </a:xfrm>
        </p:grpSpPr>
        <p:sp>
          <p:nvSpPr>
            <p:cNvPr id="180" name="Rectangle 40989"/>
            <p:cNvSpPr>
              <a:spLocks noChangeArrowheads="1"/>
            </p:cNvSpPr>
            <p:nvPr/>
          </p:nvSpPr>
          <p:spPr bwMode="auto">
            <a:xfrm>
              <a:off x="0" y="236"/>
              <a:ext cx="1934" cy="31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1" name="Rectangle 40990"/>
            <p:cNvSpPr>
              <a:spLocks noChangeArrowheads="1"/>
            </p:cNvSpPr>
            <p:nvPr/>
          </p:nvSpPr>
          <p:spPr bwMode="auto">
            <a:xfrm>
              <a:off x="1495" y="236"/>
              <a:ext cx="439" cy="3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2" name="Freeform 40991"/>
            <p:cNvSpPr>
              <a:spLocks noEditPoints="1"/>
            </p:cNvSpPr>
            <p:nvPr/>
          </p:nvSpPr>
          <p:spPr bwMode="auto">
            <a:xfrm>
              <a:off x="1618" y="310"/>
              <a:ext cx="148" cy="146"/>
            </a:xfrm>
            <a:custGeom>
              <a:avLst/>
              <a:gdLst>
                <a:gd name="T0" fmla="*/ 21 w 63"/>
                <a:gd name="T1" fmla="*/ 125 h 62"/>
                <a:gd name="T2" fmla="*/ 0 w 63"/>
                <a:gd name="T3" fmla="*/ 73 h 62"/>
                <a:gd name="T4" fmla="*/ 21 w 63"/>
                <a:gd name="T5" fmla="*/ 21 h 62"/>
                <a:gd name="T6" fmla="*/ 75 w 63"/>
                <a:gd name="T7" fmla="*/ 0 h 62"/>
                <a:gd name="T8" fmla="*/ 127 w 63"/>
                <a:gd name="T9" fmla="*/ 21 h 62"/>
                <a:gd name="T10" fmla="*/ 148 w 63"/>
                <a:gd name="T11" fmla="*/ 73 h 62"/>
                <a:gd name="T12" fmla="*/ 127 w 63"/>
                <a:gd name="T13" fmla="*/ 125 h 62"/>
                <a:gd name="T14" fmla="*/ 75 w 63"/>
                <a:gd name="T15" fmla="*/ 146 h 62"/>
                <a:gd name="T16" fmla="*/ 21 w 63"/>
                <a:gd name="T17" fmla="*/ 125 h 62"/>
                <a:gd name="T18" fmla="*/ 42 w 63"/>
                <a:gd name="T19" fmla="*/ 42 h 62"/>
                <a:gd name="T20" fmla="*/ 28 w 63"/>
                <a:gd name="T21" fmla="*/ 73 h 62"/>
                <a:gd name="T22" fmla="*/ 42 w 63"/>
                <a:gd name="T23" fmla="*/ 104 h 62"/>
                <a:gd name="T24" fmla="*/ 75 w 63"/>
                <a:gd name="T25" fmla="*/ 118 h 62"/>
                <a:gd name="T26" fmla="*/ 106 w 63"/>
                <a:gd name="T27" fmla="*/ 104 h 62"/>
                <a:gd name="T28" fmla="*/ 120 w 63"/>
                <a:gd name="T29" fmla="*/ 73 h 62"/>
                <a:gd name="T30" fmla="*/ 106 w 63"/>
                <a:gd name="T31" fmla="*/ 42 h 62"/>
                <a:gd name="T32" fmla="*/ 75 w 63"/>
                <a:gd name="T33" fmla="*/ 31 h 62"/>
                <a:gd name="T34" fmla="*/ 42 w 63"/>
                <a:gd name="T35" fmla="*/ 42 h 6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63" h="62">
                  <a:moveTo>
                    <a:pt x="9" y="53"/>
                  </a:moveTo>
                  <a:cubicBezTo>
                    <a:pt x="3" y="47"/>
                    <a:pt x="0" y="40"/>
                    <a:pt x="0" y="31"/>
                  </a:cubicBezTo>
                  <a:cubicBezTo>
                    <a:pt x="0" y="23"/>
                    <a:pt x="3" y="15"/>
                    <a:pt x="9" y="9"/>
                  </a:cubicBezTo>
                  <a:cubicBezTo>
                    <a:pt x="15" y="4"/>
                    <a:pt x="23" y="0"/>
                    <a:pt x="32" y="0"/>
                  </a:cubicBezTo>
                  <a:cubicBezTo>
                    <a:pt x="40" y="0"/>
                    <a:pt x="48" y="4"/>
                    <a:pt x="54" y="9"/>
                  </a:cubicBezTo>
                  <a:cubicBezTo>
                    <a:pt x="60" y="15"/>
                    <a:pt x="63" y="23"/>
                    <a:pt x="63" y="31"/>
                  </a:cubicBezTo>
                  <a:cubicBezTo>
                    <a:pt x="63" y="40"/>
                    <a:pt x="60" y="47"/>
                    <a:pt x="54" y="53"/>
                  </a:cubicBezTo>
                  <a:cubicBezTo>
                    <a:pt x="48" y="59"/>
                    <a:pt x="40" y="62"/>
                    <a:pt x="32" y="62"/>
                  </a:cubicBezTo>
                  <a:cubicBezTo>
                    <a:pt x="23" y="62"/>
                    <a:pt x="15" y="59"/>
                    <a:pt x="9" y="53"/>
                  </a:cubicBezTo>
                  <a:close/>
                  <a:moveTo>
                    <a:pt x="18" y="18"/>
                  </a:moveTo>
                  <a:cubicBezTo>
                    <a:pt x="14" y="22"/>
                    <a:pt x="12" y="26"/>
                    <a:pt x="12" y="31"/>
                  </a:cubicBezTo>
                  <a:cubicBezTo>
                    <a:pt x="12" y="36"/>
                    <a:pt x="14" y="41"/>
                    <a:pt x="18" y="44"/>
                  </a:cubicBezTo>
                  <a:cubicBezTo>
                    <a:pt x="22" y="48"/>
                    <a:pt x="27" y="50"/>
                    <a:pt x="32" y="50"/>
                  </a:cubicBezTo>
                  <a:cubicBezTo>
                    <a:pt x="37" y="50"/>
                    <a:pt x="42" y="48"/>
                    <a:pt x="45" y="44"/>
                  </a:cubicBezTo>
                  <a:cubicBezTo>
                    <a:pt x="49" y="41"/>
                    <a:pt x="51" y="36"/>
                    <a:pt x="51" y="31"/>
                  </a:cubicBezTo>
                  <a:cubicBezTo>
                    <a:pt x="51" y="26"/>
                    <a:pt x="49" y="22"/>
                    <a:pt x="45" y="18"/>
                  </a:cubicBezTo>
                  <a:cubicBezTo>
                    <a:pt x="42" y="15"/>
                    <a:pt x="37" y="13"/>
                    <a:pt x="32" y="13"/>
                  </a:cubicBezTo>
                  <a:cubicBezTo>
                    <a:pt x="27" y="13"/>
                    <a:pt x="22" y="15"/>
                    <a:pt x="18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3" name="Freeform 40992"/>
            <p:cNvSpPr>
              <a:spLocks/>
            </p:cNvSpPr>
            <p:nvPr/>
          </p:nvSpPr>
          <p:spPr bwMode="auto">
            <a:xfrm>
              <a:off x="1722" y="411"/>
              <a:ext cx="92" cy="92"/>
            </a:xfrm>
            <a:custGeom>
              <a:avLst/>
              <a:gdLst>
                <a:gd name="T0" fmla="*/ 85 w 39"/>
                <a:gd name="T1" fmla="*/ 85 h 39"/>
                <a:gd name="T2" fmla="*/ 85 w 39"/>
                <a:gd name="T3" fmla="*/ 83 h 39"/>
                <a:gd name="T4" fmla="*/ 85 w 39"/>
                <a:gd name="T5" fmla="*/ 57 h 39"/>
                <a:gd name="T6" fmla="*/ 26 w 39"/>
                <a:gd name="T7" fmla="*/ 0 h 39"/>
                <a:gd name="T8" fmla="*/ 0 w 39"/>
                <a:gd name="T9" fmla="*/ 26 h 39"/>
                <a:gd name="T10" fmla="*/ 59 w 39"/>
                <a:gd name="T11" fmla="*/ 85 h 39"/>
                <a:gd name="T12" fmla="*/ 85 w 39"/>
                <a:gd name="T13" fmla="*/ 85 h 3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9" h="39">
                  <a:moveTo>
                    <a:pt x="36" y="36"/>
                  </a:moveTo>
                  <a:cubicBezTo>
                    <a:pt x="36" y="35"/>
                    <a:pt x="36" y="35"/>
                    <a:pt x="36" y="35"/>
                  </a:cubicBezTo>
                  <a:cubicBezTo>
                    <a:pt x="39" y="32"/>
                    <a:pt x="39" y="27"/>
                    <a:pt x="36" y="2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8" y="39"/>
                    <a:pt x="33" y="39"/>
                    <a:pt x="36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189" name="文本占位符 188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0" y="506627"/>
            <a:ext cx="245921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/>
            </a:lvl1pPr>
          </a:lstStyle>
          <a:p>
            <a:pPr lvl="0"/>
            <a:r>
              <a:rPr lang="en-US" altLang="zh-CN" dirty="0"/>
              <a:t>YOUR LOGO</a:t>
            </a:r>
          </a:p>
        </p:txBody>
      </p:sp>
      <p:sp>
        <p:nvSpPr>
          <p:cNvPr id="190" name="文本占位符 188"/>
          <p:cNvSpPr>
            <a:spLocks noGrp="1"/>
          </p:cNvSpPr>
          <p:nvPr>
            <p:ph type="body" sz="quarter" idx="11" hasCustomPrompt="1"/>
          </p:nvPr>
        </p:nvSpPr>
        <p:spPr>
          <a:xfrm>
            <a:off x="431801" y="2278593"/>
            <a:ext cx="5818718" cy="6617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扁平商务</a:t>
            </a:r>
          </a:p>
        </p:txBody>
      </p:sp>
      <p:sp>
        <p:nvSpPr>
          <p:cNvPr id="191" name="文本占位符 188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1" y="2849636"/>
            <a:ext cx="5818718" cy="9079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3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数据动态模板</a:t>
            </a:r>
          </a:p>
        </p:txBody>
      </p:sp>
      <p:sp>
        <p:nvSpPr>
          <p:cNvPr id="192" name="文本占位符 18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3686897"/>
            <a:ext cx="5818718" cy="4924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/>
            </a:lvl1pPr>
          </a:lstStyle>
          <a:p>
            <a:pPr lvl="0"/>
            <a:r>
              <a:rPr lang="zh-CN" altLang="en-US" dirty="0"/>
              <a:t>适用于年终汇报、工作总结等</a:t>
            </a:r>
          </a:p>
        </p:txBody>
      </p:sp>
    </p:spTree>
    <p:extLst>
      <p:ext uri="{BB962C8B-B14F-4D97-AF65-F5344CB8AC3E}">
        <p14:creationId xmlns:p14="http://schemas.microsoft.com/office/powerpoint/2010/main" val="347833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decel="50000" autoRev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Rot by="1500000">
                                      <p:cBhvr>
                                        <p:cTn id="40" dur="1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6" presetClass="emph" presetSubtype="0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52" dur="150" fill="hold"/>
                                        <p:tgtEl>
                                          <p:spTgt spid="14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6" presetClass="emph" presetSubtype="0" autoRev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Scale>
                                      <p:cBhvr>
                                        <p:cTn id="58" dur="150" fill="hold"/>
                                        <p:tgtEl>
                                          <p:spTgt spid="13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6" presetClass="emph" presetSubtype="0" autoRev="1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Scale>
                                      <p:cBhvr>
                                        <p:cTn id="64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6" presetClass="emph" presetSubtype="0" autoRev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70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6" presetClass="emph" presetSubtype="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76" dur="150" fill="hold"/>
                                        <p:tgtEl>
                                          <p:spTgt spid="17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L 0.00017 0.83874 " pathEditMode="relative" ptsTypes="AA">
                                      <p:cBhvr>
                                        <p:cTn id="82" dur="500" spd="-100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L 0.00017 0.83874 " pathEditMode="relative" ptsTypes="AA">
                                      <p:cBhvr>
                                        <p:cTn id="84" dur="500" spd="-100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0" presetClass="path" presetSubtype="0" accel="50000" decel="5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94444E-6 -1.4118E-6 L -0.22691 0.692 " pathEditMode="relative" ptsTypes="AA">
                                      <p:cBhvr>
                                        <p:cTn id="88" dur="500" spd="-100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76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16"/>
          <p:cNvGrpSpPr>
            <a:grpSpLocks/>
          </p:cNvGrpSpPr>
          <p:nvPr userDrawn="1"/>
        </p:nvGrpSpPr>
        <p:grpSpPr bwMode="auto">
          <a:xfrm>
            <a:off x="334434" y="3717925"/>
            <a:ext cx="1602317" cy="95251"/>
            <a:chOff x="4759" y="1740"/>
            <a:chExt cx="757" cy="45"/>
          </a:xfrm>
          <a:solidFill>
            <a:schemeClr val="accent1">
              <a:lumMod val="60000"/>
              <a:lumOff val="40000"/>
              <a:alpha val="37000"/>
            </a:schemeClr>
          </a:solidFill>
        </p:grpSpPr>
        <p:sp>
          <p:nvSpPr>
            <p:cNvPr id="3" name="Rectangle 217"/>
            <p:cNvSpPr>
              <a:spLocks noChangeArrowheads="1"/>
            </p:cNvSpPr>
            <p:nvPr/>
          </p:nvSpPr>
          <p:spPr bwMode="auto">
            <a:xfrm>
              <a:off x="5339" y="1740"/>
              <a:ext cx="177" cy="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4" name="Rectangle 218"/>
            <p:cNvSpPr>
              <a:spLocks noChangeArrowheads="1"/>
            </p:cNvSpPr>
            <p:nvPr/>
          </p:nvSpPr>
          <p:spPr bwMode="auto">
            <a:xfrm>
              <a:off x="4759" y="1740"/>
              <a:ext cx="522" cy="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5" name="Group 203"/>
          <p:cNvGrpSpPr>
            <a:grpSpLocks/>
          </p:cNvGrpSpPr>
          <p:nvPr userDrawn="1"/>
        </p:nvGrpSpPr>
        <p:grpSpPr bwMode="auto">
          <a:xfrm>
            <a:off x="5293785" y="4196293"/>
            <a:ext cx="1602316" cy="99484"/>
            <a:chOff x="4477" y="2290"/>
            <a:chExt cx="757" cy="47"/>
          </a:xfrm>
          <a:solidFill>
            <a:schemeClr val="accent1">
              <a:lumMod val="60000"/>
              <a:lumOff val="40000"/>
              <a:alpha val="37000"/>
            </a:schemeClr>
          </a:solidFill>
        </p:grpSpPr>
        <p:sp>
          <p:nvSpPr>
            <p:cNvPr id="6" name="Rectangle 204"/>
            <p:cNvSpPr>
              <a:spLocks noChangeArrowheads="1"/>
            </p:cNvSpPr>
            <p:nvPr/>
          </p:nvSpPr>
          <p:spPr bwMode="auto">
            <a:xfrm>
              <a:off x="4477" y="2290"/>
              <a:ext cx="176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7" name="Rectangle 205"/>
            <p:cNvSpPr>
              <a:spLocks noChangeArrowheads="1"/>
            </p:cNvSpPr>
            <p:nvPr/>
          </p:nvSpPr>
          <p:spPr bwMode="auto">
            <a:xfrm>
              <a:off x="4710" y="2290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8" name="Group 206"/>
          <p:cNvGrpSpPr>
            <a:grpSpLocks/>
          </p:cNvGrpSpPr>
          <p:nvPr userDrawn="1"/>
        </p:nvGrpSpPr>
        <p:grpSpPr bwMode="auto">
          <a:xfrm>
            <a:off x="3464985" y="3233209"/>
            <a:ext cx="1602316" cy="99483"/>
            <a:chOff x="3596" y="2055"/>
            <a:chExt cx="757" cy="47"/>
          </a:xfrm>
          <a:solidFill>
            <a:schemeClr val="accent1">
              <a:lumMod val="60000"/>
              <a:lumOff val="40000"/>
              <a:alpha val="37000"/>
            </a:schemeClr>
          </a:solidFill>
        </p:grpSpPr>
        <p:sp>
          <p:nvSpPr>
            <p:cNvPr id="9" name="Rectangle 207"/>
            <p:cNvSpPr>
              <a:spLocks noChangeArrowheads="1"/>
            </p:cNvSpPr>
            <p:nvPr/>
          </p:nvSpPr>
          <p:spPr bwMode="auto">
            <a:xfrm>
              <a:off x="4178" y="2055"/>
              <a:ext cx="175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0" name="Rectangle 208"/>
            <p:cNvSpPr>
              <a:spLocks noChangeArrowheads="1"/>
            </p:cNvSpPr>
            <p:nvPr/>
          </p:nvSpPr>
          <p:spPr bwMode="auto">
            <a:xfrm>
              <a:off x="3596" y="2055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1" name="Group 209"/>
          <p:cNvGrpSpPr>
            <a:grpSpLocks/>
          </p:cNvGrpSpPr>
          <p:nvPr userDrawn="1"/>
        </p:nvGrpSpPr>
        <p:grpSpPr bwMode="auto">
          <a:xfrm>
            <a:off x="8688918" y="3089276"/>
            <a:ext cx="1606549" cy="99483"/>
            <a:chOff x="4886" y="1938"/>
            <a:chExt cx="759" cy="47"/>
          </a:xfrm>
          <a:solidFill>
            <a:schemeClr val="accent1">
              <a:lumMod val="60000"/>
              <a:lumOff val="40000"/>
              <a:alpha val="37000"/>
            </a:schemeClr>
          </a:solidFill>
        </p:grpSpPr>
        <p:sp>
          <p:nvSpPr>
            <p:cNvPr id="12" name="Rectangle 210"/>
            <p:cNvSpPr>
              <a:spLocks noChangeArrowheads="1"/>
            </p:cNvSpPr>
            <p:nvPr/>
          </p:nvSpPr>
          <p:spPr bwMode="auto">
            <a:xfrm>
              <a:off x="5468" y="1938"/>
              <a:ext cx="177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3" name="Rectangle 211"/>
            <p:cNvSpPr>
              <a:spLocks noChangeArrowheads="1"/>
            </p:cNvSpPr>
            <p:nvPr/>
          </p:nvSpPr>
          <p:spPr bwMode="auto">
            <a:xfrm>
              <a:off x="4886" y="1938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4" name="Group 212"/>
          <p:cNvGrpSpPr>
            <a:grpSpLocks/>
          </p:cNvGrpSpPr>
          <p:nvPr userDrawn="1"/>
        </p:nvGrpSpPr>
        <p:grpSpPr bwMode="auto">
          <a:xfrm>
            <a:off x="6479118" y="2564344"/>
            <a:ext cx="1602316" cy="95249"/>
            <a:chOff x="4759" y="1740"/>
            <a:chExt cx="757" cy="45"/>
          </a:xfrm>
          <a:solidFill>
            <a:schemeClr val="accent1">
              <a:lumMod val="60000"/>
              <a:lumOff val="40000"/>
              <a:alpha val="37000"/>
            </a:schemeClr>
          </a:solidFill>
        </p:grpSpPr>
        <p:sp>
          <p:nvSpPr>
            <p:cNvPr id="15" name="Rectangle 213"/>
            <p:cNvSpPr>
              <a:spLocks noChangeArrowheads="1"/>
            </p:cNvSpPr>
            <p:nvPr/>
          </p:nvSpPr>
          <p:spPr bwMode="auto">
            <a:xfrm>
              <a:off x="5339" y="1740"/>
              <a:ext cx="177" cy="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6" name="Rectangle 214"/>
            <p:cNvSpPr>
              <a:spLocks noChangeArrowheads="1"/>
            </p:cNvSpPr>
            <p:nvPr/>
          </p:nvSpPr>
          <p:spPr bwMode="auto">
            <a:xfrm>
              <a:off x="4759" y="1740"/>
              <a:ext cx="522" cy="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7" name="Group 200"/>
          <p:cNvGrpSpPr>
            <a:grpSpLocks/>
          </p:cNvGrpSpPr>
          <p:nvPr userDrawn="1"/>
        </p:nvGrpSpPr>
        <p:grpSpPr bwMode="auto">
          <a:xfrm rot="10800000">
            <a:off x="1049867" y="2924177"/>
            <a:ext cx="2887133" cy="1443567"/>
            <a:chOff x="1837" y="302"/>
            <a:chExt cx="1364" cy="682"/>
          </a:xfrm>
        </p:grpSpPr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1839" y="302"/>
              <a:ext cx="1360" cy="71"/>
            </a:xfrm>
            <a:custGeom>
              <a:avLst/>
              <a:gdLst>
                <a:gd name="T0" fmla="*/ 1360 w 686"/>
                <a:gd name="T1" fmla="*/ 71 h 36"/>
                <a:gd name="T2" fmla="*/ 0 w 686"/>
                <a:gd name="T3" fmla="*/ 61 h 36"/>
                <a:gd name="T4" fmla="*/ 61 w 686"/>
                <a:gd name="T5" fmla="*/ 0 h 36"/>
                <a:gd name="T6" fmla="*/ 1299 w 686"/>
                <a:gd name="T7" fmla="*/ 10 h 36"/>
                <a:gd name="T8" fmla="*/ 1360 w 686"/>
                <a:gd name="T9" fmla="*/ 71 h 3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86" h="36">
                  <a:moveTo>
                    <a:pt x="686" y="36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13"/>
                    <a:pt x="14" y="0"/>
                    <a:pt x="31" y="0"/>
                  </a:cubicBezTo>
                  <a:cubicBezTo>
                    <a:pt x="655" y="5"/>
                    <a:pt x="655" y="5"/>
                    <a:pt x="655" y="5"/>
                  </a:cubicBezTo>
                  <a:cubicBezTo>
                    <a:pt x="672" y="5"/>
                    <a:pt x="686" y="19"/>
                    <a:pt x="686" y="3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1920" y="363"/>
              <a:ext cx="1192" cy="621"/>
            </a:xfrm>
            <a:custGeom>
              <a:avLst/>
              <a:gdLst>
                <a:gd name="T0" fmla="*/ 1148 w 601"/>
                <a:gd name="T1" fmla="*/ 621 h 313"/>
                <a:gd name="T2" fmla="*/ 38 w 601"/>
                <a:gd name="T3" fmla="*/ 611 h 313"/>
                <a:gd name="T4" fmla="*/ 0 w 601"/>
                <a:gd name="T5" fmla="*/ 573 h 313"/>
                <a:gd name="T6" fmla="*/ 4 w 601"/>
                <a:gd name="T7" fmla="*/ 0 h 313"/>
                <a:gd name="T8" fmla="*/ 1192 w 601"/>
                <a:gd name="T9" fmla="*/ 10 h 313"/>
                <a:gd name="T10" fmla="*/ 1188 w 601"/>
                <a:gd name="T11" fmla="*/ 583 h 313"/>
                <a:gd name="T12" fmla="*/ 1148 w 601"/>
                <a:gd name="T13" fmla="*/ 621 h 31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01" h="313">
                  <a:moveTo>
                    <a:pt x="579" y="313"/>
                  </a:moveTo>
                  <a:cubicBezTo>
                    <a:pt x="19" y="308"/>
                    <a:pt x="19" y="308"/>
                    <a:pt x="19" y="308"/>
                  </a:cubicBezTo>
                  <a:cubicBezTo>
                    <a:pt x="8" y="308"/>
                    <a:pt x="0" y="299"/>
                    <a:pt x="0" y="289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01" y="5"/>
                    <a:pt x="601" y="5"/>
                    <a:pt x="601" y="5"/>
                  </a:cubicBezTo>
                  <a:cubicBezTo>
                    <a:pt x="599" y="294"/>
                    <a:pt x="599" y="294"/>
                    <a:pt x="599" y="294"/>
                  </a:cubicBezTo>
                  <a:cubicBezTo>
                    <a:pt x="599" y="304"/>
                    <a:pt x="590" y="313"/>
                    <a:pt x="579" y="3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1900" y="340"/>
              <a:ext cx="1192" cy="620"/>
            </a:xfrm>
            <a:custGeom>
              <a:avLst/>
              <a:gdLst>
                <a:gd name="T0" fmla="*/ 1148 w 601"/>
                <a:gd name="T1" fmla="*/ 620 h 313"/>
                <a:gd name="T2" fmla="*/ 38 w 601"/>
                <a:gd name="T3" fmla="*/ 610 h 313"/>
                <a:gd name="T4" fmla="*/ 0 w 601"/>
                <a:gd name="T5" fmla="*/ 570 h 313"/>
                <a:gd name="T6" fmla="*/ 4 w 601"/>
                <a:gd name="T7" fmla="*/ 0 h 313"/>
                <a:gd name="T8" fmla="*/ 1192 w 601"/>
                <a:gd name="T9" fmla="*/ 10 h 313"/>
                <a:gd name="T10" fmla="*/ 1188 w 601"/>
                <a:gd name="T11" fmla="*/ 580 h 313"/>
                <a:gd name="T12" fmla="*/ 1148 w 601"/>
                <a:gd name="T13" fmla="*/ 620 h 31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01" h="313">
                  <a:moveTo>
                    <a:pt x="579" y="313"/>
                  </a:moveTo>
                  <a:cubicBezTo>
                    <a:pt x="19" y="308"/>
                    <a:pt x="19" y="308"/>
                    <a:pt x="19" y="308"/>
                  </a:cubicBezTo>
                  <a:cubicBezTo>
                    <a:pt x="8" y="308"/>
                    <a:pt x="0" y="299"/>
                    <a:pt x="0" y="28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01" y="5"/>
                    <a:pt x="601" y="5"/>
                    <a:pt x="601" y="5"/>
                  </a:cubicBezTo>
                  <a:cubicBezTo>
                    <a:pt x="599" y="293"/>
                    <a:pt x="599" y="293"/>
                    <a:pt x="599" y="293"/>
                  </a:cubicBezTo>
                  <a:cubicBezTo>
                    <a:pt x="599" y="304"/>
                    <a:pt x="590" y="313"/>
                    <a:pt x="579" y="313"/>
                  </a:cubicBezTo>
                </a:path>
              </a:pathLst>
            </a:custGeom>
            <a:solidFill>
              <a:srgbClr val="F5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1924" y="361"/>
              <a:ext cx="1188" cy="14"/>
            </a:xfrm>
            <a:custGeom>
              <a:avLst/>
              <a:gdLst>
                <a:gd name="T0" fmla="*/ 0 w 1188"/>
                <a:gd name="T1" fmla="*/ 2 h 14"/>
                <a:gd name="T2" fmla="*/ 0 w 1188"/>
                <a:gd name="T3" fmla="*/ 4 h 14"/>
                <a:gd name="T4" fmla="*/ 1188 w 1188"/>
                <a:gd name="T5" fmla="*/ 14 h 14"/>
                <a:gd name="T6" fmla="*/ 1188 w 1188"/>
                <a:gd name="T7" fmla="*/ 10 h 14"/>
                <a:gd name="T8" fmla="*/ 0 w 1188"/>
                <a:gd name="T9" fmla="*/ 0 h 14"/>
                <a:gd name="T10" fmla="*/ 0 w 1188"/>
                <a:gd name="T11" fmla="*/ 4 h 14"/>
                <a:gd name="T12" fmla="*/ 0 w 1188"/>
                <a:gd name="T13" fmla="*/ 2 h 14"/>
                <a:gd name="T14" fmla="*/ 0 w 1188"/>
                <a:gd name="T15" fmla="*/ 4 h 14"/>
                <a:gd name="T16" fmla="*/ 1188 w 1188"/>
                <a:gd name="T17" fmla="*/ 14 h 14"/>
                <a:gd name="T18" fmla="*/ 1188 w 1188"/>
                <a:gd name="T19" fmla="*/ 10 h 14"/>
                <a:gd name="T20" fmla="*/ 0 w 1188"/>
                <a:gd name="T21" fmla="*/ 0 h 14"/>
                <a:gd name="T22" fmla="*/ 0 w 1188"/>
                <a:gd name="T23" fmla="*/ 4 h 14"/>
                <a:gd name="T24" fmla="*/ 0 w 1188"/>
                <a:gd name="T25" fmla="*/ 2 h 1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188" h="14">
                  <a:moveTo>
                    <a:pt x="0" y="2"/>
                  </a:moveTo>
                  <a:lnTo>
                    <a:pt x="0" y="4"/>
                  </a:lnTo>
                  <a:lnTo>
                    <a:pt x="1188" y="14"/>
                  </a:lnTo>
                  <a:lnTo>
                    <a:pt x="1188" y="1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4"/>
                  </a:lnTo>
                  <a:lnTo>
                    <a:pt x="1188" y="14"/>
                  </a:lnTo>
                  <a:lnTo>
                    <a:pt x="1188" y="1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1A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1924" y="361"/>
              <a:ext cx="1188" cy="14"/>
            </a:xfrm>
            <a:custGeom>
              <a:avLst/>
              <a:gdLst>
                <a:gd name="T0" fmla="*/ 0 w 1188"/>
                <a:gd name="T1" fmla="*/ 2 h 14"/>
                <a:gd name="T2" fmla="*/ 0 w 1188"/>
                <a:gd name="T3" fmla="*/ 4 h 14"/>
                <a:gd name="T4" fmla="*/ 1188 w 1188"/>
                <a:gd name="T5" fmla="*/ 14 h 14"/>
                <a:gd name="T6" fmla="*/ 1188 w 1188"/>
                <a:gd name="T7" fmla="*/ 10 h 14"/>
                <a:gd name="T8" fmla="*/ 0 w 1188"/>
                <a:gd name="T9" fmla="*/ 0 h 14"/>
                <a:gd name="T10" fmla="*/ 0 w 1188"/>
                <a:gd name="T11" fmla="*/ 4 h 14"/>
                <a:gd name="T12" fmla="*/ 0 w 1188"/>
                <a:gd name="T13" fmla="*/ 2 h 14"/>
                <a:gd name="T14" fmla="*/ 0 w 1188"/>
                <a:gd name="T15" fmla="*/ 4 h 14"/>
                <a:gd name="T16" fmla="*/ 1188 w 1188"/>
                <a:gd name="T17" fmla="*/ 14 h 14"/>
                <a:gd name="T18" fmla="*/ 1188 w 1188"/>
                <a:gd name="T19" fmla="*/ 10 h 14"/>
                <a:gd name="T20" fmla="*/ 0 w 1188"/>
                <a:gd name="T21" fmla="*/ 0 h 14"/>
                <a:gd name="T22" fmla="*/ 0 w 1188"/>
                <a:gd name="T23" fmla="*/ 4 h 14"/>
                <a:gd name="T24" fmla="*/ 0 w 1188"/>
                <a:gd name="T25" fmla="*/ 2 h 1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188" h="14">
                  <a:moveTo>
                    <a:pt x="0" y="2"/>
                  </a:moveTo>
                  <a:lnTo>
                    <a:pt x="0" y="4"/>
                  </a:lnTo>
                  <a:lnTo>
                    <a:pt x="1188" y="14"/>
                  </a:lnTo>
                  <a:lnTo>
                    <a:pt x="1188" y="1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4"/>
                  </a:lnTo>
                  <a:lnTo>
                    <a:pt x="1188" y="14"/>
                  </a:lnTo>
                  <a:lnTo>
                    <a:pt x="1188" y="1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3" name="Freeform 19"/>
            <p:cNvSpPr>
              <a:spLocks noEditPoints="1"/>
            </p:cNvSpPr>
            <p:nvPr/>
          </p:nvSpPr>
          <p:spPr bwMode="auto">
            <a:xfrm>
              <a:off x="1837" y="348"/>
              <a:ext cx="1364" cy="27"/>
            </a:xfrm>
            <a:custGeom>
              <a:avLst/>
              <a:gdLst>
                <a:gd name="T0" fmla="*/ 0 w 688"/>
                <a:gd name="T1" fmla="*/ 15 h 14"/>
                <a:gd name="T2" fmla="*/ 0 w 688"/>
                <a:gd name="T3" fmla="*/ 15 h 14"/>
                <a:gd name="T4" fmla="*/ 0 w 688"/>
                <a:gd name="T5" fmla="*/ 15 h 14"/>
                <a:gd name="T6" fmla="*/ 0 w 688"/>
                <a:gd name="T7" fmla="*/ 15 h 14"/>
                <a:gd name="T8" fmla="*/ 1360 w 688"/>
                <a:gd name="T9" fmla="*/ 10 h 14"/>
                <a:gd name="T10" fmla="*/ 1362 w 688"/>
                <a:gd name="T11" fmla="*/ 25 h 14"/>
                <a:gd name="T12" fmla="*/ 1275 w 688"/>
                <a:gd name="T13" fmla="*/ 25 h 14"/>
                <a:gd name="T14" fmla="*/ 1275 w 688"/>
                <a:gd name="T15" fmla="*/ 25 h 14"/>
                <a:gd name="T16" fmla="*/ 1275 w 688"/>
                <a:gd name="T17" fmla="*/ 27 h 14"/>
                <a:gd name="T18" fmla="*/ 1275 w 688"/>
                <a:gd name="T19" fmla="*/ 27 h 14"/>
                <a:gd name="T20" fmla="*/ 1364 w 688"/>
                <a:gd name="T21" fmla="*/ 27 h 14"/>
                <a:gd name="T22" fmla="*/ 1364 w 688"/>
                <a:gd name="T23" fmla="*/ 10 h 14"/>
                <a:gd name="T24" fmla="*/ 1360 w 688"/>
                <a:gd name="T25" fmla="*/ 10 h 14"/>
                <a:gd name="T26" fmla="*/ 0 w 688"/>
                <a:gd name="T27" fmla="*/ 8 h 14"/>
                <a:gd name="T28" fmla="*/ 0 w 688"/>
                <a:gd name="T29" fmla="*/ 15 h 14"/>
                <a:gd name="T30" fmla="*/ 0 w 688"/>
                <a:gd name="T31" fmla="*/ 8 h 14"/>
                <a:gd name="T32" fmla="*/ 0 w 688"/>
                <a:gd name="T33" fmla="*/ 8 h 14"/>
                <a:gd name="T34" fmla="*/ 0 w 688"/>
                <a:gd name="T35" fmla="*/ 8 h 14"/>
                <a:gd name="T36" fmla="*/ 0 w 688"/>
                <a:gd name="T37" fmla="*/ 8 h 14"/>
                <a:gd name="T38" fmla="*/ 0 w 688"/>
                <a:gd name="T39" fmla="*/ 15 h 14"/>
                <a:gd name="T40" fmla="*/ 0 w 688"/>
                <a:gd name="T41" fmla="*/ 8 h 14"/>
                <a:gd name="T42" fmla="*/ 0 w 688"/>
                <a:gd name="T43" fmla="*/ 0 h 14"/>
                <a:gd name="T44" fmla="*/ 0 w 688"/>
                <a:gd name="T45" fmla="*/ 15 h 14"/>
                <a:gd name="T46" fmla="*/ 87 w 688"/>
                <a:gd name="T47" fmla="*/ 17 h 14"/>
                <a:gd name="T48" fmla="*/ 87 w 688"/>
                <a:gd name="T49" fmla="*/ 15 h 14"/>
                <a:gd name="T50" fmla="*/ 87 w 688"/>
                <a:gd name="T51" fmla="*/ 15 h 14"/>
                <a:gd name="T52" fmla="*/ 2 w 688"/>
                <a:gd name="T53" fmla="*/ 15 h 14"/>
                <a:gd name="T54" fmla="*/ 4 w 688"/>
                <a:gd name="T55" fmla="*/ 0 h 14"/>
                <a:gd name="T56" fmla="*/ 0 w 688"/>
                <a:gd name="T57" fmla="*/ 0 h 1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688" h="14">
                  <a:moveTo>
                    <a:pt x="0" y="8"/>
                  </a:moveTo>
                  <a:cubicBezTo>
                    <a:pt x="0" y="8"/>
                    <a:pt x="0" y="8"/>
                    <a:pt x="0" y="8"/>
                  </a:cubicBezTo>
                  <a:moveTo>
                    <a:pt x="0" y="8"/>
                  </a:moveTo>
                  <a:cubicBezTo>
                    <a:pt x="0" y="8"/>
                    <a:pt x="0" y="8"/>
                    <a:pt x="0" y="8"/>
                  </a:cubicBezTo>
                  <a:moveTo>
                    <a:pt x="686" y="5"/>
                  </a:moveTo>
                  <a:cubicBezTo>
                    <a:pt x="686" y="8"/>
                    <a:pt x="687" y="10"/>
                    <a:pt x="687" y="13"/>
                  </a:cubicBezTo>
                  <a:cubicBezTo>
                    <a:pt x="643" y="13"/>
                    <a:pt x="643" y="13"/>
                    <a:pt x="643" y="13"/>
                  </a:cubicBezTo>
                  <a:cubicBezTo>
                    <a:pt x="643" y="13"/>
                    <a:pt x="643" y="13"/>
                    <a:pt x="643" y="13"/>
                  </a:cubicBezTo>
                  <a:cubicBezTo>
                    <a:pt x="643" y="14"/>
                    <a:pt x="643" y="14"/>
                    <a:pt x="643" y="14"/>
                  </a:cubicBezTo>
                  <a:cubicBezTo>
                    <a:pt x="643" y="14"/>
                    <a:pt x="643" y="14"/>
                    <a:pt x="643" y="14"/>
                  </a:cubicBezTo>
                  <a:cubicBezTo>
                    <a:pt x="688" y="14"/>
                    <a:pt x="688" y="14"/>
                    <a:pt x="688" y="14"/>
                  </a:cubicBezTo>
                  <a:cubicBezTo>
                    <a:pt x="688" y="5"/>
                    <a:pt x="688" y="5"/>
                    <a:pt x="688" y="5"/>
                  </a:cubicBezTo>
                  <a:cubicBezTo>
                    <a:pt x="686" y="5"/>
                    <a:pt x="686" y="5"/>
                    <a:pt x="686" y="5"/>
                  </a:cubicBezTo>
                  <a:moveTo>
                    <a:pt x="0" y="4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moveTo>
                    <a:pt x="0" y="4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5"/>
                    <a:pt x="1" y="2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0D0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1839" y="348"/>
              <a:ext cx="1360" cy="25"/>
            </a:xfrm>
            <a:custGeom>
              <a:avLst/>
              <a:gdLst>
                <a:gd name="T0" fmla="*/ 2 w 686"/>
                <a:gd name="T1" fmla="*/ 0 h 13"/>
                <a:gd name="T2" fmla="*/ 0 w 686"/>
                <a:gd name="T3" fmla="*/ 15 h 13"/>
                <a:gd name="T4" fmla="*/ 85 w 686"/>
                <a:gd name="T5" fmla="*/ 15 h 13"/>
                <a:gd name="T6" fmla="*/ 85 w 686"/>
                <a:gd name="T7" fmla="*/ 13 h 13"/>
                <a:gd name="T8" fmla="*/ 1273 w 686"/>
                <a:gd name="T9" fmla="*/ 23 h 13"/>
                <a:gd name="T10" fmla="*/ 1273 w 686"/>
                <a:gd name="T11" fmla="*/ 25 h 13"/>
                <a:gd name="T12" fmla="*/ 1360 w 686"/>
                <a:gd name="T13" fmla="*/ 25 h 13"/>
                <a:gd name="T14" fmla="*/ 1358 w 686"/>
                <a:gd name="T15" fmla="*/ 10 h 13"/>
                <a:gd name="T16" fmla="*/ 2 w 686"/>
                <a:gd name="T17" fmla="*/ 0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86" h="13">
                  <a:moveTo>
                    <a:pt x="1" y="0"/>
                  </a:moveTo>
                  <a:cubicBezTo>
                    <a:pt x="0" y="2"/>
                    <a:pt x="0" y="5"/>
                    <a:pt x="0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642" y="12"/>
                    <a:pt x="642" y="12"/>
                    <a:pt x="642" y="12"/>
                  </a:cubicBezTo>
                  <a:cubicBezTo>
                    <a:pt x="642" y="13"/>
                    <a:pt x="642" y="13"/>
                    <a:pt x="642" y="13"/>
                  </a:cubicBezTo>
                  <a:cubicBezTo>
                    <a:pt x="686" y="13"/>
                    <a:pt x="686" y="13"/>
                    <a:pt x="686" y="13"/>
                  </a:cubicBezTo>
                  <a:cubicBezTo>
                    <a:pt x="686" y="10"/>
                    <a:pt x="685" y="8"/>
                    <a:pt x="685" y="5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D0D0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21"/>
            <p:cNvSpPr>
              <a:spLocks noEditPoints="1"/>
            </p:cNvSpPr>
            <p:nvPr/>
          </p:nvSpPr>
          <p:spPr bwMode="auto">
            <a:xfrm>
              <a:off x="3092" y="373"/>
              <a:ext cx="20" cy="2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2 h 2"/>
                <a:gd name="T6" fmla="*/ 20 w 20"/>
                <a:gd name="T7" fmla="*/ 2 h 2"/>
                <a:gd name="T8" fmla="*/ 0 w 20"/>
                <a:gd name="T9" fmla="*/ 2 h 2"/>
                <a:gd name="T10" fmla="*/ 20 w 20"/>
                <a:gd name="T11" fmla="*/ 0 h 2"/>
                <a:gd name="T12" fmla="*/ 20 w 20"/>
                <a:gd name="T13" fmla="*/ 0 h 2"/>
                <a:gd name="T14" fmla="*/ 20 w 20"/>
                <a:gd name="T15" fmla="*/ 0 h 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2"/>
                  </a:lnTo>
                  <a:lnTo>
                    <a:pt x="0" y="2"/>
                  </a:lnTo>
                  <a:close/>
                  <a:moveTo>
                    <a:pt x="20" y="0"/>
                  </a:moveTo>
                  <a:lnTo>
                    <a:pt x="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6" name="Freeform 22"/>
            <p:cNvSpPr>
              <a:spLocks noEditPoints="1"/>
            </p:cNvSpPr>
            <p:nvPr/>
          </p:nvSpPr>
          <p:spPr bwMode="auto">
            <a:xfrm>
              <a:off x="3092" y="373"/>
              <a:ext cx="20" cy="2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2 h 2"/>
                <a:gd name="T6" fmla="*/ 20 w 20"/>
                <a:gd name="T7" fmla="*/ 2 h 2"/>
                <a:gd name="T8" fmla="*/ 0 w 20"/>
                <a:gd name="T9" fmla="*/ 2 h 2"/>
                <a:gd name="T10" fmla="*/ 20 w 20"/>
                <a:gd name="T11" fmla="*/ 0 h 2"/>
                <a:gd name="T12" fmla="*/ 20 w 20"/>
                <a:gd name="T13" fmla="*/ 0 h 2"/>
                <a:gd name="T14" fmla="*/ 20 w 20"/>
                <a:gd name="T15" fmla="*/ 0 h 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2"/>
                  </a:lnTo>
                  <a:lnTo>
                    <a:pt x="0" y="2"/>
                  </a:lnTo>
                  <a:moveTo>
                    <a:pt x="20" y="0"/>
                  </a:move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7" name="Freeform 23"/>
            <p:cNvSpPr>
              <a:spLocks noEditPoints="1"/>
            </p:cNvSpPr>
            <p:nvPr/>
          </p:nvSpPr>
          <p:spPr bwMode="auto">
            <a:xfrm>
              <a:off x="1924" y="363"/>
              <a:ext cx="1168" cy="12"/>
            </a:xfrm>
            <a:custGeom>
              <a:avLst/>
              <a:gdLst>
                <a:gd name="T0" fmla="*/ 527 w 1168"/>
                <a:gd name="T1" fmla="*/ 6 h 12"/>
                <a:gd name="T2" fmla="*/ 1168 w 1168"/>
                <a:gd name="T3" fmla="*/ 12 h 12"/>
                <a:gd name="T4" fmla="*/ 1168 w 1168"/>
                <a:gd name="T5" fmla="*/ 12 h 12"/>
                <a:gd name="T6" fmla="*/ 527 w 1168"/>
                <a:gd name="T7" fmla="*/ 6 h 12"/>
                <a:gd name="T8" fmla="*/ 0 w 1168"/>
                <a:gd name="T9" fmla="*/ 0 h 12"/>
                <a:gd name="T10" fmla="*/ 0 w 1168"/>
                <a:gd name="T11" fmla="*/ 2 h 12"/>
                <a:gd name="T12" fmla="*/ 0 w 1168"/>
                <a:gd name="T13" fmla="*/ 2 h 12"/>
                <a:gd name="T14" fmla="*/ 0 w 1168"/>
                <a:gd name="T15" fmla="*/ 0 h 1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168" h="12">
                  <a:moveTo>
                    <a:pt x="527" y="6"/>
                  </a:moveTo>
                  <a:lnTo>
                    <a:pt x="1168" y="12"/>
                  </a:lnTo>
                  <a:lnTo>
                    <a:pt x="527" y="6"/>
                  </a:lnTo>
                  <a:close/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B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24"/>
            <p:cNvSpPr>
              <a:spLocks noEditPoints="1"/>
            </p:cNvSpPr>
            <p:nvPr/>
          </p:nvSpPr>
          <p:spPr bwMode="auto">
            <a:xfrm>
              <a:off x="1924" y="363"/>
              <a:ext cx="1168" cy="12"/>
            </a:xfrm>
            <a:custGeom>
              <a:avLst/>
              <a:gdLst>
                <a:gd name="T0" fmla="*/ 527 w 1168"/>
                <a:gd name="T1" fmla="*/ 6 h 12"/>
                <a:gd name="T2" fmla="*/ 1168 w 1168"/>
                <a:gd name="T3" fmla="*/ 12 h 12"/>
                <a:gd name="T4" fmla="*/ 1168 w 1168"/>
                <a:gd name="T5" fmla="*/ 12 h 12"/>
                <a:gd name="T6" fmla="*/ 527 w 1168"/>
                <a:gd name="T7" fmla="*/ 6 h 12"/>
                <a:gd name="T8" fmla="*/ 0 w 1168"/>
                <a:gd name="T9" fmla="*/ 0 h 12"/>
                <a:gd name="T10" fmla="*/ 0 w 1168"/>
                <a:gd name="T11" fmla="*/ 2 h 12"/>
                <a:gd name="T12" fmla="*/ 0 w 1168"/>
                <a:gd name="T13" fmla="*/ 2 h 12"/>
                <a:gd name="T14" fmla="*/ 0 w 1168"/>
                <a:gd name="T15" fmla="*/ 0 h 1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168" h="12">
                  <a:moveTo>
                    <a:pt x="527" y="6"/>
                  </a:moveTo>
                  <a:lnTo>
                    <a:pt x="1168" y="12"/>
                  </a:lnTo>
                  <a:lnTo>
                    <a:pt x="527" y="6"/>
                  </a:lnTo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25"/>
            <p:cNvSpPr>
              <a:spLocks/>
            </p:cNvSpPr>
            <p:nvPr/>
          </p:nvSpPr>
          <p:spPr bwMode="auto">
            <a:xfrm>
              <a:off x="1924" y="361"/>
              <a:ext cx="1188" cy="14"/>
            </a:xfrm>
            <a:custGeom>
              <a:avLst/>
              <a:gdLst>
                <a:gd name="T0" fmla="*/ 0 w 1188"/>
                <a:gd name="T1" fmla="*/ 0 h 14"/>
                <a:gd name="T2" fmla="*/ 0 w 1188"/>
                <a:gd name="T3" fmla="*/ 2 h 14"/>
                <a:gd name="T4" fmla="*/ 0 w 1188"/>
                <a:gd name="T5" fmla="*/ 2 h 14"/>
                <a:gd name="T6" fmla="*/ 0 w 1188"/>
                <a:gd name="T7" fmla="*/ 4 h 14"/>
                <a:gd name="T8" fmla="*/ 527 w 1188"/>
                <a:gd name="T9" fmla="*/ 8 h 14"/>
                <a:gd name="T10" fmla="*/ 1168 w 1188"/>
                <a:gd name="T11" fmla="*/ 14 h 14"/>
                <a:gd name="T12" fmla="*/ 1188 w 1188"/>
                <a:gd name="T13" fmla="*/ 14 h 14"/>
                <a:gd name="T14" fmla="*/ 1188 w 1188"/>
                <a:gd name="T15" fmla="*/ 12 h 14"/>
                <a:gd name="T16" fmla="*/ 1188 w 1188"/>
                <a:gd name="T17" fmla="*/ 12 h 14"/>
                <a:gd name="T18" fmla="*/ 1188 w 1188"/>
                <a:gd name="T19" fmla="*/ 10 h 14"/>
                <a:gd name="T20" fmla="*/ 0 w 1188"/>
                <a:gd name="T21" fmla="*/ 0 h 1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88" h="14">
                  <a:moveTo>
                    <a:pt x="0" y="0"/>
                  </a:moveTo>
                  <a:lnTo>
                    <a:pt x="0" y="2"/>
                  </a:lnTo>
                  <a:lnTo>
                    <a:pt x="0" y="4"/>
                  </a:lnTo>
                  <a:lnTo>
                    <a:pt x="527" y="8"/>
                  </a:lnTo>
                  <a:lnTo>
                    <a:pt x="1168" y="14"/>
                  </a:lnTo>
                  <a:lnTo>
                    <a:pt x="1188" y="14"/>
                  </a:lnTo>
                  <a:lnTo>
                    <a:pt x="1188" y="12"/>
                  </a:lnTo>
                  <a:lnTo>
                    <a:pt x="1188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A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26"/>
            <p:cNvSpPr>
              <a:spLocks/>
            </p:cNvSpPr>
            <p:nvPr/>
          </p:nvSpPr>
          <p:spPr bwMode="auto">
            <a:xfrm>
              <a:off x="1924" y="361"/>
              <a:ext cx="1188" cy="14"/>
            </a:xfrm>
            <a:custGeom>
              <a:avLst/>
              <a:gdLst>
                <a:gd name="T0" fmla="*/ 0 w 1188"/>
                <a:gd name="T1" fmla="*/ 0 h 14"/>
                <a:gd name="T2" fmla="*/ 0 w 1188"/>
                <a:gd name="T3" fmla="*/ 2 h 14"/>
                <a:gd name="T4" fmla="*/ 0 w 1188"/>
                <a:gd name="T5" fmla="*/ 2 h 14"/>
                <a:gd name="T6" fmla="*/ 0 w 1188"/>
                <a:gd name="T7" fmla="*/ 4 h 14"/>
                <a:gd name="T8" fmla="*/ 527 w 1188"/>
                <a:gd name="T9" fmla="*/ 8 h 14"/>
                <a:gd name="T10" fmla="*/ 1168 w 1188"/>
                <a:gd name="T11" fmla="*/ 14 h 14"/>
                <a:gd name="T12" fmla="*/ 1188 w 1188"/>
                <a:gd name="T13" fmla="*/ 14 h 14"/>
                <a:gd name="T14" fmla="*/ 1188 w 1188"/>
                <a:gd name="T15" fmla="*/ 12 h 14"/>
                <a:gd name="T16" fmla="*/ 1188 w 1188"/>
                <a:gd name="T17" fmla="*/ 12 h 14"/>
                <a:gd name="T18" fmla="*/ 1188 w 1188"/>
                <a:gd name="T19" fmla="*/ 10 h 14"/>
                <a:gd name="T20" fmla="*/ 0 w 1188"/>
                <a:gd name="T21" fmla="*/ 0 h 1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188" h="14">
                  <a:moveTo>
                    <a:pt x="0" y="0"/>
                  </a:moveTo>
                  <a:lnTo>
                    <a:pt x="0" y="2"/>
                  </a:lnTo>
                  <a:lnTo>
                    <a:pt x="0" y="4"/>
                  </a:lnTo>
                  <a:lnTo>
                    <a:pt x="527" y="8"/>
                  </a:lnTo>
                  <a:lnTo>
                    <a:pt x="1168" y="14"/>
                  </a:lnTo>
                  <a:lnTo>
                    <a:pt x="1188" y="14"/>
                  </a:lnTo>
                  <a:lnTo>
                    <a:pt x="1188" y="12"/>
                  </a:lnTo>
                  <a:lnTo>
                    <a:pt x="1188" y="1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27"/>
            <p:cNvSpPr>
              <a:spLocks/>
            </p:cNvSpPr>
            <p:nvPr/>
          </p:nvSpPr>
          <p:spPr bwMode="auto">
            <a:xfrm>
              <a:off x="2265" y="798"/>
              <a:ext cx="250" cy="130"/>
            </a:xfrm>
            <a:custGeom>
              <a:avLst/>
              <a:gdLst>
                <a:gd name="T0" fmla="*/ 248 w 250"/>
                <a:gd name="T1" fmla="*/ 130 h 130"/>
                <a:gd name="T2" fmla="*/ 0 w 250"/>
                <a:gd name="T3" fmla="*/ 128 h 130"/>
                <a:gd name="T4" fmla="*/ 2 w 250"/>
                <a:gd name="T5" fmla="*/ 0 h 130"/>
                <a:gd name="T6" fmla="*/ 250 w 250"/>
                <a:gd name="T7" fmla="*/ 2 h 130"/>
                <a:gd name="T8" fmla="*/ 248 w 250"/>
                <a:gd name="T9" fmla="*/ 130 h 13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0" h="130">
                  <a:moveTo>
                    <a:pt x="248" y="130"/>
                  </a:moveTo>
                  <a:lnTo>
                    <a:pt x="0" y="128"/>
                  </a:lnTo>
                  <a:lnTo>
                    <a:pt x="2" y="0"/>
                  </a:lnTo>
                  <a:lnTo>
                    <a:pt x="250" y="2"/>
                  </a:lnTo>
                  <a:lnTo>
                    <a:pt x="248" y="130"/>
                  </a:lnTo>
                  <a:close/>
                </a:path>
              </a:pathLst>
            </a:custGeom>
            <a:solidFill>
              <a:srgbClr val="E3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2" name="Freeform 28"/>
            <p:cNvSpPr>
              <a:spLocks/>
            </p:cNvSpPr>
            <p:nvPr/>
          </p:nvSpPr>
          <p:spPr bwMode="auto">
            <a:xfrm>
              <a:off x="2265" y="796"/>
              <a:ext cx="250" cy="134"/>
            </a:xfrm>
            <a:custGeom>
              <a:avLst/>
              <a:gdLst>
                <a:gd name="T0" fmla="*/ 248 w 250"/>
                <a:gd name="T1" fmla="*/ 132 h 134"/>
                <a:gd name="T2" fmla="*/ 248 w 250"/>
                <a:gd name="T3" fmla="*/ 132 h 134"/>
                <a:gd name="T4" fmla="*/ 2 w 250"/>
                <a:gd name="T5" fmla="*/ 130 h 134"/>
                <a:gd name="T6" fmla="*/ 4 w 250"/>
                <a:gd name="T7" fmla="*/ 2 h 134"/>
                <a:gd name="T8" fmla="*/ 248 w 250"/>
                <a:gd name="T9" fmla="*/ 4 h 134"/>
                <a:gd name="T10" fmla="*/ 246 w 250"/>
                <a:gd name="T11" fmla="*/ 132 h 134"/>
                <a:gd name="T12" fmla="*/ 248 w 250"/>
                <a:gd name="T13" fmla="*/ 132 h 134"/>
                <a:gd name="T14" fmla="*/ 248 w 250"/>
                <a:gd name="T15" fmla="*/ 132 h 134"/>
                <a:gd name="T16" fmla="*/ 248 w 250"/>
                <a:gd name="T17" fmla="*/ 132 h 134"/>
                <a:gd name="T18" fmla="*/ 250 w 250"/>
                <a:gd name="T19" fmla="*/ 132 h 134"/>
                <a:gd name="T20" fmla="*/ 250 w 250"/>
                <a:gd name="T21" fmla="*/ 2 h 134"/>
                <a:gd name="T22" fmla="*/ 0 w 250"/>
                <a:gd name="T23" fmla="*/ 0 h 134"/>
                <a:gd name="T24" fmla="*/ 0 w 250"/>
                <a:gd name="T25" fmla="*/ 132 h 134"/>
                <a:gd name="T26" fmla="*/ 250 w 250"/>
                <a:gd name="T27" fmla="*/ 134 h 134"/>
                <a:gd name="T28" fmla="*/ 250 w 250"/>
                <a:gd name="T29" fmla="*/ 132 h 134"/>
                <a:gd name="T30" fmla="*/ 248 w 250"/>
                <a:gd name="T31" fmla="*/ 132 h 13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50" h="134">
                  <a:moveTo>
                    <a:pt x="248" y="132"/>
                  </a:moveTo>
                  <a:lnTo>
                    <a:pt x="248" y="132"/>
                  </a:lnTo>
                  <a:lnTo>
                    <a:pt x="2" y="130"/>
                  </a:lnTo>
                  <a:lnTo>
                    <a:pt x="4" y="2"/>
                  </a:lnTo>
                  <a:lnTo>
                    <a:pt x="248" y="4"/>
                  </a:lnTo>
                  <a:lnTo>
                    <a:pt x="246" y="132"/>
                  </a:lnTo>
                  <a:lnTo>
                    <a:pt x="248" y="132"/>
                  </a:lnTo>
                  <a:lnTo>
                    <a:pt x="250" y="132"/>
                  </a:lnTo>
                  <a:lnTo>
                    <a:pt x="250" y="2"/>
                  </a:lnTo>
                  <a:lnTo>
                    <a:pt x="0" y="0"/>
                  </a:lnTo>
                  <a:lnTo>
                    <a:pt x="0" y="132"/>
                  </a:lnTo>
                  <a:lnTo>
                    <a:pt x="250" y="134"/>
                  </a:lnTo>
                  <a:lnTo>
                    <a:pt x="250" y="132"/>
                  </a:lnTo>
                  <a:lnTo>
                    <a:pt x="248" y="132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3" name="Freeform 29"/>
            <p:cNvSpPr>
              <a:spLocks/>
            </p:cNvSpPr>
            <p:nvPr/>
          </p:nvSpPr>
          <p:spPr bwMode="auto">
            <a:xfrm>
              <a:off x="2265" y="800"/>
              <a:ext cx="250" cy="130"/>
            </a:xfrm>
            <a:custGeom>
              <a:avLst/>
              <a:gdLst>
                <a:gd name="T0" fmla="*/ 250 w 250"/>
                <a:gd name="T1" fmla="*/ 130 h 130"/>
                <a:gd name="T2" fmla="*/ 0 w 250"/>
                <a:gd name="T3" fmla="*/ 128 h 130"/>
                <a:gd name="T4" fmla="*/ 0 w 250"/>
                <a:gd name="T5" fmla="*/ 126 h 130"/>
                <a:gd name="T6" fmla="*/ 246 w 250"/>
                <a:gd name="T7" fmla="*/ 128 h 130"/>
                <a:gd name="T8" fmla="*/ 248 w 250"/>
                <a:gd name="T9" fmla="*/ 0 h 130"/>
                <a:gd name="T10" fmla="*/ 250 w 250"/>
                <a:gd name="T11" fmla="*/ 0 h 130"/>
                <a:gd name="T12" fmla="*/ 250 w 250"/>
                <a:gd name="T13" fmla="*/ 130 h 13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50" h="130">
                  <a:moveTo>
                    <a:pt x="250" y="130"/>
                  </a:moveTo>
                  <a:lnTo>
                    <a:pt x="0" y="128"/>
                  </a:lnTo>
                  <a:lnTo>
                    <a:pt x="0" y="126"/>
                  </a:lnTo>
                  <a:lnTo>
                    <a:pt x="246" y="128"/>
                  </a:lnTo>
                  <a:lnTo>
                    <a:pt x="248" y="0"/>
                  </a:lnTo>
                  <a:lnTo>
                    <a:pt x="250" y="0"/>
                  </a:lnTo>
                  <a:lnTo>
                    <a:pt x="250" y="13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30"/>
            <p:cNvSpPr>
              <a:spLocks/>
            </p:cNvSpPr>
            <p:nvPr/>
          </p:nvSpPr>
          <p:spPr bwMode="auto">
            <a:xfrm>
              <a:off x="1974" y="439"/>
              <a:ext cx="1086" cy="339"/>
            </a:xfrm>
            <a:custGeom>
              <a:avLst/>
              <a:gdLst>
                <a:gd name="T0" fmla="*/ 1084 w 1086"/>
                <a:gd name="T1" fmla="*/ 339 h 339"/>
                <a:gd name="T2" fmla="*/ 0 w 1086"/>
                <a:gd name="T3" fmla="*/ 329 h 339"/>
                <a:gd name="T4" fmla="*/ 2 w 1086"/>
                <a:gd name="T5" fmla="*/ 0 h 339"/>
                <a:gd name="T6" fmla="*/ 1086 w 1086"/>
                <a:gd name="T7" fmla="*/ 10 h 339"/>
                <a:gd name="T8" fmla="*/ 1084 w 1086"/>
                <a:gd name="T9" fmla="*/ 339 h 33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86" h="339">
                  <a:moveTo>
                    <a:pt x="1084" y="339"/>
                  </a:moveTo>
                  <a:lnTo>
                    <a:pt x="0" y="329"/>
                  </a:lnTo>
                  <a:lnTo>
                    <a:pt x="2" y="0"/>
                  </a:lnTo>
                  <a:lnTo>
                    <a:pt x="1086" y="10"/>
                  </a:lnTo>
                  <a:lnTo>
                    <a:pt x="1084" y="339"/>
                  </a:lnTo>
                  <a:close/>
                </a:path>
              </a:pathLst>
            </a:custGeom>
            <a:solidFill>
              <a:srgbClr val="E3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5" name="Freeform 31"/>
            <p:cNvSpPr>
              <a:spLocks/>
            </p:cNvSpPr>
            <p:nvPr/>
          </p:nvSpPr>
          <p:spPr bwMode="auto">
            <a:xfrm>
              <a:off x="1974" y="439"/>
              <a:ext cx="1086" cy="339"/>
            </a:xfrm>
            <a:custGeom>
              <a:avLst/>
              <a:gdLst>
                <a:gd name="T0" fmla="*/ 1084 w 1086"/>
                <a:gd name="T1" fmla="*/ 339 h 339"/>
                <a:gd name="T2" fmla="*/ 0 w 1086"/>
                <a:gd name="T3" fmla="*/ 329 h 339"/>
                <a:gd name="T4" fmla="*/ 2 w 1086"/>
                <a:gd name="T5" fmla="*/ 0 h 339"/>
                <a:gd name="T6" fmla="*/ 1086 w 1086"/>
                <a:gd name="T7" fmla="*/ 10 h 339"/>
                <a:gd name="T8" fmla="*/ 1084 w 1086"/>
                <a:gd name="T9" fmla="*/ 339 h 33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86" h="339">
                  <a:moveTo>
                    <a:pt x="1084" y="339"/>
                  </a:moveTo>
                  <a:lnTo>
                    <a:pt x="0" y="329"/>
                  </a:lnTo>
                  <a:lnTo>
                    <a:pt x="2" y="0"/>
                  </a:lnTo>
                  <a:lnTo>
                    <a:pt x="1086" y="10"/>
                  </a:lnTo>
                  <a:lnTo>
                    <a:pt x="1084" y="33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6" name="Freeform 32"/>
            <p:cNvSpPr>
              <a:spLocks/>
            </p:cNvSpPr>
            <p:nvPr/>
          </p:nvSpPr>
          <p:spPr bwMode="auto">
            <a:xfrm>
              <a:off x="1968" y="435"/>
              <a:ext cx="1098" cy="347"/>
            </a:xfrm>
            <a:custGeom>
              <a:avLst/>
              <a:gdLst>
                <a:gd name="T0" fmla="*/ 1090 w 1098"/>
                <a:gd name="T1" fmla="*/ 343 h 347"/>
                <a:gd name="T2" fmla="*/ 1090 w 1098"/>
                <a:gd name="T3" fmla="*/ 337 h 347"/>
                <a:gd name="T4" fmla="*/ 10 w 1098"/>
                <a:gd name="T5" fmla="*/ 329 h 347"/>
                <a:gd name="T6" fmla="*/ 14 w 1098"/>
                <a:gd name="T7" fmla="*/ 10 h 347"/>
                <a:gd name="T8" fmla="*/ 1086 w 1098"/>
                <a:gd name="T9" fmla="*/ 18 h 347"/>
                <a:gd name="T10" fmla="*/ 1084 w 1098"/>
                <a:gd name="T11" fmla="*/ 343 h 347"/>
                <a:gd name="T12" fmla="*/ 1090 w 1098"/>
                <a:gd name="T13" fmla="*/ 343 h 347"/>
                <a:gd name="T14" fmla="*/ 1090 w 1098"/>
                <a:gd name="T15" fmla="*/ 337 h 347"/>
                <a:gd name="T16" fmla="*/ 1090 w 1098"/>
                <a:gd name="T17" fmla="*/ 343 h 347"/>
                <a:gd name="T18" fmla="*/ 1094 w 1098"/>
                <a:gd name="T19" fmla="*/ 343 h 347"/>
                <a:gd name="T20" fmla="*/ 1098 w 1098"/>
                <a:gd name="T21" fmla="*/ 8 h 347"/>
                <a:gd name="T22" fmla="*/ 2 w 1098"/>
                <a:gd name="T23" fmla="*/ 0 h 347"/>
                <a:gd name="T24" fmla="*/ 0 w 1098"/>
                <a:gd name="T25" fmla="*/ 339 h 347"/>
                <a:gd name="T26" fmla="*/ 1094 w 1098"/>
                <a:gd name="T27" fmla="*/ 347 h 347"/>
                <a:gd name="T28" fmla="*/ 1094 w 1098"/>
                <a:gd name="T29" fmla="*/ 343 h 347"/>
                <a:gd name="T30" fmla="*/ 1090 w 1098"/>
                <a:gd name="T31" fmla="*/ 343 h 34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098" h="347">
                  <a:moveTo>
                    <a:pt x="1090" y="343"/>
                  </a:moveTo>
                  <a:lnTo>
                    <a:pt x="1090" y="337"/>
                  </a:lnTo>
                  <a:lnTo>
                    <a:pt x="10" y="329"/>
                  </a:lnTo>
                  <a:lnTo>
                    <a:pt x="14" y="10"/>
                  </a:lnTo>
                  <a:lnTo>
                    <a:pt x="1086" y="18"/>
                  </a:lnTo>
                  <a:lnTo>
                    <a:pt x="1084" y="343"/>
                  </a:lnTo>
                  <a:lnTo>
                    <a:pt x="1090" y="343"/>
                  </a:lnTo>
                  <a:lnTo>
                    <a:pt x="1090" y="337"/>
                  </a:lnTo>
                  <a:lnTo>
                    <a:pt x="1090" y="343"/>
                  </a:lnTo>
                  <a:lnTo>
                    <a:pt x="1094" y="343"/>
                  </a:lnTo>
                  <a:lnTo>
                    <a:pt x="1098" y="8"/>
                  </a:lnTo>
                  <a:lnTo>
                    <a:pt x="2" y="0"/>
                  </a:lnTo>
                  <a:lnTo>
                    <a:pt x="0" y="339"/>
                  </a:lnTo>
                  <a:lnTo>
                    <a:pt x="1094" y="347"/>
                  </a:lnTo>
                  <a:lnTo>
                    <a:pt x="1094" y="343"/>
                  </a:lnTo>
                  <a:lnTo>
                    <a:pt x="1090" y="343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7" name="Freeform 33"/>
            <p:cNvSpPr>
              <a:spLocks/>
            </p:cNvSpPr>
            <p:nvPr/>
          </p:nvSpPr>
          <p:spPr bwMode="auto">
            <a:xfrm>
              <a:off x="1968" y="435"/>
              <a:ext cx="1098" cy="347"/>
            </a:xfrm>
            <a:custGeom>
              <a:avLst/>
              <a:gdLst>
                <a:gd name="T0" fmla="*/ 1090 w 1098"/>
                <a:gd name="T1" fmla="*/ 343 h 347"/>
                <a:gd name="T2" fmla="*/ 1090 w 1098"/>
                <a:gd name="T3" fmla="*/ 337 h 347"/>
                <a:gd name="T4" fmla="*/ 10 w 1098"/>
                <a:gd name="T5" fmla="*/ 329 h 347"/>
                <a:gd name="T6" fmla="*/ 14 w 1098"/>
                <a:gd name="T7" fmla="*/ 10 h 347"/>
                <a:gd name="T8" fmla="*/ 1086 w 1098"/>
                <a:gd name="T9" fmla="*/ 18 h 347"/>
                <a:gd name="T10" fmla="*/ 1084 w 1098"/>
                <a:gd name="T11" fmla="*/ 343 h 347"/>
                <a:gd name="T12" fmla="*/ 1090 w 1098"/>
                <a:gd name="T13" fmla="*/ 343 h 347"/>
                <a:gd name="T14" fmla="*/ 1090 w 1098"/>
                <a:gd name="T15" fmla="*/ 337 h 347"/>
                <a:gd name="T16" fmla="*/ 1090 w 1098"/>
                <a:gd name="T17" fmla="*/ 343 h 347"/>
                <a:gd name="T18" fmla="*/ 1094 w 1098"/>
                <a:gd name="T19" fmla="*/ 343 h 347"/>
                <a:gd name="T20" fmla="*/ 1098 w 1098"/>
                <a:gd name="T21" fmla="*/ 8 h 347"/>
                <a:gd name="T22" fmla="*/ 2 w 1098"/>
                <a:gd name="T23" fmla="*/ 0 h 347"/>
                <a:gd name="T24" fmla="*/ 0 w 1098"/>
                <a:gd name="T25" fmla="*/ 339 h 347"/>
                <a:gd name="T26" fmla="*/ 1094 w 1098"/>
                <a:gd name="T27" fmla="*/ 347 h 347"/>
                <a:gd name="T28" fmla="*/ 1094 w 1098"/>
                <a:gd name="T29" fmla="*/ 343 h 347"/>
                <a:gd name="T30" fmla="*/ 1090 w 1098"/>
                <a:gd name="T31" fmla="*/ 343 h 34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098" h="347">
                  <a:moveTo>
                    <a:pt x="1090" y="343"/>
                  </a:moveTo>
                  <a:lnTo>
                    <a:pt x="1090" y="337"/>
                  </a:lnTo>
                  <a:lnTo>
                    <a:pt x="10" y="329"/>
                  </a:lnTo>
                  <a:lnTo>
                    <a:pt x="14" y="10"/>
                  </a:lnTo>
                  <a:lnTo>
                    <a:pt x="1086" y="18"/>
                  </a:lnTo>
                  <a:lnTo>
                    <a:pt x="1084" y="343"/>
                  </a:lnTo>
                  <a:lnTo>
                    <a:pt x="1090" y="343"/>
                  </a:lnTo>
                  <a:lnTo>
                    <a:pt x="1090" y="337"/>
                  </a:lnTo>
                  <a:lnTo>
                    <a:pt x="1090" y="343"/>
                  </a:lnTo>
                  <a:lnTo>
                    <a:pt x="1094" y="343"/>
                  </a:lnTo>
                  <a:lnTo>
                    <a:pt x="1098" y="8"/>
                  </a:lnTo>
                  <a:lnTo>
                    <a:pt x="2" y="0"/>
                  </a:lnTo>
                  <a:lnTo>
                    <a:pt x="0" y="339"/>
                  </a:lnTo>
                  <a:lnTo>
                    <a:pt x="1094" y="347"/>
                  </a:lnTo>
                  <a:lnTo>
                    <a:pt x="1094" y="343"/>
                  </a:lnTo>
                  <a:lnTo>
                    <a:pt x="1090" y="34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8" name="Freeform 34"/>
            <p:cNvSpPr>
              <a:spLocks/>
            </p:cNvSpPr>
            <p:nvPr/>
          </p:nvSpPr>
          <p:spPr bwMode="auto">
            <a:xfrm>
              <a:off x="1974" y="449"/>
              <a:ext cx="1092" cy="333"/>
            </a:xfrm>
            <a:custGeom>
              <a:avLst/>
              <a:gdLst>
                <a:gd name="T0" fmla="*/ 1088 w 1092"/>
                <a:gd name="T1" fmla="*/ 333 h 333"/>
                <a:gd name="T2" fmla="*/ 0 w 1092"/>
                <a:gd name="T3" fmla="*/ 325 h 333"/>
                <a:gd name="T4" fmla="*/ 0 w 1092"/>
                <a:gd name="T5" fmla="*/ 315 h 333"/>
                <a:gd name="T6" fmla="*/ 1078 w 1092"/>
                <a:gd name="T7" fmla="*/ 323 h 333"/>
                <a:gd name="T8" fmla="*/ 1080 w 1092"/>
                <a:gd name="T9" fmla="*/ 0 h 333"/>
                <a:gd name="T10" fmla="*/ 1092 w 1092"/>
                <a:gd name="T11" fmla="*/ 0 h 333"/>
                <a:gd name="T12" fmla="*/ 1088 w 1092"/>
                <a:gd name="T13" fmla="*/ 333 h 33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92" h="333">
                  <a:moveTo>
                    <a:pt x="1088" y="333"/>
                  </a:moveTo>
                  <a:lnTo>
                    <a:pt x="0" y="325"/>
                  </a:lnTo>
                  <a:lnTo>
                    <a:pt x="0" y="315"/>
                  </a:lnTo>
                  <a:lnTo>
                    <a:pt x="1078" y="323"/>
                  </a:lnTo>
                  <a:lnTo>
                    <a:pt x="1080" y="0"/>
                  </a:lnTo>
                  <a:lnTo>
                    <a:pt x="1092" y="0"/>
                  </a:lnTo>
                  <a:lnTo>
                    <a:pt x="1088" y="3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9" name="Freeform 35"/>
            <p:cNvSpPr>
              <a:spLocks/>
            </p:cNvSpPr>
            <p:nvPr/>
          </p:nvSpPr>
          <p:spPr bwMode="auto">
            <a:xfrm>
              <a:off x="2001" y="530"/>
              <a:ext cx="64" cy="50"/>
            </a:xfrm>
            <a:custGeom>
              <a:avLst/>
              <a:gdLst>
                <a:gd name="T0" fmla="*/ 64 w 32"/>
                <a:gd name="T1" fmla="*/ 50 h 25"/>
                <a:gd name="T2" fmla="*/ 0 w 32"/>
                <a:gd name="T3" fmla="*/ 48 h 25"/>
                <a:gd name="T4" fmla="*/ 0 w 32"/>
                <a:gd name="T5" fmla="*/ 10 h 25"/>
                <a:gd name="T6" fmla="*/ 12 w 32"/>
                <a:gd name="T7" fmla="*/ 0 h 25"/>
                <a:gd name="T8" fmla="*/ 64 w 32"/>
                <a:gd name="T9" fmla="*/ 0 h 25"/>
                <a:gd name="T10" fmla="*/ 64 w 3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32" y="25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32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0" name="Freeform 36"/>
            <p:cNvSpPr>
              <a:spLocks noEditPoints="1"/>
            </p:cNvSpPr>
            <p:nvPr/>
          </p:nvSpPr>
          <p:spPr bwMode="auto">
            <a:xfrm>
              <a:off x="1999" y="528"/>
              <a:ext cx="70" cy="52"/>
            </a:xfrm>
            <a:custGeom>
              <a:avLst/>
              <a:gdLst>
                <a:gd name="T0" fmla="*/ 62 w 35"/>
                <a:gd name="T1" fmla="*/ 0 h 26"/>
                <a:gd name="T2" fmla="*/ 8 w 35"/>
                <a:gd name="T3" fmla="*/ 0 h 26"/>
                <a:gd name="T4" fmla="*/ 0 w 35"/>
                <a:gd name="T5" fmla="*/ 8 h 26"/>
                <a:gd name="T6" fmla="*/ 0 w 35"/>
                <a:gd name="T7" fmla="*/ 42 h 26"/>
                <a:gd name="T8" fmla="*/ 8 w 35"/>
                <a:gd name="T9" fmla="*/ 52 h 26"/>
                <a:gd name="T10" fmla="*/ 62 w 35"/>
                <a:gd name="T11" fmla="*/ 52 h 26"/>
                <a:gd name="T12" fmla="*/ 70 w 35"/>
                <a:gd name="T13" fmla="*/ 44 h 26"/>
                <a:gd name="T14" fmla="*/ 70 w 35"/>
                <a:gd name="T15" fmla="*/ 8 h 26"/>
                <a:gd name="T16" fmla="*/ 62 w 35"/>
                <a:gd name="T17" fmla="*/ 0 h 26"/>
                <a:gd name="T18" fmla="*/ 12 w 35"/>
                <a:gd name="T19" fmla="*/ 4 h 26"/>
                <a:gd name="T20" fmla="*/ 56 w 35"/>
                <a:gd name="T21" fmla="*/ 4 h 26"/>
                <a:gd name="T22" fmla="*/ 64 w 35"/>
                <a:gd name="T23" fmla="*/ 14 h 26"/>
                <a:gd name="T24" fmla="*/ 64 w 35"/>
                <a:gd name="T25" fmla="*/ 40 h 26"/>
                <a:gd name="T26" fmla="*/ 56 w 35"/>
                <a:gd name="T27" fmla="*/ 50 h 26"/>
                <a:gd name="T28" fmla="*/ 12 w 35"/>
                <a:gd name="T29" fmla="*/ 50 h 26"/>
                <a:gd name="T30" fmla="*/ 4 w 35"/>
                <a:gd name="T31" fmla="*/ 40 h 26"/>
                <a:gd name="T32" fmla="*/ 4 w 35"/>
                <a:gd name="T33" fmla="*/ 12 h 26"/>
                <a:gd name="T34" fmla="*/ 12 w 35"/>
                <a:gd name="T35" fmla="*/ 4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6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6"/>
                    <a:pt x="34" y="24"/>
                    <a:pt x="35" y="2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lose/>
                  <a:moveTo>
                    <a:pt x="6" y="2"/>
                  </a:moveTo>
                  <a:cubicBezTo>
                    <a:pt x="28" y="2"/>
                    <a:pt x="28" y="2"/>
                    <a:pt x="28" y="2"/>
                  </a:cubicBezTo>
                  <a:cubicBezTo>
                    <a:pt x="30" y="2"/>
                    <a:pt x="32" y="4"/>
                    <a:pt x="32" y="7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3"/>
                    <a:pt x="30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0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4" y="2"/>
                    <a:pt x="6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1" name="Freeform 37"/>
            <p:cNvSpPr>
              <a:spLocks/>
            </p:cNvSpPr>
            <p:nvPr/>
          </p:nvSpPr>
          <p:spPr bwMode="auto">
            <a:xfrm>
              <a:off x="2085" y="530"/>
              <a:ext cx="63" cy="50"/>
            </a:xfrm>
            <a:custGeom>
              <a:avLst/>
              <a:gdLst>
                <a:gd name="T0" fmla="*/ 63 w 32"/>
                <a:gd name="T1" fmla="*/ 50 h 25"/>
                <a:gd name="T2" fmla="*/ 0 w 32"/>
                <a:gd name="T3" fmla="*/ 50 h 25"/>
                <a:gd name="T4" fmla="*/ 0 w 32"/>
                <a:gd name="T5" fmla="*/ 12 h 25"/>
                <a:gd name="T6" fmla="*/ 12 w 32"/>
                <a:gd name="T7" fmla="*/ 0 h 25"/>
                <a:gd name="T8" fmla="*/ 63 w 32"/>
                <a:gd name="T9" fmla="*/ 0 h 25"/>
                <a:gd name="T10" fmla="*/ 63 w 3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32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32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2" name="Freeform 38"/>
            <p:cNvSpPr>
              <a:spLocks noEditPoints="1"/>
            </p:cNvSpPr>
            <p:nvPr/>
          </p:nvSpPr>
          <p:spPr bwMode="auto">
            <a:xfrm>
              <a:off x="2083" y="528"/>
              <a:ext cx="67" cy="54"/>
            </a:xfrm>
            <a:custGeom>
              <a:avLst/>
              <a:gdLst>
                <a:gd name="T0" fmla="*/ 61 w 34"/>
                <a:gd name="T1" fmla="*/ 0 h 27"/>
                <a:gd name="T2" fmla="*/ 8 w 34"/>
                <a:gd name="T3" fmla="*/ 0 h 27"/>
                <a:gd name="T4" fmla="*/ 0 w 34"/>
                <a:gd name="T5" fmla="*/ 8 h 27"/>
                <a:gd name="T6" fmla="*/ 0 w 34"/>
                <a:gd name="T7" fmla="*/ 44 h 27"/>
                <a:gd name="T8" fmla="*/ 6 w 34"/>
                <a:gd name="T9" fmla="*/ 52 h 27"/>
                <a:gd name="T10" fmla="*/ 59 w 34"/>
                <a:gd name="T11" fmla="*/ 54 h 27"/>
                <a:gd name="T12" fmla="*/ 67 w 34"/>
                <a:gd name="T13" fmla="*/ 44 h 27"/>
                <a:gd name="T14" fmla="*/ 67 w 34"/>
                <a:gd name="T15" fmla="*/ 10 h 27"/>
                <a:gd name="T16" fmla="*/ 61 w 34"/>
                <a:gd name="T17" fmla="*/ 0 h 27"/>
                <a:gd name="T18" fmla="*/ 12 w 34"/>
                <a:gd name="T19" fmla="*/ 4 h 27"/>
                <a:gd name="T20" fmla="*/ 55 w 34"/>
                <a:gd name="T21" fmla="*/ 4 h 27"/>
                <a:gd name="T22" fmla="*/ 61 w 34"/>
                <a:gd name="T23" fmla="*/ 14 h 27"/>
                <a:gd name="T24" fmla="*/ 61 w 34"/>
                <a:gd name="T25" fmla="*/ 42 h 27"/>
                <a:gd name="T26" fmla="*/ 55 w 34"/>
                <a:gd name="T27" fmla="*/ 50 h 27"/>
                <a:gd name="T28" fmla="*/ 10 w 34"/>
                <a:gd name="T29" fmla="*/ 50 h 27"/>
                <a:gd name="T30" fmla="*/ 4 w 34"/>
                <a:gd name="T31" fmla="*/ 40 h 27"/>
                <a:gd name="T32" fmla="*/ 4 w 34"/>
                <a:gd name="T33" fmla="*/ 14 h 27"/>
                <a:gd name="T34" fmla="*/ 12 w 34"/>
                <a:gd name="T35" fmla="*/ 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7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1" y="26"/>
                    <a:pt x="3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2" y="27"/>
                    <a:pt x="34" y="25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2"/>
                    <a:pt x="33" y="0"/>
                    <a:pt x="31" y="0"/>
                  </a:cubicBezTo>
                  <a:close/>
                  <a:moveTo>
                    <a:pt x="6" y="2"/>
                  </a:moveTo>
                  <a:cubicBezTo>
                    <a:pt x="28" y="2"/>
                    <a:pt x="28" y="2"/>
                    <a:pt x="28" y="2"/>
                  </a:cubicBezTo>
                  <a:cubicBezTo>
                    <a:pt x="30" y="2"/>
                    <a:pt x="31" y="4"/>
                    <a:pt x="31" y="7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3"/>
                    <a:pt x="30" y="25"/>
                    <a:pt x="28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3" y="25"/>
                    <a:pt x="2" y="23"/>
                    <a:pt x="2" y="20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4"/>
                    <a:pt x="3" y="2"/>
                    <a:pt x="6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3" name="Freeform 39"/>
            <p:cNvSpPr>
              <a:spLocks/>
            </p:cNvSpPr>
            <p:nvPr/>
          </p:nvSpPr>
          <p:spPr bwMode="auto">
            <a:xfrm>
              <a:off x="2166" y="530"/>
              <a:ext cx="65" cy="50"/>
            </a:xfrm>
            <a:custGeom>
              <a:avLst/>
              <a:gdLst>
                <a:gd name="T0" fmla="*/ 63 w 33"/>
                <a:gd name="T1" fmla="*/ 50 h 25"/>
                <a:gd name="T2" fmla="*/ 0 w 33"/>
                <a:gd name="T3" fmla="*/ 50 h 25"/>
                <a:gd name="T4" fmla="*/ 0 w 33"/>
                <a:gd name="T5" fmla="*/ 12 h 25"/>
                <a:gd name="T6" fmla="*/ 12 w 33"/>
                <a:gd name="T7" fmla="*/ 0 h 25"/>
                <a:gd name="T8" fmla="*/ 65 w 33"/>
                <a:gd name="T9" fmla="*/ 2 h 25"/>
                <a:gd name="T10" fmla="*/ 63 w 33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25">
                  <a:moveTo>
                    <a:pt x="32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3"/>
                    <a:pt x="3" y="0"/>
                    <a:pt x="6" y="0"/>
                  </a:cubicBezTo>
                  <a:cubicBezTo>
                    <a:pt x="33" y="1"/>
                    <a:pt x="33" y="1"/>
                    <a:pt x="33" y="1"/>
                  </a:cubicBezTo>
                  <a:lnTo>
                    <a:pt x="32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4" name="Freeform 40"/>
            <p:cNvSpPr>
              <a:spLocks noEditPoints="1"/>
            </p:cNvSpPr>
            <p:nvPr/>
          </p:nvSpPr>
          <p:spPr bwMode="auto">
            <a:xfrm>
              <a:off x="2164" y="528"/>
              <a:ext cx="69" cy="54"/>
            </a:xfrm>
            <a:custGeom>
              <a:avLst/>
              <a:gdLst>
                <a:gd name="T0" fmla="*/ 61 w 35"/>
                <a:gd name="T1" fmla="*/ 0 h 27"/>
                <a:gd name="T2" fmla="*/ 8 w 35"/>
                <a:gd name="T3" fmla="*/ 0 h 27"/>
                <a:gd name="T4" fmla="*/ 2 w 35"/>
                <a:gd name="T5" fmla="*/ 10 h 27"/>
                <a:gd name="T6" fmla="*/ 0 w 35"/>
                <a:gd name="T7" fmla="*/ 44 h 27"/>
                <a:gd name="T8" fmla="*/ 8 w 35"/>
                <a:gd name="T9" fmla="*/ 54 h 27"/>
                <a:gd name="T10" fmla="*/ 61 w 35"/>
                <a:gd name="T11" fmla="*/ 54 h 27"/>
                <a:gd name="T12" fmla="*/ 69 w 35"/>
                <a:gd name="T13" fmla="*/ 44 h 27"/>
                <a:gd name="T14" fmla="*/ 69 w 35"/>
                <a:gd name="T15" fmla="*/ 10 h 27"/>
                <a:gd name="T16" fmla="*/ 61 w 35"/>
                <a:gd name="T17" fmla="*/ 0 h 27"/>
                <a:gd name="T18" fmla="*/ 12 w 35"/>
                <a:gd name="T19" fmla="*/ 4 h 27"/>
                <a:gd name="T20" fmla="*/ 55 w 35"/>
                <a:gd name="T21" fmla="*/ 6 h 27"/>
                <a:gd name="T22" fmla="*/ 63 w 35"/>
                <a:gd name="T23" fmla="*/ 14 h 27"/>
                <a:gd name="T24" fmla="*/ 63 w 35"/>
                <a:gd name="T25" fmla="*/ 42 h 27"/>
                <a:gd name="T26" fmla="*/ 55 w 35"/>
                <a:gd name="T27" fmla="*/ 50 h 27"/>
                <a:gd name="T28" fmla="*/ 12 w 35"/>
                <a:gd name="T29" fmla="*/ 50 h 27"/>
                <a:gd name="T30" fmla="*/ 4 w 35"/>
                <a:gd name="T31" fmla="*/ 42 h 27"/>
                <a:gd name="T32" fmla="*/ 4 w 35"/>
                <a:gd name="T33" fmla="*/ 14 h 27"/>
                <a:gd name="T34" fmla="*/ 12 w 35"/>
                <a:gd name="T35" fmla="*/ 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7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2"/>
                    <a:pt x="1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7"/>
                    <a:pt x="35" y="25"/>
                    <a:pt x="35" y="22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3"/>
                    <a:pt x="33" y="0"/>
                    <a:pt x="31" y="0"/>
                  </a:cubicBezTo>
                  <a:close/>
                  <a:moveTo>
                    <a:pt x="6" y="2"/>
                  </a:moveTo>
                  <a:cubicBezTo>
                    <a:pt x="28" y="3"/>
                    <a:pt x="28" y="3"/>
                    <a:pt x="28" y="3"/>
                  </a:cubicBezTo>
                  <a:cubicBezTo>
                    <a:pt x="31" y="3"/>
                    <a:pt x="32" y="5"/>
                    <a:pt x="32" y="7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3"/>
                    <a:pt x="30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1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4"/>
                    <a:pt x="4" y="2"/>
                    <a:pt x="6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2249" y="532"/>
              <a:ext cx="64" cy="50"/>
            </a:xfrm>
            <a:custGeom>
              <a:avLst/>
              <a:gdLst>
                <a:gd name="T0" fmla="*/ 64 w 32"/>
                <a:gd name="T1" fmla="*/ 50 h 25"/>
                <a:gd name="T2" fmla="*/ 0 w 32"/>
                <a:gd name="T3" fmla="*/ 48 h 25"/>
                <a:gd name="T4" fmla="*/ 0 w 32"/>
                <a:gd name="T5" fmla="*/ 10 h 25"/>
                <a:gd name="T6" fmla="*/ 12 w 32"/>
                <a:gd name="T7" fmla="*/ 0 h 25"/>
                <a:gd name="T8" fmla="*/ 64 w 32"/>
                <a:gd name="T9" fmla="*/ 0 h 25"/>
                <a:gd name="T10" fmla="*/ 64 w 3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32" y="25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25"/>
                    <a:pt x="32" y="25"/>
                    <a:pt x="32" y="25"/>
                  </a:cubicBezTo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42"/>
            <p:cNvSpPr>
              <a:spLocks noEditPoints="1"/>
            </p:cNvSpPr>
            <p:nvPr/>
          </p:nvSpPr>
          <p:spPr bwMode="auto">
            <a:xfrm>
              <a:off x="2247" y="530"/>
              <a:ext cx="70" cy="52"/>
            </a:xfrm>
            <a:custGeom>
              <a:avLst/>
              <a:gdLst>
                <a:gd name="T0" fmla="*/ 62 w 35"/>
                <a:gd name="T1" fmla="*/ 0 h 26"/>
                <a:gd name="T2" fmla="*/ 8 w 35"/>
                <a:gd name="T3" fmla="*/ 0 h 26"/>
                <a:gd name="T4" fmla="*/ 0 w 35"/>
                <a:gd name="T5" fmla="*/ 8 h 26"/>
                <a:gd name="T6" fmla="*/ 0 w 35"/>
                <a:gd name="T7" fmla="*/ 44 h 26"/>
                <a:gd name="T8" fmla="*/ 8 w 35"/>
                <a:gd name="T9" fmla="*/ 52 h 26"/>
                <a:gd name="T10" fmla="*/ 62 w 35"/>
                <a:gd name="T11" fmla="*/ 52 h 26"/>
                <a:gd name="T12" fmla="*/ 70 w 35"/>
                <a:gd name="T13" fmla="*/ 44 h 26"/>
                <a:gd name="T14" fmla="*/ 70 w 35"/>
                <a:gd name="T15" fmla="*/ 8 h 26"/>
                <a:gd name="T16" fmla="*/ 62 w 35"/>
                <a:gd name="T17" fmla="*/ 0 h 26"/>
                <a:gd name="T18" fmla="*/ 12 w 35"/>
                <a:gd name="T19" fmla="*/ 4 h 26"/>
                <a:gd name="T20" fmla="*/ 56 w 35"/>
                <a:gd name="T21" fmla="*/ 4 h 26"/>
                <a:gd name="T22" fmla="*/ 64 w 35"/>
                <a:gd name="T23" fmla="*/ 14 h 26"/>
                <a:gd name="T24" fmla="*/ 64 w 35"/>
                <a:gd name="T25" fmla="*/ 40 h 26"/>
                <a:gd name="T26" fmla="*/ 56 w 35"/>
                <a:gd name="T27" fmla="*/ 50 h 26"/>
                <a:gd name="T28" fmla="*/ 12 w 35"/>
                <a:gd name="T29" fmla="*/ 50 h 26"/>
                <a:gd name="T30" fmla="*/ 4 w 35"/>
                <a:gd name="T31" fmla="*/ 40 h 26"/>
                <a:gd name="T32" fmla="*/ 4 w 35"/>
                <a:gd name="T33" fmla="*/ 12 h 26"/>
                <a:gd name="T34" fmla="*/ 12 w 35"/>
                <a:gd name="T35" fmla="*/ 4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6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6"/>
                    <a:pt x="35" y="24"/>
                    <a:pt x="35" y="2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moveTo>
                    <a:pt x="6" y="2"/>
                  </a:moveTo>
                  <a:cubicBezTo>
                    <a:pt x="28" y="2"/>
                    <a:pt x="28" y="2"/>
                    <a:pt x="28" y="2"/>
                  </a:cubicBezTo>
                  <a:cubicBezTo>
                    <a:pt x="30" y="2"/>
                    <a:pt x="32" y="4"/>
                    <a:pt x="32" y="7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3"/>
                    <a:pt x="30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0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4" y="2"/>
                    <a:pt x="6" y="2"/>
                  </a:cubicBezTo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7" name="Freeform 43"/>
            <p:cNvSpPr>
              <a:spLocks/>
            </p:cNvSpPr>
            <p:nvPr/>
          </p:nvSpPr>
          <p:spPr bwMode="auto">
            <a:xfrm>
              <a:off x="2333" y="532"/>
              <a:ext cx="63" cy="50"/>
            </a:xfrm>
            <a:custGeom>
              <a:avLst/>
              <a:gdLst>
                <a:gd name="T0" fmla="*/ 63 w 32"/>
                <a:gd name="T1" fmla="*/ 50 h 25"/>
                <a:gd name="T2" fmla="*/ 0 w 32"/>
                <a:gd name="T3" fmla="*/ 50 h 25"/>
                <a:gd name="T4" fmla="*/ 0 w 32"/>
                <a:gd name="T5" fmla="*/ 12 h 25"/>
                <a:gd name="T6" fmla="*/ 12 w 32"/>
                <a:gd name="T7" fmla="*/ 0 h 25"/>
                <a:gd name="T8" fmla="*/ 63 w 32"/>
                <a:gd name="T9" fmla="*/ 0 h 25"/>
                <a:gd name="T10" fmla="*/ 63 w 3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32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25"/>
                    <a:pt x="32" y="25"/>
                    <a:pt x="32" y="25"/>
                  </a:cubicBezTo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8" name="Freeform 44"/>
            <p:cNvSpPr>
              <a:spLocks noEditPoints="1"/>
            </p:cNvSpPr>
            <p:nvPr/>
          </p:nvSpPr>
          <p:spPr bwMode="auto">
            <a:xfrm>
              <a:off x="2331" y="530"/>
              <a:ext cx="67" cy="53"/>
            </a:xfrm>
            <a:custGeom>
              <a:avLst/>
              <a:gdLst>
                <a:gd name="T0" fmla="*/ 61 w 34"/>
                <a:gd name="T1" fmla="*/ 0 h 27"/>
                <a:gd name="T2" fmla="*/ 8 w 34"/>
                <a:gd name="T3" fmla="*/ 0 h 27"/>
                <a:gd name="T4" fmla="*/ 0 w 34"/>
                <a:gd name="T5" fmla="*/ 8 h 27"/>
                <a:gd name="T6" fmla="*/ 0 w 34"/>
                <a:gd name="T7" fmla="*/ 43 h 27"/>
                <a:gd name="T8" fmla="*/ 8 w 34"/>
                <a:gd name="T9" fmla="*/ 51 h 27"/>
                <a:gd name="T10" fmla="*/ 59 w 34"/>
                <a:gd name="T11" fmla="*/ 53 h 27"/>
                <a:gd name="T12" fmla="*/ 67 w 34"/>
                <a:gd name="T13" fmla="*/ 43 h 27"/>
                <a:gd name="T14" fmla="*/ 67 w 34"/>
                <a:gd name="T15" fmla="*/ 10 h 27"/>
                <a:gd name="T16" fmla="*/ 61 w 34"/>
                <a:gd name="T17" fmla="*/ 0 h 27"/>
                <a:gd name="T18" fmla="*/ 12 w 34"/>
                <a:gd name="T19" fmla="*/ 4 h 27"/>
                <a:gd name="T20" fmla="*/ 55 w 34"/>
                <a:gd name="T21" fmla="*/ 4 h 27"/>
                <a:gd name="T22" fmla="*/ 63 w 34"/>
                <a:gd name="T23" fmla="*/ 14 h 27"/>
                <a:gd name="T24" fmla="*/ 61 w 34"/>
                <a:gd name="T25" fmla="*/ 41 h 27"/>
                <a:gd name="T26" fmla="*/ 55 w 34"/>
                <a:gd name="T27" fmla="*/ 49 h 27"/>
                <a:gd name="T28" fmla="*/ 10 w 34"/>
                <a:gd name="T29" fmla="*/ 49 h 27"/>
                <a:gd name="T30" fmla="*/ 4 w 34"/>
                <a:gd name="T31" fmla="*/ 39 h 27"/>
                <a:gd name="T32" fmla="*/ 4 w 34"/>
                <a:gd name="T33" fmla="*/ 14 h 27"/>
                <a:gd name="T34" fmla="*/ 12 w 34"/>
                <a:gd name="T35" fmla="*/ 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7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1" y="26"/>
                    <a:pt x="4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2" y="27"/>
                    <a:pt x="34" y="25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2"/>
                    <a:pt x="33" y="0"/>
                    <a:pt x="31" y="0"/>
                  </a:cubicBezTo>
                  <a:moveTo>
                    <a:pt x="6" y="2"/>
                  </a:moveTo>
                  <a:cubicBezTo>
                    <a:pt x="28" y="2"/>
                    <a:pt x="28" y="2"/>
                    <a:pt x="28" y="2"/>
                  </a:cubicBezTo>
                  <a:cubicBezTo>
                    <a:pt x="30" y="2"/>
                    <a:pt x="32" y="4"/>
                    <a:pt x="32" y="7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3"/>
                    <a:pt x="30" y="25"/>
                    <a:pt x="28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3" y="25"/>
                    <a:pt x="2" y="23"/>
                    <a:pt x="2" y="20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4"/>
                    <a:pt x="4" y="2"/>
                    <a:pt x="6" y="2"/>
                  </a:cubicBezTo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49" name="Freeform 45"/>
            <p:cNvSpPr>
              <a:spLocks/>
            </p:cNvSpPr>
            <p:nvPr/>
          </p:nvSpPr>
          <p:spPr bwMode="auto">
            <a:xfrm>
              <a:off x="2414" y="532"/>
              <a:ext cx="65" cy="50"/>
            </a:xfrm>
            <a:custGeom>
              <a:avLst/>
              <a:gdLst>
                <a:gd name="T0" fmla="*/ 63 w 33"/>
                <a:gd name="T1" fmla="*/ 50 h 25"/>
                <a:gd name="T2" fmla="*/ 0 w 33"/>
                <a:gd name="T3" fmla="*/ 50 h 25"/>
                <a:gd name="T4" fmla="*/ 2 w 33"/>
                <a:gd name="T5" fmla="*/ 12 h 25"/>
                <a:gd name="T6" fmla="*/ 12 w 33"/>
                <a:gd name="T7" fmla="*/ 0 h 25"/>
                <a:gd name="T8" fmla="*/ 65 w 33"/>
                <a:gd name="T9" fmla="*/ 2 h 25"/>
                <a:gd name="T10" fmla="*/ 63 w 33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25">
                  <a:moveTo>
                    <a:pt x="32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3"/>
                    <a:pt x="3" y="0"/>
                    <a:pt x="6" y="0"/>
                  </a:cubicBezTo>
                  <a:cubicBezTo>
                    <a:pt x="33" y="1"/>
                    <a:pt x="33" y="1"/>
                    <a:pt x="33" y="1"/>
                  </a:cubicBezTo>
                  <a:lnTo>
                    <a:pt x="32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0" name="Freeform 46"/>
            <p:cNvSpPr>
              <a:spLocks noEditPoints="1"/>
            </p:cNvSpPr>
            <p:nvPr/>
          </p:nvSpPr>
          <p:spPr bwMode="auto">
            <a:xfrm>
              <a:off x="2412" y="530"/>
              <a:ext cx="69" cy="53"/>
            </a:xfrm>
            <a:custGeom>
              <a:avLst/>
              <a:gdLst>
                <a:gd name="T0" fmla="*/ 61 w 35"/>
                <a:gd name="T1" fmla="*/ 0 h 27"/>
                <a:gd name="T2" fmla="*/ 8 w 35"/>
                <a:gd name="T3" fmla="*/ 0 h 27"/>
                <a:gd name="T4" fmla="*/ 2 w 35"/>
                <a:gd name="T5" fmla="*/ 10 h 27"/>
                <a:gd name="T6" fmla="*/ 0 w 35"/>
                <a:gd name="T7" fmla="*/ 43 h 27"/>
                <a:gd name="T8" fmla="*/ 8 w 35"/>
                <a:gd name="T9" fmla="*/ 53 h 27"/>
                <a:gd name="T10" fmla="*/ 61 w 35"/>
                <a:gd name="T11" fmla="*/ 53 h 27"/>
                <a:gd name="T12" fmla="*/ 69 w 35"/>
                <a:gd name="T13" fmla="*/ 43 h 27"/>
                <a:gd name="T14" fmla="*/ 69 w 35"/>
                <a:gd name="T15" fmla="*/ 10 h 27"/>
                <a:gd name="T16" fmla="*/ 61 w 35"/>
                <a:gd name="T17" fmla="*/ 0 h 27"/>
                <a:gd name="T18" fmla="*/ 12 w 35"/>
                <a:gd name="T19" fmla="*/ 4 h 27"/>
                <a:gd name="T20" fmla="*/ 55 w 35"/>
                <a:gd name="T21" fmla="*/ 6 h 27"/>
                <a:gd name="T22" fmla="*/ 63 w 35"/>
                <a:gd name="T23" fmla="*/ 14 h 27"/>
                <a:gd name="T24" fmla="*/ 63 w 35"/>
                <a:gd name="T25" fmla="*/ 41 h 27"/>
                <a:gd name="T26" fmla="*/ 55 w 35"/>
                <a:gd name="T27" fmla="*/ 49 h 27"/>
                <a:gd name="T28" fmla="*/ 12 w 35"/>
                <a:gd name="T29" fmla="*/ 49 h 27"/>
                <a:gd name="T30" fmla="*/ 4 w 35"/>
                <a:gd name="T31" fmla="*/ 41 h 27"/>
                <a:gd name="T32" fmla="*/ 4 w 35"/>
                <a:gd name="T33" fmla="*/ 14 h 27"/>
                <a:gd name="T34" fmla="*/ 12 w 35"/>
                <a:gd name="T35" fmla="*/ 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7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2"/>
                    <a:pt x="1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7"/>
                    <a:pt x="35" y="25"/>
                    <a:pt x="35" y="22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3"/>
                    <a:pt x="33" y="0"/>
                    <a:pt x="31" y="0"/>
                  </a:cubicBezTo>
                  <a:close/>
                  <a:moveTo>
                    <a:pt x="6" y="2"/>
                  </a:moveTo>
                  <a:cubicBezTo>
                    <a:pt x="28" y="3"/>
                    <a:pt x="28" y="3"/>
                    <a:pt x="28" y="3"/>
                  </a:cubicBezTo>
                  <a:cubicBezTo>
                    <a:pt x="31" y="3"/>
                    <a:pt x="32" y="5"/>
                    <a:pt x="32" y="7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3"/>
                    <a:pt x="30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1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4"/>
                    <a:pt x="4" y="2"/>
                    <a:pt x="6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1" name="Freeform 47"/>
            <p:cNvSpPr>
              <a:spLocks/>
            </p:cNvSpPr>
            <p:nvPr/>
          </p:nvSpPr>
          <p:spPr bwMode="auto">
            <a:xfrm>
              <a:off x="2497" y="534"/>
              <a:ext cx="64" cy="49"/>
            </a:xfrm>
            <a:custGeom>
              <a:avLst/>
              <a:gdLst>
                <a:gd name="T0" fmla="*/ 64 w 32"/>
                <a:gd name="T1" fmla="*/ 49 h 25"/>
                <a:gd name="T2" fmla="*/ 0 w 32"/>
                <a:gd name="T3" fmla="*/ 47 h 25"/>
                <a:gd name="T4" fmla="*/ 0 w 32"/>
                <a:gd name="T5" fmla="*/ 10 h 25"/>
                <a:gd name="T6" fmla="*/ 12 w 32"/>
                <a:gd name="T7" fmla="*/ 0 h 25"/>
                <a:gd name="T8" fmla="*/ 64 w 32"/>
                <a:gd name="T9" fmla="*/ 0 h 25"/>
                <a:gd name="T10" fmla="*/ 64 w 32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32" y="25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32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48"/>
            <p:cNvSpPr>
              <a:spLocks noEditPoints="1"/>
            </p:cNvSpPr>
            <p:nvPr/>
          </p:nvSpPr>
          <p:spPr bwMode="auto">
            <a:xfrm>
              <a:off x="2495" y="532"/>
              <a:ext cx="69" cy="51"/>
            </a:xfrm>
            <a:custGeom>
              <a:avLst/>
              <a:gdLst>
                <a:gd name="T0" fmla="*/ 61 w 35"/>
                <a:gd name="T1" fmla="*/ 0 h 26"/>
                <a:gd name="T2" fmla="*/ 8 w 35"/>
                <a:gd name="T3" fmla="*/ 0 h 26"/>
                <a:gd name="T4" fmla="*/ 0 w 35"/>
                <a:gd name="T5" fmla="*/ 8 h 26"/>
                <a:gd name="T6" fmla="*/ 0 w 35"/>
                <a:gd name="T7" fmla="*/ 43 h 26"/>
                <a:gd name="T8" fmla="*/ 8 w 35"/>
                <a:gd name="T9" fmla="*/ 51 h 26"/>
                <a:gd name="T10" fmla="*/ 61 w 35"/>
                <a:gd name="T11" fmla="*/ 51 h 26"/>
                <a:gd name="T12" fmla="*/ 69 w 35"/>
                <a:gd name="T13" fmla="*/ 43 h 26"/>
                <a:gd name="T14" fmla="*/ 69 w 35"/>
                <a:gd name="T15" fmla="*/ 8 h 26"/>
                <a:gd name="T16" fmla="*/ 61 w 35"/>
                <a:gd name="T17" fmla="*/ 0 h 26"/>
                <a:gd name="T18" fmla="*/ 12 w 35"/>
                <a:gd name="T19" fmla="*/ 4 h 26"/>
                <a:gd name="T20" fmla="*/ 55 w 35"/>
                <a:gd name="T21" fmla="*/ 4 h 26"/>
                <a:gd name="T22" fmla="*/ 63 w 35"/>
                <a:gd name="T23" fmla="*/ 14 h 26"/>
                <a:gd name="T24" fmla="*/ 63 w 35"/>
                <a:gd name="T25" fmla="*/ 39 h 26"/>
                <a:gd name="T26" fmla="*/ 55 w 35"/>
                <a:gd name="T27" fmla="*/ 49 h 26"/>
                <a:gd name="T28" fmla="*/ 12 w 35"/>
                <a:gd name="T29" fmla="*/ 49 h 26"/>
                <a:gd name="T30" fmla="*/ 4 w 35"/>
                <a:gd name="T31" fmla="*/ 39 h 26"/>
                <a:gd name="T32" fmla="*/ 4 w 35"/>
                <a:gd name="T33" fmla="*/ 12 h 26"/>
                <a:gd name="T34" fmla="*/ 12 w 35"/>
                <a:gd name="T35" fmla="*/ 4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6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6"/>
                    <a:pt x="35" y="24"/>
                    <a:pt x="35" y="2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lose/>
                  <a:moveTo>
                    <a:pt x="6" y="2"/>
                  </a:moveTo>
                  <a:cubicBezTo>
                    <a:pt x="28" y="2"/>
                    <a:pt x="28" y="2"/>
                    <a:pt x="28" y="2"/>
                  </a:cubicBezTo>
                  <a:cubicBezTo>
                    <a:pt x="30" y="2"/>
                    <a:pt x="32" y="4"/>
                    <a:pt x="32" y="7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3"/>
                    <a:pt x="30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0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4" y="2"/>
                    <a:pt x="6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3" name="Freeform 49"/>
            <p:cNvSpPr>
              <a:spLocks/>
            </p:cNvSpPr>
            <p:nvPr/>
          </p:nvSpPr>
          <p:spPr bwMode="auto">
            <a:xfrm>
              <a:off x="2580" y="534"/>
              <a:ext cx="64" cy="49"/>
            </a:xfrm>
            <a:custGeom>
              <a:avLst/>
              <a:gdLst>
                <a:gd name="T0" fmla="*/ 64 w 32"/>
                <a:gd name="T1" fmla="*/ 49 h 25"/>
                <a:gd name="T2" fmla="*/ 0 w 32"/>
                <a:gd name="T3" fmla="*/ 49 h 25"/>
                <a:gd name="T4" fmla="*/ 0 w 32"/>
                <a:gd name="T5" fmla="*/ 12 h 25"/>
                <a:gd name="T6" fmla="*/ 12 w 32"/>
                <a:gd name="T7" fmla="*/ 0 h 25"/>
                <a:gd name="T8" fmla="*/ 64 w 32"/>
                <a:gd name="T9" fmla="*/ 0 h 25"/>
                <a:gd name="T10" fmla="*/ 64 w 32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32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32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4" name="Freeform 50"/>
            <p:cNvSpPr>
              <a:spLocks noEditPoints="1"/>
            </p:cNvSpPr>
            <p:nvPr/>
          </p:nvSpPr>
          <p:spPr bwMode="auto">
            <a:xfrm>
              <a:off x="2578" y="532"/>
              <a:ext cx="68" cy="53"/>
            </a:xfrm>
            <a:custGeom>
              <a:avLst/>
              <a:gdLst>
                <a:gd name="T0" fmla="*/ 62 w 34"/>
                <a:gd name="T1" fmla="*/ 0 h 27"/>
                <a:gd name="T2" fmla="*/ 8 w 34"/>
                <a:gd name="T3" fmla="*/ 0 h 27"/>
                <a:gd name="T4" fmla="*/ 0 w 34"/>
                <a:gd name="T5" fmla="*/ 8 h 27"/>
                <a:gd name="T6" fmla="*/ 0 w 34"/>
                <a:gd name="T7" fmla="*/ 43 h 27"/>
                <a:gd name="T8" fmla="*/ 8 w 34"/>
                <a:gd name="T9" fmla="*/ 51 h 27"/>
                <a:gd name="T10" fmla="*/ 60 w 34"/>
                <a:gd name="T11" fmla="*/ 53 h 27"/>
                <a:gd name="T12" fmla="*/ 68 w 34"/>
                <a:gd name="T13" fmla="*/ 43 h 27"/>
                <a:gd name="T14" fmla="*/ 68 w 34"/>
                <a:gd name="T15" fmla="*/ 10 h 27"/>
                <a:gd name="T16" fmla="*/ 62 w 34"/>
                <a:gd name="T17" fmla="*/ 0 h 27"/>
                <a:gd name="T18" fmla="*/ 12 w 34"/>
                <a:gd name="T19" fmla="*/ 4 h 27"/>
                <a:gd name="T20" fmla="*/ 56 w 34"/>
                <a:gd name="T21" fmla="*/ 4 h 27"/>
                <a:gd name="T22" fmla="*/ 64 w 34"/>
                <a:gd name="T23" fmla="*/ 14 h 27"/>
                <a:gd name="T24" fmla="*/ 62 w 34"/>
                <a:gd name="T25" fmla="*/ 41 h 27"/>
                <a:gd name="T26" fmla="*/ 56 w 34"/>
                <a:gd name="T27" fmla="*/ 49 h 27"/>
                <a:gd name="T28" fmla="*/ 10 w 34"/>
                <a:gd name="T29" fmla="*/ 49 h 27"/>
                <a:gd name="T30" fmla="*/ 4 w 34"/>
                <a:gd name="T31" fmla="*/ 39 h 27"/>
                <a:gd name="T32" fmla="*/ 4 w 34"/>
                <a:gd name="T33" fmla="*/ 14 h 27"/>
                <a:gd name="T34" fmla="*/ 12 w 34"/>
                <a:gd name="T35" fmla="*/ 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7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1" y="26"/>
                    <a:pt x="4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3" y="27"/>
                    <a:pt x="34" y="25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2"/>
                    <a:pt x="33" y="0"/>
                    <a:pt x="31" y="0"/>
                  </a:cubicBezTo>
                  <a:close/>
                  <a:moveTo>
                    <a:pt x="6" y="2"/>
                  </a:moveTo>
                  <a:cubicBezTo>
                    <a:pt x="28" y="2"/>
                    <a:pt x="28" y="2"/>
                    <a:pt x="28" y="2"/>
                  </a:cubicBezTo>
                  <a:cubicBezTo>
                    <a:pt x="30" y="2"/>
                    <a:pt x="32" y="4"/>
                    <a:pt x="32" y="7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3"/>
                    <a:pt x="30" y="25"/>
                    <a:pt x="28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3" y="25"/>
                    <a:pt x="2" y="23"/>
                    <a:pt x="2" y="20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4"/>
                    <a:pt x="4" y="2"/>
                    <a:pt x="6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51"/>
            <p:cNvSpPr>
              <a:spLocks/>
            </p:cNvSpPr>
            <p:nvPr/>
          </p:nvSpPr>
          <p:spPr bwMode="auto">
            <a:xfrm>
              <a:off x="2659" y="531"/>
              <a:ext cx="65" cy="49"/>
            </a:xfrm>
            <a:custGeom>
              <a:avLst/>
              <a:gdLst>
                <a:gd name="T0" fmla="*/ 65 w 33"/>
                <a:gd name="T1" fmla="*/ 49 h 25"/>
                <a:gd name="T2" fmla="*/ 0 w 33"/>
                <a:gd name="T3" fmla="*/ 49 h 25"/>
                <a:gd name="T4" fmla="*/ 2 w 33"/>
                <a:gd name="T5" fmla="*/ 12 h 25"/>
                <a:gd name="T6" fmla="*/ 12 w 33"/>
                <a:gd name="T7" fmla="*/ 0 h 25"/>
                <a:gd name="T8" fmla="*/ 65 w 33"/>
                <a:gd name="T9" fmla="*/ 2 h 25"/>
                <a:gd name="T10" fmla="*/ 65 w 33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25">
                  <a:moveTo>
                    <a:pt x="33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3"/>
                    <a:pt x="3" y="0"/>
                    <a:pt x="6" y="0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3" y="25"/>
                    <a:pt x="33" y="25"/>
                    <a:pt x="33" y="25"/>
                  </a:cubicBezTo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6" name="Freeform 52"/>
            <p:cNvSpPr>
              <a:spLocks noEditPoints="1"/>
            </p:cNvSpPr>
            <p:nvPr/>
          </p:nvSpPr>
          <p:spPr bwMode="auto">
            <a:xfrm>
              <a:off x="2660" y="532"/>
              <a:ext cx="69" cy="53"/>
            </a:xfrm>
            <a:custGeom>
              <a:avLst/>
              <a:gdLst>
                <a:gd name="T0" fmla="*/ 61 w 35"/>
                <a:gd name="T1" fmla="*/ 0 h 27"/>
                <a:gd name="T2" fmla="*/ 8 w 35"/>
                <a:gd name="T3" fmla="*/ 0 h 27"/>
                <a:gd name="T4" fmla="*/ 2 w 35"/>
                <a:gd name="T5" fmla="*/ 10 h 27"/>
                <a:gd name="T6" fmla="*/ 2 w 35"/>
                <a:gd name="T7" fmla="*/ 43 h 27"/>
                <a:gd name="T8" fmla="*/ 8 w 35"/>
                <a:gd name="T9" fmla="*/ 53 h 27"/>
                <a:gd name="T10" fmla="*/ 61 w 35"/>
                <a:gd name="T11" fmla="*/ 53 h 27"/>
                <a:gd name="T12" fmla="*/ 69 w 35"/>
                <a:gd name="T13" fmla="*/ 43 h 27"/>
                <a:gd name="T14" fmla="*/ 69 w 35"/>
                <a:gd name="T15" fmla="*/ 10 h 27"/>
                <a:gd name="T16" fmla="*/ 61 w 35"/>
                <a:gd name="T17" fmla="*/ 0 h 27"/>
                <a:gd name="T18" fmla="*/ 12 w 35"/>
                <a:gd name="T19" fmla="*/ 4 h 27"/>
                <a:gd name="T20" fmla="*/ 55 w 35"/>
                <a:gd name="T21" fmla="*/ 6 h 27"/>
                <a:gd name="T22" fmla="*/ 63 w 35"/>
                <a:gd name="T23" fmla="*/ 14 h 27"/>
                <a:gd name="T24" fmla="*/ 63 w 35"/>
                <a:gd name="T25" fmla="*/ 41 h 27"/>
                <a:gd name="T26" fmla="*/ 55 w 35"/>
                <a:gd name="T27" fmla="*/ 49 h 27"/>
                <a:gd name="T28" fmla="*/ 12 w 35"/>
                <a:gd name="T29" fmla="*/ 49 h 27"/>
                <a:gd name="T30" fmla="*/ 4 w 35"/>
                <a:gd name="T31" fmla="*/ 41 h 27"/>
                <a:gd name="T32" fmla="*/ 6 w 35"/>
                <a:gd name="T33" fmla="*/ 14 h 27"/>
                <a:gd name="T34" fmla="*/ 12 w 35"/>
                <a:gd name="T35" fmla="*/ 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7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2"/>
                    <a:pt x="1" y="5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7"/>
                    <a:pt x="35" y="25"/>
                    <a:pt x="35" y="22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3"/>
                    <a:pt x="33" y="0"/>
                    <a:pt x="31" y="0"/>
                  </a:cubicBezTo>
                  <a:moveTo>
                    <a:pt x="6" y="2"/>
                  </a:moveTo>
                  <a:cubicBezTo>
                    <a:pt x="28" y="3"/>
                    <a:pt x="28" y="3"/>
                    <a:pt x="28" y="3"/>
                  </a:cubicBezTo>
                  <a:cubicBezTo>
                    <a:pt x="31" y="3"/>
                    <a:pt x="32" y="5"/>
                    <a:pt x="32" y="7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3"/>
                    <a:pt x="30" y="26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4" y="2"/>
                    <a:pt x="6" y="2"/>
                  </a:cubicBezTo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7" name="Freeform 53"/>
            <p:cNvSpPr>
              <a:spLocks/>
            </p:cNvSpPr>
            <p:nvPr/>
          </p:nvSpPr>
          <p:spPr bwMode="auto">
            <a:xfrm>
              <a:off x="2745" y="536"/>
              <a:ext cx="63" cy="49"/>
            </a:xfrm>
            <a:custGeom>
              <a:avLst/>
              <a:gdLst>
                <a:gd name="T0" fmla="*/ 63 w 32"/>
                <a:gd name="T1" fmla="*/ 49 h 25"/>
                <a:gd name="T2" fmla="*/ 0 w 32"/>
                <a:gd name="T3" fmla="*/ 47 h 25"/>
                <a:gd name="T4" fmla="*/ 0 w 32"/>
                <a:gd name="T5" fmla="*/ 10 h 25"/>
                <a:gd name="T6" fmla="*/ 12 w 32"/>
                <a:gd name="T7" fmla="*/ 0 h 25"/>
                <a:gd name="T8" fmla="*/ 63 w 32"/>
                <a:gd name="T9" fmla="*/ 0 h 25"/>
                <a:gd name="T10" fmla="*/ 63 w 32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32" y="25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25"/>
                    <a:pt x="32" y="25"/>
                    <a:pt x="32" y="25"/>
                  </a:cubicBezTo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4"/>
            <p:cNvSpPr>
              <a:spLocks noEditPoints="1"/>
            </p:cNvSpPr>
            <p:nvPr/>
          </p:nvSpPr>
          <p:spPr bwMode="auto">
            <a:xfrm>
              <a:off x="2743" y="534"/>
              <a:ext cx="69" cy="51"/>
            </a:xfrm>
            <a:custGeom>
              <a:avLst/>
              <a:gdLst>
                <a:gd name="T0" fmla="*/ 61 w 35"/>
                <a:gd name="T1" fmla="*/ 0 h 26"/>
                <a:gd name="T2" fmla="*/ 8 w 35"/>
                <a:gd name="T3" fmla="*/ 0 h 26"/>
                <a:gd name="T4" fmla="*/ 0 w 35"/>
                <a:gd name="T5" fmla="*/ 8 h 26"/>
                <a:gd name="T6" fmla="*/ 0 w 35"/>
                <a:gd name="T7" fmla="*/ 43 h 26"/>
                <a:gd name="T8" fmla="*/ 8 w 35"/>
                <a:gd name="T9" fmla="*/ 51 h 26"/>
                <a:gd name="T10" fmla="*/ 61 w 35"/>
                <a:gd name="T11" fmla="*/ 51 h 26"/>
                <a:gd name="T12" fmla="*/ 69 w 35"/>
                <a:gd name="T13" fmla="*/ 43 h 26"/>
                <a:gd name="T14" fmla="*/ 69 w 35"/>
                <a:gd name="T15" fmla="*/ 8 h 26"/>
                <a:gd name="T16" fmla="*/ 61 w 35"/>
                <a:gd name="T17" fmla="*/ 0 h 26"/>
                <a:gd name="T18" fmla="*/ 12 w 35"/>
                <a:gd name="T19" fmla="*/ 4 h 26"/>
                <a:gd name="T20" fmla="*/ 55 w 35"/>
                <a:gd name="T21" fmla="*/ 4 h 26"/>
                <a:gd name="T22" fmla="*/ 63 w 35"/>
                <a:gd name="T23" fmla="*/ 14 h 26"/>
                <a:gd name="T24" fmla="*/ 63 w 35"/>
                <a:gd name="T25" fmla="*/ 39 h 26"/>
                <a:gd name="T26" fmla="*/ 55 w 35"/>
                <a:gd name="T27" fmla="*/ 49 h 26"/>
                <a:gd name="T28" fmla="*/ 12 w 35"/>
                <a:gd name="T29" fmla="*/ 49 h 26"/>
                <a:gd name="T30" fmla="*/ 4 w 35"/>
                <a:gd name="T31" fmla="*/ 39 h 26"/>
                <a:gd name="T32" fmla="*/ 4 w 35"/>
                <a:gd name="T33" fmla="*/ 12 h 26"/>
                <a:gd name="T34" fmla="*/ 12 w 35"/>
                <a:gd name="T35" fmla="*/ 4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6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6"/>
                    <a:pt x="35" y="24"/>
                    <a:pt x="35" y="2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moveTo>
                    <a:pt x="6" y="2"/>
                  </a:moveTo>
                  <a:cubicBezTo>
                    <a:pt x="28" y="2"/>
                    <a:pt x="28" y="2"/>
                    <a:pt x="28" y="2"/>
                  </a:cubicBezTo>
                  <a:cubicBezTo>
                    <a:pt x="30" y="2"/>
                    <a:pt x="32" y="4"/>
                    <a:pt x="32" y="7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3"/>
                    <a:pt x="30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0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4" y="2"/>
                    <a:pt x="6" y="2"/>
                  </a:cubicBezTo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59" name="Freeform 55"/>
            <p:cNvSpPr>
              <a:spLocks/>
            </p:cNvSpPr>
            <p:nvPr/>
          </p:nvSpPr>
          <p:spPr bwMode="auto">
            <a:xfrm>
              <a:off x="2828" y="536"/>
              <a:ext cx="64" cy="49"/>
            </a:xfrm>
            <a:custGeom>
              <a:avLst/>
              <a:gdLst>
                <a:gd name="T0" fmla="*/ 64 w 32"/>
                <a:gd name="T1" fmla="*/ 49 h 25"/>
                <a:gd name="T2" fmla="*/ 0 w 32"/>
                <a:gd name="T3" fmla="*/ 49 h 25"/>
                <a:gd name="T4" fmla="*/ 0 w 32"/>
                <a:gd name="T5" fmla="*/ 12 h 25"/>
                <a:gd name="T6" fmla="*/ 12 w 32"/>
                <a:gd name="T7" fmla="*/ 0 h 25"/>
                <a:gd name="T8" fmla="*/ 64 w 32"/>
                <a:gd name="T9" fmla="*/ 0 h 25"/>
                <a:gd name="T10" fmla="*/ 64 w 32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32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32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0" name="Freeform 56"/>
            <p:cNvSpPr>
              <a:spLocks noEditPoints="1"/>
            </p:cNvSpPr>
            <p:nvPr/>
          </p:nvSpPr>
          <p:spPr bwMode="auto">
            <a:xfrm>
              <a:off x="2826" y="534"/>
              <a:ext cx="68" cy="53"/>
            </a:xfrm>
            <a:custGeom>
              <a:avLst/>
              <a:gdLst>
                <a:gd name="T0" fmla="*/ 62 w 34"/>
                <a:gd name="T1" fmla="*/ 0 h 27"/>
                <a:gd name="T2" fmla="*/ 8 w 34"/>
                <a:gd name="T3" fmla="*/ 0 h 27"/>
                <a:gd name="T4" fmla="*/ 0 w 34"/>
                <a:gd name="T5" fmla="*/ 8 h 27"/>
                <a:gd name="T6" fmla="*/ 0 w 34"/>
                <a:gd name="T7" fmla="*/ 43 h 27"/>
                <a:gd name="T8" fmla="*/ 8 w 34"/>
                <a:gd name="T9" fmla="*/ 51 h 27"/>
                <a:gd name="T10" fmla="*/ 60 w 34"/>
                <a:gd name="T11" fmla="*/ 53 h 27"/>
                <a:gd name="T12" fmla="*/ 68 w 34"/>
                <a:gd name="T13" fmla="*/ 43 h 27"/>
                <a:gd name="T14" fmla="*/ 68 w 34"/>
                <a:gd name="T15" fmla="*/ 10 h 27"/>
                <a:gd name="T16" fmla="*/ 62 w 34"/>
                <a:gd name="T17" fmla="*/ 0 h 27"/>
                <a:gd name="T18" fmla="*/ 12 w 34"/>
                <a:gd name="T19" fmla="*/ 4 h 27"/>
                <a:gd name="T20" fmla="*/ 56 w 34"/>
                <a:gd name="T21" fmla="*/ 4 h 27"/>
                <a:gd name="T22" fmla="*/ 64 w 34"/>
                <a:gd name="T23" fmla="*/ 14 h 27"/>
                <a:gd name="T24" fmla="*/ 62 w 34"/>
                <a:gd name="T25" fmla="*/ 41 h 27"/>
                <a:gd name="T26" fmla="*/ 56 w 34"/>
                <a:gd name="T27" fmla="*/ 49 h 27"/>
                <a:gd name="T28" fmla="*/ 10 w 34"/>
                <a:gd name="T29" fmla="*/ 49 h 27"/>
                <a:gd name="T30" fmla="*/ 4 w 34"/>
                <a:gd name="T31" fmla="*/ 39 h 27"/>
                <a:gd name="T32" fmla="*/ 4 w 34"/>
                <a:gd name="T33" fmla="*/ 14 h 27"/>
                <a:gd name="T34" fmla="*/ 12 w 34"/>
                <a:gd name="T35" fmla="*/ 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7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3" y="27"/>
                    <a:pt x="34" y="25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2"/>
                    <a:pt x="33" y="0"/>
                    <a:pt x="31" y="0"/>
                  </a:cubicBezTo>
                  <a:close/>
                  <a:moveTo>
                    <a:pt x="6" y="2"/>
                  </a:moveTo>
                  <a:cubicBezTo>
                    <a:pt x="28" y="2"/>
                    <a:pt x="28" y="2"/>
                    <a:pt x="28" y="2"/>
                  </a:cubicBezTo>
                  <a:cubicBezTo>
                    <a:pt x="30" y="2"/>
                    <a:pt x="32" y="4"/>
                    <a:pt x="32" y="7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3"/>
                    <a:pt x="30" y="25"/>
                    <a:pt x="28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3" y="25"/>
                    <a:pt x="2" y="23"/>
                    <a:pt x="2" y="20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4"/>
                    <a:pt x="4" y="2"/>
                    <a:pt x="6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1" name="Freeform 57"/>
            <p:cNvSpPr>
              <a:spLocks/>
            </p:cNvSpPr>
            <p:nvPr/>
          </p:nvSpPr>
          <p:spPr bwMode="auto">
            <a:xfrm>
              <a:off x="2909" y="536"/>
              <a:ext cx="123" cy="49"/>
            </a:xfrm>
            <a:custGeom>
              <a:avLst/>
              <a:gdLst>
                <a:gd name="T0" fmla="*/ 123 w 62"/>
                <a:gd name="T1" fmla="*/ 49 h 25"/>
                <a:gd name="T2" fmla="*/ 0 w 62"/>
                <a:gd name="T3" fmla="*/ 49 h 25"/>
                <a:gd name="T4" fmla="*/ 2 w 62"/>
                <a:gd name="T5" fmla="*/ 12 h 25"/>
                <a:gd name="T6" fmla="*/ 12 w 62"/>
                <a:gd name="T7" fmla="*/ 0 h 25"/>
                <a:gd name="T8" fmla="*/ 123 w 62"/>
                <a:gd name="T9" fmla="*/ 2 h 25"/>
                <a:gd name="T10" fmla="*/ 123 w 62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2" h="25">
                  <a:moveTo>
                    <a:pt x="62" y="25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3"/>
                    <a:pt x="3" y="0"/>
                    <a:pt x="6" y="0"/>
                  </a:cubicBezTo>
                  <a:cubicBezTo>
                    <a:pt x="62" y="1"/>
                    <a:pt x="62" y="1"/>
                    <a:pt x="62" y="1"/>
                  </a:cubicBezTo>
                  <a:lnTo>
                    <a:pt x="62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2" name="Freeform 58"/>
            <p:cNvSpPr>
              <a:spLocks noEditPoints="1"/>
            </p:cNvSpPr>
            <p:nvPr/>
          </p:nvSpPr>
          <p:spPr bwMode="auto">
            <a:xfrm>
              <a:off x="2909" y="534"/>
              <a:ext cx="127" cy="53"/>
            </a:xfrm>
            <a:custGeom>
              <a:avLst/>
              <a:gdLst>
                <a:gd name="T0" fmla="*/ 119 w 64"/>
                <a:gd name="T1" fmla="*/ 2 h 27"/>
                <a:gd name="T2" fmla="*/ 8 w 64"/>
                <a:gd name="T3" fmla="*/ 0 h 27"/>
                <a:gd name="T4" fmla="*/ 0 w 64"/>
                <a:gd name="T5" fmla="*/ 10 h 27"/>
                <a:gd name="T6" fmla="*/ 0 w 64"/>
                <a:gd name="T7" fmla="*/ 43 h 27"/>
                <a:gd name="T8" fmla="*/ 6 w 64"/>
                <a:gd name="T9" fmla="*/ 53 h 27"/>
                <a:gd name="T10" fmla="*/ 119 w 64"/>
                <a:gd name="T11" fmla="*/ 53 h 27"/>
                <a:gd name="T12" fmla="*/ 125 w 64"/>
                <a:gd name="T13" fmla="*/ 45 h 27"/>
                <a:gd name="T14" fmla="*/ 127 w 64"/>
                <a:gd name="T15" fmla="*/ 10 h 27"/>
                <a:gd name="T16" fmla="*/ 119 w 64"/>
                <a:gd name="T17" fmla="*/ 2 h 27"/>
                <a:gd name="T18" fmla="*/ 10 w 64"/>
                <a:gd name="T19" fmla="*/ 4 h 27"/>
                <a:gd name="T20" fmla="*/ 113 w 64"/>
                <a:gd name="T21" fmla="*/ 6 h 27"/>
                <a:gd name="T22" fmla="*/ 121 w 64"/>
                <a:gd name="T23" fmla="*/ 14 h 27"/>
                <a:gd name="T24" fmla="*/ 121 w 64"/>
                <a:gd name="T25" fmla="*/ 41 h 27"/>
                <a:gd name="T26" fmla="*/ 113 w 64"/>
                <a:gd name="T27" fmla="*/ 51 h 27"/>
                <a:gd name="T28" fmla="*/ 10 w 64"/>
                <a:gd name="T29" fmla="*/ 49 h 27"/>
                <a:gd name="T30" fmla="*/ 2 w 64"/>
                <a:gd name="T31" fmla="*/ 41 h 27"/>
                <a:gd name="T32" fmla="*/ 4 w 64"/>
                <a:gd name="T33" fmla="*/ 14 h 27"/>
                <a:gd name="T34" fmla="*/ 10 w 64"/>
                <a:gd name="T35" fmla="*/ 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64" h="27">
                  <a:moveTo>
                    <a:pt x="60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1" y="27"/>
                    <a:pt x="3" y="27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62" y="27"/>
                    <a:pt x="63" y="25"/>
                    <a:pt x="63" y="23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3"/>
                    <a:pt x="62" y="1"/>
                    <a:pt x="60" y="1"/>
                  </a:cubicBezTo>
                  <a:close/>
                  <a:moveTo>
                    <a:pt x="5" y="2"/>
                  </a:moveTo>
                  <a:cubicBezTo>
                    <a:pt x="57" y="3"/>
                    <a:pt x="57" y="3"/>
                    <a:pt x="57" y="3"/>
                  </a:cubicBezTo>
                  <a:cubicBezTo>
                    <a:pt x="59" y="3"/>
                    <a:pt x="61" y="5"/>
                    <a:pt x="61" y="7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1" y="24"/>
                    <a:pt x="59" y="26"/>
                    <a:pt x="57" y="26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3" y="25"/>
                    <a:pt x="1" y="23"/>
                    <a:pt x="1" y="21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4"/>
                    <a:pt x="3" y="2"/>
                    <a:pt x="5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3" name="Freeform 59"/>
            <p:cNvSpPr>
              <a:spLocks/>
            </p:cNvSpPr>
            <p:nvPr/>
          </p:nvSpPr>
          <p:spPr bwMode="auto">
            <a:xfrm>
              <a:off x="2969" y="605"/>
              <a:ext cx="63" cy="50"/>
            </a:xfrm>
            <a:custGeom>
              <a:avLst/>
              <a:gdLst>
                <a:gd name="T0" fmla="*/ 0 w 32"/>
                <a:gd name="T1" fmla="*/ 50 h 25"/>
                <a:gd name="T2" fmla="*/ 63 w 32"/>
                <a:gd name="T3" fmla="*/ 50 h 25"/>
                <a:gd name="T4" fmla="*/ 63 w 32"/>
                <a:gd name="T5" fmla="*/ 12 h 25"/>
                <a:gd name="T6" fmla="*/ 53 w 32"/>
                <a:gd name="T7" fmla="*/ 0 h 25"/>
                <a:gd name="T8" fmla="*/ 0 w 32"/>
                <a:gd name="T9" fmla="*/ 0 h 25"/>
                <a:gd name="T10" fmla="*/ 0 w 3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30" y="0"/>
                    <a:pt x="2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4" name="Freeform 60"/>
            <p:cNvSpPr>
              <a:spLocks noEditPoints="1"/>
            </p:cNvSpPr>
            <p:nvPr/>
          </p:nvSpPr>
          <p:spPr bwMode="auto">
            <a:xfrm>
              <a:off x="2967" y="603"/>
              <a:ext cx="67" cy="54"/>
            </a:xfrm>
            <a:custGeom>
              <a:avLst/>
              <a:gdLst>
                <a:gd name="T0" fmla="*/ 0 w 34"/>
                <a:gd name="T1" fmla="*/ 10 h 27"/>
                <a:gd name="T2" fmla="*/ 0 w 34"/>
                <a:gd name="T3" fmla="*/ 44 h 27"/>
                <a:gd name="T4" fmla="*/ 6 w 34"/>
                <a:gd name="T5" fmla="*/ 54 h 27"/>
                <a:gd name="T6" fmla="*/ 59 w 34"/>
                <a:gd name="T7" fmla="*/ 54 h 27"/>
                <a:gd name="T8" fmla="*/ 67 w 34"/>
                <a:gd name="T9" fmla="*/ 44 h 27"/>
                <a:gd name="T10" fmla="*/ 67 w 34"/>
                <a:gd name="T11" fmla="*/ 10 h 27"/>
                <a:gd name="T12" fmla="*/ 61 w 34"/>
                <a:gd name="T13" fmla="*/ 0 h 27"/>
                <a:gd name="T14" fmla="*/ 8 w 34"/>
                <a:gd name="T15" fmla="*/ 0 h 27"/>
                <a:gd name="T16" fmla="*/ 0 w 34"/>
                <a:gd name="T17" fmla="*/ 10 h 27"/>
                <a:gd name="T18" fmla="*/ 63 w 34"/>
                <a:gd name="T19" fmla="*/ 14 h 27"/>
                <a:gd name="T20" fmla="*/ 63 w 34"/>
                <a:gd name="T21" fmla="*/ 42 h 27"/>
                <a:gd name="T22" fmla="*/ 55 w 34"/>
                <a:gd name="T23" fmla="*/ 50 h 27"/>
                <a:gd name="T24" fmla="*/ 12 w 34"/>
                <a:gd name="T25" fmla="*/ 50 h 27"/>
                <a:gd name="T26" fmla="*/ 6 w 34"/>
                <a:gd name="T27" fmla="*/ 42 h 27"/>
                <a:gd name="T28" fmla="*/ 6 w 34"/>
                <a:gd name="T29" fmla="*/ 14 h 27"/>
                <a:gd name="T30" fmla="*/ 12 w 34"/>
                <a:gd name="T31" fmla="*/ 4 h 27"/>
                <a:gd name="T32" fmla="*/ 57 w 34"/>
                <a:gd name="T33" fmla="*/ 4 h 27"/>
                <a:gd name="T34" fmla="*/ 63 w 34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1" y="27"/>
                    <a:pt x="3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2" y="27"/>
                    <a:pt x="34" y="25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  <a:moveTo>
                    <a:pt x="32" y="7"/>
                  </a:moveTo>
                  <a:cubicBezTo>
                    <a:pt x="32" y="21"/>
                    <a:pt x="32" y="21"/>
                    <a:pt x="32" y="21"/>
                  </a:cubicBezTo>
                  <a:cubicBezTo>
                    <a:pt x="32" y="23"/>
                    <a:pt x="31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3" y="23"/>
                    <a:pt x="3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4" y="2"/>
                    <a:pt x="6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3"/>
                    <a:pt x="32" y="5"/>
                    <a:pt x="32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5" name="Freeform 61"/>
            <p:cNvSpPr>
              <a:spLocks/>
            </p:cNvSpPr>
            <p:nvPr/>
          </p:nvSpPr>
          <p:spPr bwMode="auto">
            <a:xfrm>
              <a:off x="2886" y="605"/>
              <a:ext cx="65" cy="50"/>
            </a:xfrm>
            <a:custGeom>
              <a:avLst/>
              <a:gdLst>
                <a:gd name="T0" fmla="*/ 0 w 33"/>
                <a:gd name="T1" fmla="*/ 50 h 25"/>
                <a:gd name="T2" fmla="*/ 63 w 33"/>
                <a:gd name="T3" fmla="*/ 50 h 25"/>
                <a:gd name="T4" fmla="*/ 65 w 33"/>
                <a:gd name="T5" fmla="*/ 12 h 25"/>
                <a:gd name="T6" fmla="*/ 53 w 33"/>
                <a:gd name="T7" fmla="*/ 0 h 25"/>
                <a:gd name="T8" fmla="*/ 2 w 33"/>
                <a:gd name="T9" fmla="*/ 0 h 25"/>
                <a:gd name="T10" fmla="*/ 0 w 33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3"/>
                    <a:pt x="30" y="0"/>
                    <a:pt x="27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6" name="Freeform 62"/>
            <p:cNvSpPr>
              <a:spLocks noEditPoints="1"/>
            </p:cNvSpPr>
            <p:nvPr/>
          </p:nvSpPr>
          <p:spPr bwMode="auto">
            <a:xfrm>
              <a:off x="2884" y="603"/>
              <a:ext cx="69" cy="54"/>
            </a:xfrm>
            <a:custGeom>
              <a:avLst/>
              <a:gdLst>
                <a:gd name="T0" fmla="*/ 0 w 35"/>
                <a:gd name="T1" fmla="*/ 8 h 27"/>
                <a:gd name="T2" fmla="*/ 0 w 35"/>
                <a:gd name="T3" fmla="*/ 44 h 27"/>
                <a:gd name="T4" fmla="*/ 8 w 35"/>
                <a:gd name="T5" fmla="*/ 52 h 27"/>
                <a:gd name="T6" fmla="*/ 61 w 35"/>
                <a:gd name="T7" fmla="*/ 52 h 27"/>
                <a:gd name="T8" fmla="*/ 67 w 35"/>
                <a:gd name="T9" fmla="*/ 44 h 27"/>
                <a:gd name="T10" fmla="*/ 69 w 35"/>
                <a:gd name="T11" fmla="*/ 10 h 27"/>
                <a:gd name="T12" fmla="*/ 61 w 35"/>
                <a:gd name="T13" fmla="*/ 0 h 27"/>
                <a:gd name="T14" fmla="*/ 8 w 35"/>
                <a:gd name="T15" fmla="*/ 0 h 27"/>
                <a:gd name="T16" fmla="*/ 0 w 35"/>
                <a:gd name="T17" fmla="*/ 8 h 27"/>
                <a:gd name="T18" fmla="*/ 65 w 35"/>
                <a:gd name="T19" fmla="*/ 14 h 27"/>
                <a:gd name="T20" fmla="*/ 65 w 35"/>
                <a:gd name="T21" fmla="*/ 42 h 27"/>
                <a:gd name="T22" fmla="*/ 57 w 35"/>
                <a:gd name="T23" fmla="*/ 50 h 27"/>
                <a:gd name="T24" fmla="*/ 14 w 35"/>
                <a:gd name="T25" fmla="*/ 50 h 27"/>
                <a:gd name="T26" fmla="*/ 6 w 35"/>
                <a:gd name="T27" fmla="*/ 40 h 27"/>
                <a:gd name="T28" fmla="*/ 6 w 35"/>
                <a:gd name="T29" fmla="*/ 12 h 27"/>
                <a:gd name="T30" fmla="*/ 14 w 35"/>
                <a:gd name="T31" fmla="*/ 4 h 27"/>
                <a:gd name="T32" fmla="*/ 57 w 35"/>
                <a:gd name="T33" fmla="*/ 4 h 27"/>
                <a:gd name="T34" fmla="*/ 65 w 35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7">
                  <a:moveTo>
                    <a:pt x="0" y="4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7"/>
                    <a:pt x="34" y="24"/>
                    <a:pt x="34" y="22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  <a:moveTo>
                    <a:pt x="33" y="7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3" y="23"/>
                    <a:pt x="31" y="25"/>
                    <a:pt x="29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5" y="25"/>
                    <a:pt x="3" y="23"/>
                    <a:pt x="3" y="20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3" y="4"/>
                    <a:pt x="33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7" name="Freeform 63"/>
            <p:cNvSpPr>
              <a:spLocks/>
            </p:cNvSpPr>
            <p:nvPr/>
          </p:nvSpPr>
          <p:spPr bwMode="auto">
            <a:xfrm>
              <a:off x="2804" y="605"/>
              <a:ext cx="64" cy="48"/>
            </a:xfrm>
            <a:custGeom>
              <a:avLst/>
              <a:gdLst>
                <a:gd name="T0" fmla="*/ 0 w 32"/>
                <a:gd name="T1" fmla="*/ 48 h 24"/>
                <a:gd name="T2" fmla="*/ 64 w 32"/>
                <a:gd name="T3" fmla="*/ 48 h 24"/>
                <a:gd name="T4" fmla="*/ 64 w 32"/>
                <a:gd name="T5" fmla="*/ 12 h 24"/>
                <a:gd name="T6" fmla="*/ 52 w 32"/>
                <a:gd name="T7" fmla="*/ 0 h 24"/>
                <a:gd name="T8" fmla="*/ 0 w 32"/>
                <a:gd name="T9" fmla="*/ 0 h 24"/>
                <a:gd name="T10" fmla="*/ 0 w 32"/>
                <a:gd name="T11" fmla="*/ 48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4">
                  <a:moveTo>
                    <a:pt x="0" y="24"/>
                  </a:moveTo>
                  <a:cubicBezTo>
                    <a:pt x="32" y="24"/>
                    <a:pt x="32" y="24"/>
                    <a:pt x="32" y="24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2"/>
                    <a:pt x="29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"/>
                    <a:pt x="0" y="24"/>
                    <a:pt x="0" y="24"/>
                  </a:cubicBezTo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8" name="Freeform 64"/>
            <p:cNvSpPr>
              <a:spLocks noEditPoints="1"/>
            </p:cNvSpPr>
            <p:nvPr/>
          </p:nvSpPr>
          <p:spPr bwMode="auto">
            <a:xfrm>
              <a:off x="2800" y="601"/>
              <a:ext cx="70" cy="54"/>
            </a:xfrm>
            <a:custGeom>
              <a:avLst/>
              <a:gdLst>
                <a:gd name="T0" fmla="*/ 0 w 35"/>
                <a:gd name="T1" fmla="*/ 10 h 27"/>
                <a:gd name="T2" fmla="*/ 0 w 35"/>
                <a:gd name="T3" fmla="*/ 44 h 27"/>
                <a:gd name="T4" fmla="*/ 8 w 35"/>
                <a:gd name="T5" fmla="*/ 54 h 27"/>
                <a:gd name="T6" fmla="*/ 62 w 35"/>
                <a:gd name="T7" fmla="*/ 54 h 27"/>
                <a:gd name="T8" fmla="*/ 70 w 35"/>
                <a:gd name="T9" fmla="*/ 46 h 27"/>
                <a:gd name="T10" fmla="*/ 70 w 35"/>
                <a:gd name="T11" fmla="*/ 10 h 27"/>
                <a:gd name="T12" fmla="*/ 62 w 35"/>
                <a:gd name="T13" fmla="*/ 2 h 27"/>
                <a:gd name="T14" fmla="*/ 8 w 35"/>
                <a:gd name="T15" fmla="*/ 0 h 27"/>
                <a:gd name="T16" fmla="*/ 0 w 35"/>
                <a:gd name="T17" fmla="*/ 10 h 27"/>
                <a:gd name="T18" fmla="*/ 66 w 35"/>
                <a:gd name="T19" fmla="*/ 14 h 27"/>
                <a:gd name="T20" fmla="*/ 66 w 35"/>
                <a:gd name="T21" fmla="*/ 42 h 27"/>
                <a:gd name="T22" fmla="*/ 58 w 35"/>
                <a:gd name="T23" fmla="*/ 52 h 27"/>
                <a:gd name="T24" fmla="*/ 14 w 35"/>
                <a:gd name="T25" fmla="*/ 52 h 27"/>
                <a:gd name="T26" fmla="*/ 6 w 35"/>
                <a:gd name="T27" fmla="*/ 42 h 27"/>
                <a:gd name="T28" fmla="*/ 6 w 35"/>
                <a:gd name="T29" fmla="*/ 14 h 27"/>
                <a:gd name="T30" fmla="*/ 14 w 35"/>
                <a:gd name="T31" fmla="*/ 6 h 27"/>
                <a:gd name="T32" fmla="*/ 58 w 35"/>
                <a:gd name="T33" fmla="*/ 6 h 27"/>
                <a:gd name="T34" fmla="*/ 66 w 35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7"/>
                    <a:pt x="35" y="25"/>
                    <a:pt x="35" y="23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3"/>
                    <a:pt x="33" y="1"/>
                    <a:pt x="31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2"/>
                    <a:pt x="0" y="5"/>
                  </a:cubicBezTo>
                  <a:moveTo>
                    <a:pt x="33" y="7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3" y="24"/>
                    <a:pt x="31" y="26"/>
                    <a:pt x="29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5" y="25"/>
                    <a:pt x="3" y="23"/>
                    <a:pt x="3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31" y="3"/>
                    <a:pt x="33" y="5"/>
                    <a:pt x="33" y="7"/>
                  </a:cubicBezTo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9" name="Freeform 65"/>
            <p:cNvSpPr>
              <a:spLocks/>
            </p:cNvSpPr>
            <p:nvPr/>
          </p:nvSpPr>
          <p:spPr bwMode="auto">
            <a:xfrm>
              <a:off x="2721" y="603"/>
              <a:ext cx="64" cy="50"/>
            </a:xfrm>
            <a:custGeom>
              <a:avLst/>
              <a:gdLst>
                <a:gd name="T0" fmla="*/ 0 w 32"/>
                <a:gd name="T1" fmla="*/ 50 h 25"/>
                <a:gd name="T2" fmla="*/ 64 w 32"/>
                <a:gd name="T3" fmla="*/ 50 h 25"/>
                <a:gd name="T4" fmla="*/ 64 w 32"/>
                <a:gd name="T5" fmla="*/ 12 h 25"/>
                <a:gd name="T6" fmla="*/ 52 w 32"/>
                <a:gd name="T7" fmla="*/ 0 h 25"/>
                <a:gd name="T8" fmla="*/ 0 w 32"/>
                <a:gd name="T9" fmla="*/ 0 h 25"/>
                <a:gd name="T10" fmla="*/ 0 w 3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30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0" name="Freeform 66"/>
            <p:cNvSpPr>
              <a:spLocks noEditPoints="1"/>
            </p:cNvSpPr>
            <p:nvPr/>
          </p:nvSpPr>
          <p:spPr bwMode="auto">
            <a:xfrm>
              <a:off x="2719" y="601"/>
              <a:ext cx="68" cy="54"/>
            </a:xfrm>
            <a:custGeom>
              <a:avLst/>
              <a:gdLst>
                <a:gd name="T0" fmla="*/ 0 w 34"/>
                <a:gd name="T1" fmla="*/ 10 h 27"/>
                <a:gd name="T2" fmla="*/ 0 w 34"/>
                <a:gd name="T3" fmla="*/ 44 h 27"/>
                <a:gd name="T4" fmla="*/ 6 w 34"/>
                <a:gd name="T5" fmla="*/ 54 h 27"/>
                <a:gd name="T6" fmla="*/ 60 w 34"/>
                <a:gd name="T7" fmla="*/ 54 h 27"/>
                <a:gd name="T8" fmla="*/ 68 w 34"/>
                <a:gd name="T9" fmla="*/ 44 h 27"/>
                <a:gd name="T10" fmla="*/ 68 w 34"/>
                <a:gd name="T11" fmla="*/ 10 h 27"/>
                <a:gd name="T12" fmla="*/ 60 w 34"/>
                <a:gd name="T13" fmla="*/ 0 h 27"/>
                <a:gd name="T14" fmla="*/ 8 w 34"/>
                <a:gd name="T15" fmla="*/ 0 h 27"/>
                <a:gd name="T16" fmla="*/ 0 w 34"/>
                <a:gd name="T17" fmla="*/ 10 h 27"/>
                <a:gd name="T18" fmla="*/ 64 w 34"/>
                <a:gd name="T19" fmla="*/ 14 h 27"/>
                <a:gd name="T20" fmla="*/ 64 w 34"/>
                <a:gd name="T21" fmla="*/ 42 h 27"/>
                <a:gd name="T22" fmla="*/ 56 w 34"/>
                <a:gd name="T23" fmla="*/ 50 h 27"/>
                <a:gd name="T24" fmla="*/ 12 w 34"/>
                <a:gd name="T25" fmla="*/ 50 h 27"/>
                <a:gd name="T26" fmla="*/ 4 w 34"/>
                <a:gd name="T27" fmla="*/ 42 h 27"/>
                <a:gd name="T28" fmla="*/ 6 w 34"/>
                <a:gd name="T29" fmla="*/ 14 h 27"/>
                <a:gd name="T30" fmla="*/ 12 w 34"/>
                <a:gd name="T31" fmla="*/ 4 h 27"/>
                <a:gd name="T32" fmla="*/ 58 w 34"/>
                <a:gd name="T33" fmla="*/ 4 h 27"/>
                <a:gd name="T34" fmla="*/ 64 w 34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1" y="27"/>
                    <a:pt x="3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2" y="27"/>
                    <a:pt x="34" y="25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2"/>
                    <a:pt x="33" y="0"/>
                    <a:pt x="3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  <a:moveTo>
                    <a:pt x="32" y="7"/>
                  </a:moveTo>
                  <a:cubicBezTo>
                    <a:pt x="32" y="21"/>
                    <a:pt x="32" y="21"/>
                    <a:pt x="32" y="21"/>
                  </a:cubicBezTo>
                  <a:cubicBezTo>
                    <a:pt x="32" y="23"/>
                    <a:pt x="30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4" y="2"/>
                    <a:pt x="6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3"/>
                    <a:pt x="32" y="5"/>
                    <a:pt x="32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1" name="Freeform 67"/>
            <p:cNvSpPr>
              <a:spLocks/>
            </p:cNvSpPr>
            <p:nvPr/>
          </p:nvSpPr>
          <p:spPr bwMode="auto">
            <a:xfrm>
              <a:off x="2638" y="603"/>
              <a:ext cx="65" cy="50"/>
            </a:xfrm>
            <a:custGeom>
              <a:avLst/>
              <a:gdLst>
                <a:gd name="T0" fmla="*/ 0 w 33"/>
                <a:gd name="T1" fmla="*/ 50 h 25"/>
                <a:gd name="T2" fmla="*/ 63 w 33"/>
                <a:gd name="T3" fmla="*/ 50 h 25"/>
                <a:gd name="T4" fmla="*/ 65 w 33"/>
                <a:gd name="T5" fmla="*/ 12 h 25"/>
                <a:gd name="T6" fmla="*/ 53 w 33"/>
                <a:gd name="T7" fmla="*/ 0 h 25"/>
                <a:gd name="T8" fmla="*/ 2 w 33"/>
                <a:gd name="T9" fmla="*/ 0 h 25"/>
                <a:gd name="T10" fmla="*/ 0 w 33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3"/>
                    <a:pt x="30" y="0"/>
                    <a:pt x="2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25"/>
                    <a:pt x="0" y="25"/>
                    <a:pt x="0" y="25"/>
                  </a:cubicBezTo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2" name="Freeform 68"/>
            <p:cNvSpPr>
              <a:spLocks noEditPoints="1"/>
            </p:cNvSpPr>
            <p:nvPr/>
          </p:nvSpPr>
          <p:spPr bwMode="auto">
            <a:xfrm>
              <a:off x="2636" y="601"/>
              <a:ext cx="69" cy="52"/>
            </a:xfrm>
            <a:custGeom>
              <a:avLst/>
              <a:gdLst>
                <a:gd name="T0" fmla="*/ 0 w 35"/>
                <a:gd name="T1" fmla="*/ 8 h 26"/>
                <a:gd name="T2" fmla="*/ 0 w 35"/>
                <a:gd name="T3" fmla="*/ 44 h 26"/>
                <a:gd name="T4" fmla="*/ 8 w 35"/>
                <a:gd name="T5" fmla="*/ 52 h 26"/>
                <a:gd name="T6" fmla="*/ 61 w 35"/>
                <a:gd name="T7" fmla="*/ 52 h 26"/>
                <a:gd name="T8" fmla="*/ 67 w 35"/>
                <a:gd name="T9" fmla="*/ 44 h 26"/>
                <a:gd name="T10" fmla="*/ 69 w 35"/>
                <a:gd name="T11" fmla="*/ 10 h 26"/>
                <a:gd name="T12" fmla="*/ 61 w 35"/>
                <a:gd name="T13" fmla="*/ 0 h 26"/>
                <a:gd name="T14" fmla="*/ 8 w 35"/>
                <a:gd name="T15" fmla="*/ 0 h 26"/>
                <a:gd name="T16" fmla="*/ 0 w 35"/>
                <a:gd name="T17" fmla="*/ 8 h 26"/>
                <a:gd name="T18" fmla="*/ 65 w 35"/>
                <a:gd name="T19" fmla="*/ 14 h 26"/>
                <a:gd name="T20" fmla="*/ 65 w 35"/>
                <a:gd name="T21" fmla="*/ 42 h 26"/>
                <a:gd name="T22" fmla="*/ 57 w 35"/>
                <a:gd name="T23" fmla="*/ 50 h 26"/>
                <a:gd name="T24" fmla="*/ 14 w 35"/>
                <a:gd name="T25" fmla="*/ 50 h 26"/>
                <a:gd name="T26" fmla="*/ 6 w 35"/>
                <a:gd name="T27" fmla="*/ 40 h 26"/>
                <a:gd name="T28" fmla="*/ 6 w 35"/>
                <a:gd name="T29" fmla="*/ 12 h 26"/>
                <a:gd name="T30" fmla="*/ 14 w 35"/>
                <a:gd name="T31" fmla="*/ 4 h 26"/>
                <a:gd name="T32" fmla="*/ 57 w 35"/>
                <a:gd name="T33" fmla="*/ 4 h 26"/>
                <a:gd name="T34" fmla="*/ 65 w 35"/>
                <a:gd name="T35" fmla="*/ 14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6">
                  <a:moveTo>
                    <a:pt x="0" y="4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6"/>
                    <a:pt x="34" y="24"/>
                    <a:pt x="34" y="22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moveTo>
                    <a:pt x="33" y="7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3" y="23"/>
                    <a:pt x="31" y="25"/>
                    <a:pt x="29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4" y="25"/>
                    <a:pt x="3" y="23"/>
                    <a:pt x="3" y="20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3" y="4"/>
                    <a:pt x="33" y="7"/>
                  </a:cubicBezTo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3" name="Freeform 69"/>
            <p:cNvSpPr>
              <a:spLocks/>
            </p:cNvSpPr>
            <p:nvPr/>
          </p:nvSpPr>
          <p:spPr bwMode="auto">
            <a:xfrm>
              <a:off x="2557" y="603"/>
              <a:ext cx="63" cy="48"/>
            </a:xfrm>
            <a:custGeom>
              <a:avLst/>
              <a:gdLst>
                <a:gd name="T0" fmla="*/ 0 w 32"/>
                <a:gd name="T1" fmla="*/ 48 h 24"/>
                <a:gd name="T2" fmla="*/ 63 w 32"/>
                <a:gd name="T3" fmla="*/ 48 h 24"/>
                <a:gd name="T4" fmla="*/ 63 w 32"/>
                <a:gd name="T5" fmla="*/ 12 h 24"/>
                <a:gd name="T6" fmla="*/ 51 w 32"/>
                <a:gd name="T7" fmla="*/ 0 h 24"/>
                <a:gd name="T8" fmla="*/ 0 w 32"/>
                <a:gd name="T9" fmla="*/ 0 h 24"/>
                <a:gd name="T10" fmla="*/ 0 w 32"/>
                <a:gd name="T11" fmla="*/ 48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4">
                  <a:moveTo>
                    <a:pt x="0" y="24"/>
                  </a:moveTo>
                  <a:cubicBezTo>
                    <a:pt x="32" y="24"/>
                    <a:pt x="32" y="24"/>
                    <a:pt x="32" y="24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2"/>
                    <a:pt x="29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4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4" name="Freeform 70"/>
            <p:cNvSpPr>
              <a:spLocks noEditPoints="1"/>
            </p:cNvSpPr>
            <p:nvPr/>
          </p:nvSpPr>
          <p:spPr bwMode="auto">
            <a:xfrm>
              <a:off x="2553" y="599"/>
              <a:ext cx="69" cy="54"/>
            </a:xfrm>
            <a:custGeom>
              <a:avLst/>
              <a:gdLst>
                <a:gd name="T0" fmla="*/ 0 w 35"/>
                <a:gd name="T1" fmla="*/ 10 h 27"/>
                <a:gd name="T2" fmla="*/ 0 w 35"/>
                <a:gd name="T3" fmla="*/ 44 h 27"/>
                <a:gd name="T4" fmla="*/ 8 w 35"/>
                <a:gd name="T5" fmla="*/ 54 h 27"/>
                <a:gd name="T6" fmla="*/ 61 w 35"/>
                <a:gd name="T7" fmla="*/ 54 h 27"/>
                <a:gd name="T8" fmla="*/ 69 w 35"/>
                <a:gd name="T9" fmla="*/ 46 h 27"/>
                <a:gd name="T10" fmla="*/ 69 w 35"/>
                <a:gd name="T11" fmla="*/ 10 h 27"/>
                <a:gd name="T12" fmla="*/ 61 w 35"/>
                <a:gd name="T13" fmla="*/ 2 h 27"/>
                <a:gd name="T14" fmla="*/ 8 w 35"/>
                <a:gd name="T15" fmla="*/ 0 h 27"/>
                <a:gd name="T16" fmla="*/ 0 w 35"/>
                <a:gd name="T17" fmla="*/ 10 h 27"/>
                <a:gd name="T18" fmla="*/ 65 w 35"/>
                <a:gd name="T19" fmla="*/ 14 h 27"/>
                <a:gd name="T20" fmla="*/ 65 w 35"/>
                <a:gd name="T21" fmla="*/ 42 h 27"/>
                <a:gd name="T22" fmla="*/ 57 w 35"/>
                <a:gd name="T23" fmla="*/ 52 h 27"/>
                <a:gd name="T24" fmla="*/ 14 w 35"/>
                <a:gd name="T25" fmla="*/ 52 h 27"/>
                <a:gd name="T26" fmla="*/ 6 w 35"/>
                <a:gd name="T27" fmla="*/ 42 h 27"/>
                <a:gd name="T28" fmla="*/ 6 w 35"/>
                <a:gd name="T29" fmla="*/ 14 h 27"/>
                <a:gd name="T30" fmla="*/ 14 w 35"/>
                <a:gd name="T31" fmla="*/ 6 h 27"/>
                <a:gd name="T32" fmla="*/ 57 w 35"/>
                <a:gd name="T33" fmla="*/ 6 h 27"/>
                <a:gd name="T34" fmla="*/ 65 w 35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7"/>
                    <a:pt x="35" y="25"/>
                    <a:pt x="35" y="23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3"/>
                    <a:pt x="33" y="1"/>
                    <a:pt x="31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  <a:moveTo>
                    <a:pt x="33" y="7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3" y="24"/>
                    <a:pt x="31" y="26"/>
                    <a:pt x="29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5" y="25"/>
                    <a:pt x="3" y="23"/>
                    <a:pt x="3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31" y="3"/>
                    <a:pt x="33" y="5"/>
                    <a:pt x="33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5" name="Freeform 71"/>
            <p:cNvSpPr>
              <a:spLocks/>
            </p:cNvSpPr>
            <p:nvPr/>
          </p:nvSpPr>
          <p:spPr bwMode="auto">
            <a:xfrm>
              <a:off x="2473" y="601"/>
              <a:ext cx="64" cy="50"/>
            </a:xfrm>
            <a:custGeom>
              <a:avLst/>
              <a:gdLst>
                <a:gd name="T0" fmla="*/ 0 w 32"/>
                <a:gd name="T1" fmla="*/ 50 h 25"/>
                <a:gd name="T2" fmla="*/ 64 w 32"/>
                <a:gd name="T3" fmla="*/ 50 h 25"/>
                <a:gd name="T4" fmla="*/ 64 w 32"/>
                <a:gd name="T5" fmla="*/ 12 h 25"/>
                <a:gd name="T6" fmla="*/ 52 w 32"/>
                <a:gd name="T7" fmla="*/ 0 h 25"/>
                <a:gd name="T8" fmla="*/ 0 w 32"/>
                <a:gd name="T9" fmla="*/ 0 h 25"/>
                <a:gd name="T10" fmla="*/ 0 w 3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30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6" name="Freeform 72"/>
            <p:cNvSpPr>
              <a:spLocks noEditPoints="1"/>
            </p:cNvSpPr>
            <p:nvPr/>
          </p:nvSpPr>
          <p:spPr bwMode="auto">
            <a:xfrm>
              <a:off x="2471" y="599"/>
              <a:ext cx="68" cy="54"/>
            </a:xfrm>
            <a:custGeom>
              <a:avLst/>
              <a:gdLst>
                <a:gd name="T0" fmla="*/ 0 w 34"/>
                <a:gd name="T1" fmla="*/ 10 h 27"/>
                <a:gd name="T2" fmla="*/ 0 w 34"/>
                <a:gd name="T3" fmla="*/ 44 h 27"/>
                <a:gd name="T4" fmla="*/ 6 w 34"/>
                <a:gd name="T5" fmla="*/ 54 h 27"/>
                <a:gd name="T6" fmla="*/ 60 w 34"/>
                <a:gd name="T7" fmla="*/ 54 h 27"/>
                <a:gd name="T8" fmla="*/ 68 w 34"/>
                <a:gd name="T9" fmla="*/ 44 h 27"/>
                <a:gd name="T10" fmla="*/ 68 w 34"/>
                <a:gd name="T11" fmla="*/ 10 h 27"/>
                <a:gd name="T12" fmla="*/ 60 w 34"/>
                <a:gd name="T13" fmla="*/ 0 h 27"/>
                <a:gd name="T14" fmla="*/ 8 w 34"/>
                <a:gd name="T15" fmla="*/ 0 h 27"/>
                <a:gd name="T16" fmla="*/ 0 w 34"/>
                <a:gd name="T17" fmla="*/ 10 h 27"/>
                <a:gd name="T18" fmla="*/ 64 w 34"/>
                <a:gd name="T19" fmla="*/ 14 h 27"/>
                <a:gd name="T20" fmla="*/ 64 w 34"/>
                <a:gd name="T21" fmla="*/ 42 h 27"/>
                <a:gd name="T22" fmla="*/ 56 w 34"/>
                <a:gd name="T23" fmla="*/ 50 h 27"/>
                <a:gd name="T24" fmla="*/ 12 w 34"/>
                <a:gd name="T25" fmla="*/ 50 h 27"/>
                <a:gd name="T26" fmla="*/ 4 w 34"/>
                <a:gd name="T27" fmla="*/ 42 h 27"/>
                <a:gd name="T28" fmla="*/ 6 w 34"/>
                <a:gd name="T29" fmla="*/ 14 h 27"/>
                <a:gd name="T30" fmla="*/ 12 w 34"/>
                <a:gd name="T31" fmla="*/ 4 h 27"/>
                <a:gd name="T32" fmla="*/ 58 w 34"/>
                <a:gd name="T33" fmla="*/ 4 h 27"/>
                <a:gd name="T34" fmla="*/ 64 w 34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1" y="27"/>
                    <a:pt x="3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2" y="27"/>
                    <a:pt x="34" y="25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2"/>
                    <a:pt x="33" y="0"/>
                    <a:pt x="3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  <a:moveTo>
                    <a:pt x="32" y="7"/>
                  </a:moveTo>
                  <a:cubicBezTo>
                    <a:pt x="32" y="21"/>
                    <a:pt x="32" y="21"/>
                    <a:pt x="32" y="21"/>
                  </a:cubicBezTo>
                  <a:cubicBezTo>
                    <a:pt x="32" y="23"/>
                    <a:pt x="30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4" y="2"/>
                    <a:pt x="6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2" y="5"/>
                    <a:pt x="32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7" name="Freeform 73"/>
            <p:cNvSpPr>
              <a:spLocks/>
            </p:cNvSpPr>
            <p:nvPr/>
          </p:nvSpPr>
          <p:spPr bwMode="auto">
            <a:xfrm>
              <a:off x="2390" y="601"/>
              <a:ext cx="65" cy="50"/>
            </a:xfrm>
            <a:custGeom>
              <a:avLst/>
              <a:gdLst>
                <a:gd name="T0" fmla="*/ 0 w 33"/>
                <a:gd name="T1" fmla="*/ 50 h 25"/>
                <a:gd name="T2" fmla="*/ 63 w 33"/>
                <a:gd name="T3" fmla="*/ 50 h 25"/>
                <a:gd name="T4" fmla="*/ 65 w 33"/>
                <a:gd name="T5" fmla="*/ 12 h 25"/>
                <a:gd name="T6" fmla="*/ 53 w 33"/>
                <a:gd name="T7" fmla="*/ 0 h 25"/>
                <a:gd name="T8" fmla="*/ 2 w 33"/>
                <a:gd name="T9" fmla="*/ 0 h 25"/>
                <a:gd name="T10" fmla="*/ 0 w 33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3"/>
                    <a:pt x="30" y="0"/>
                    <a:pt x="2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25"/>
                    <a:pt x="0" y="25"/>
                    <a:pt x="0" y="25"/>
                  </a:cubicBezTo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8" name="Freeform 74"/>
            <p:cNvSpPr>
              <a:spLocks noEditPoints="1"/>
            </p:cNvSpPr>
            <p:nvPr/>
          </p:nvSpPr>
          <p:spPr bwMode="auto">
            <a:xfrm>
              <a:off x="2388" y="599"/>
              <a:ext cx="69" cy="52"/>
            </a:xfrm>
            <a:custGeom>
              <a:avLst/>
              <a:gdLst>
                <a:gd name="T0" fmla="*/ 0 w 35"/>
                <a:gd name="T1" fmla="*/ 8 h 26"/>
                <a:gd name="T2" fmla="*/ 0 w 35"/>
                <a:gd name="T3" fmla="*/ 44 h 26"/>
                <a:gd name="T4" fmla="*/ 8 w 35"/>
                <a:gd name="T5" fmla="*/ 52 h 26"/>
                <a:gd name="T6" fmla="*/ 61 w 35"/>
                <a:gd name="T7" fmla="*/ 52 h 26"/>
                <a:gd name="T8" fmla="*/ 67 w 35"/>
                <a:gd name="T9" fmla="*/ 44 h 26"/>
                <a:gd name="T10" fmla="*/ 67 w 35"/>
                <a:gd name="T11" fmla="*/ 10 h 26"/>
                <a:gd name="T12" fmla="*/ 61 w 35"/>
                <a:gd name="T13" fmla="*/ 0 h 26"/>
                <a:gd name="T14" fmla="*/ 8 w 35"/>
                <a:gd name="T15" fmla="*/ 0 h 26"/>
                <a:gd name="T16" fmla="*/ 0 w 35"/>
                <a:gd name="T17" fmla="*/ 8 h 26"/>
                <a:gd name="T18" fmla="*/ 65 w 35"/>
                <a:gd name="T19" fmla="*/ 14 h 26"/>
                <a:gd name="T20" fmla="*/ 63 w 35"/>
                <a:gd name="T21" fmla="*/ 42 h 26"/>
                <a:gd name="T22" fmla="*/ 57 w 35"/>
                <a:gd name="T23" fmla="*/ 50 h 26"/>
                <a:gd name="T24" fmla="*/ 14 w 35"/>
                <a:gd name="T25" fmla="*/ 50 h 26"/>
                <a:gd name="T26" fmla="*/ 6 w 35"/>
                <a:gd name="T27" fmla="*/ 40 h 26"/>
                <a:gd name="T28" fmla="*/ 6 w 35"/>
                <a:gd name="T29" fmla="*/ 12 h 26"/>
                <a:gd name="T30" fmla="*/ 14 w 35"/>
                <a:gd name="T31" fmla="*/ 4 h 26"/>
                <a:gd name="T32" fmla="*/ 57 w 35"/>
                <a:gd name="T33" fmla="*/ 4 h 26"/>
                <a:gd name="T34" fmla="*/ 65 w 35"/>
                <a:gd name="T35" fmla="*/ 14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6">
                  <a:moveTo>
                    <a:pt x="0" y="4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6"/>
                    <a:pt x="34" y="24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moveTo>
                    <a:pt x="33" y="7"/>
                  </a:moveTo>
                  <a:cubicBezTo>
                    <a:pt x="32" y="21"/>
                    <a:pt x="32" y="21"/>
                    <a:pt x="32" y="21"/>
                  </a:cubicBezTo>
                  <a:cubicBezTo>
                    <a:pt x="32" y="23"/>
                    <a:pt x="31" y="25"/>
                    <a:pt x="29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4" y="25"/>
                    <a:pt x="3" y="23"/>
                    <a:pt x="3" y="20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3" y="4"/>
                    <a:pt x="33" y="7"/>
                  </a:cubicBezTo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9" name="Freeform 75"/>
            <p:cNvSpPr>
              <a:spLocks/>
            </p:cNvSpPr>
            <p:nvPr/>
          </p:nvSpPr>
          <p:spPr bwMode="auto">
            <a:xfrm>
              <a:off x="2309" y="599"/>
              <a:ext cx="63" cy="50"/>
            </a:xfrm>
            <a:custGeom>
              <a:avLst/>
              <a:gdLst>
                <a:gd name="T0" fmla="*/ 0 w 32"/>
                <a:gd name="T1" fmla="*/ 50 h 25"/>
                <a:gd name="T2" fmla="*/ 63 w 32"/>
                <a:gd name="T3" fmla="*/ 50 h 25"/>
                <a:gd name="T4" fmla="*/ 63 w 32"/>
                <a:gd name="T5" fmla="*/ 14 h 25"/>
                <a:gd name="T6" fmla="*/ 51 w 32"/>
                <a:gd name="T7" fmla="*/ 2 h 25"/>
                <a:gd name="T8" fmla="*/ 0 w 32"/>
                <a:gd name="T9" fmla="*/ 0 h 25"/>
                <a:gd name="T10" fmla="*/ 0 w 3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29" y="1"/>
                    <a:pt x="26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0" name="Freeform 76"/>
            <p:cNvSpPr>
              <a:spLocks noEditPoints="1"/>
            </p:cNvSpPr>
            <p:nvPr/>
          </p:nvSpPr>
          <p:spPr bwMode="auto">
            <a:xfrm>
              <a:off x="2305" y="597"/>
              <a:ext cx="69" cy="54"/>
            </a:xfrm>
            <a:custGeom>
              <a:avLst/>
              <a:gdLst>
                <a:gd name="T0" fmla="*/ 0 w 35"/>
                <a:gd name="T1" fmla="*/ 10 h 27"/>
                <a:gd name="T2" fmla="*/ 0 w 35"/>
                <a:gd name="T3" fmla="*/ 44 h 27"/>
                <a:gd name="T4" fmla="*/ 8 w 35"/>
                <a:gd name="T5" fmla="*/ 54 h 27"/>
                <a:gd name="T6" fmla="*/ 61 w 35"/>
                <a:gd name="T7" fmla="*/ 54 h 27"/>
                <a:gd name="T8" fmla="*/ 69 w 35"/>
                <a:gd name="T9" fmla="*/ 46 h 27"/>
                <a:gd name="T10" fmla="*/ 69 w 35"/>
                <a:gd name="T11" fmla="*/ 10 h 27"/>
                <a:gd name="T12" fmla="*/ 61 w 35"/>
                <a:gd name="T13" fmla="*/ 2 h 27"/>
                <a:gd name="T14" fmla="*/ 8 w 35"/>
                <a:gd name="T15" fmla="*/ 0 h 27"/>
                <a:gd name="T16" fmla="*/ 0 w 35"/>
                <a:gd name="T17" fmla="*/ 10 h 27"/>
                <a:gd name="T18" fmla="*/ 65 w 35"/>
                <a:gd name="T19" fmla="*/ 14 h 27"/>
                <a:gd name="T20" fmla="*/ 65 w 35"/>
                <a:gd name="T21" fmla="*/ 42 h 27"/>
                <a:gd name="T22" fmla="*/ 57 w 35"/>
                <a:gd name="T23" fmla="*/ 52 h 27"/>
                <a:gd name="T24" fmla="*/ 14 w 35"/>
                <a:gd name="T25" fmla="*/ 52 h 27"/>
                <a:gd name="T26" fmla="*/ 6 w 35"/>
                <a:gd name="T27" fmla="*/ 42 h 27"/>
                <a:gd name="T28" fmla="*/ 6 w 35"/>
                <a:gd name="T29" fmla="*/ 14 h 27"/>
                <a:gd name="T30" fmla="*/ 14 w 35"/>
                <a:gd name="T31" fmla="*/ 6 h 27"/>
                <a:gd name="T32" fmla="*/ 57 w 35"/>
                <a:gd name="T33" fmla="*/ 6 h 27"/>
                <a:gd name="T34" fmla="*/ 65 w 35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7"/>
                    <a:pt x="35" y="25"/>
                    <a:pt x="35" y="23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3"/>
                    <a:pt x="33" y="1"/>
                    <a:pt x="31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  <a:moveTo>
                    <a:pt x="33" y="7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3" y="24"/>
                    <a:pt x="31" y="26"/>
                    <a:pt x="29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5" y="25"/>
                    <a:pt x="3" y="23"/>
                    <a:pt x="3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31" y="3"/>
                    <a:pt x="33" y="5"/>
                    <a:pt x="33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1" name="Freeform 77"/>
            <p:cNvSpPr>
              <a:spLocks/>
            </p:cNvSpPr>
            <p:nvPr/>
          </p:nvSpPr>
          <p:spPr bwMode="auto">
            <a:xfrm>
              <a:off x="2225" y="599"/>
              <a:ext cx="64" cy="50"/>
            </a:xfrm>
            <a:custGeom>
              <a:avLst/>
              <a:gdLst>
                <a:gd name="T0" fmla="*/ 0 w 32"/>
                <a:gd name="T1" fmla="*/ 50 h 25"/>
                <a:gd name="T2" fmla="*/ 64 w 32"/>
                <a:gd name="T3" fmla="*/ 50 h 25"/>
                <a:gd name="T4" fmla="*/ 64 w 32"/>
                <a:gd name="T5" fmla="*/ 12 h 25"/>
                <a:gd name="T6" fmla="*/ 52 w 32"/>
                <a:gd name="T7" fmla="*/ 0 h 25"/>
                <a:gd name="T8" fmla="*/ 0 w 32"/>
                <a:gd name="T9" fmla="*/ 0 h 25"/>
                <a:gd name="T10" fmla="*/ 0 w 3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30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2" name="Freeform 78"/>
            <p:cNvSpPr>
              <a:spLocks noEditPoints="1"/>
            </p:cNvSpPr>
            <p:nvPr/>
          </p:nvSpPr>
          <p:spPr bwMode="auto">
            <a:xfrm>
              <a:off x="2224" y="597"/>
              <a:ext cx="67" cy="54"/>
            </a:xfrm>
            <a:custGeom>
              <a:avLst/>
              <a:gdLst>
                <a:gd name="T0" fmla="*/ 0 w 34"/>
                <a:gd name="T1" fmla="*/ 10 h 27"/>
                <a:gd name="T2" fmla="*/ 0 w 34"/>
                <a:gd name="T3" fmla="*/ 44 h 27"/>
                <a:gd name="T4" fmla="*/ 6 w 34"/>
                <a:gd name="T5" fmla="*/ 54 h 27"/>
                <a:gd name="T6" fmla="*/ 59 w 34"/>
                <a:gd name="T7" fmla="*/ 54 h 27"/>
                <a:gd name="T8" fmla="*/ 67 w 34"/>
                <a:gd name="T9" fmla="*/ 44 h 27"/>
                <a:gd name="T10" fmla="*/ 67 w 34"/>
                <a:gd name="T11" fmla="*/ 10 h 27"/>
                <a:gd name="T12" fmla="*/ 59 w 34"/>
                <a:gd name="T13" fmla="*/ 0 h 27"/>
                <a:gd name="T14" fmla="*/ 8 w 34"/>
                <a:gd name="T15" fmla="*/ 0 h 27"/>
                <a:gd name="T16" fmla="*/ 0 w 34"/>
                <a:gd name="T17" fmla="*/ 10 h 27"/>
                <a:gd name="T18" fmla="*/ 63 w 34"/>
                <a:gd name="T19" fmla="*/ 14 h 27"/>
                <a:gd name="T20" fmla="*/ 63 w 34"/>
                <a:gd name="T21" fmla="*/ 42 h 27"/>
                <a:gd name="T22" fmla="*/ 55 w 34"/>
                <a:gd name="T23" fmla="*/ 50 h 27"/>
                <a:gd name="T24" fmla="*/ 12 w 34"/>
                <a:gd name="T25" fmla="*/ 50 h 27"/>
                <a:gd name="T26" fmla="*/ 4 w 34"/>
                <a:gd name="T27" fmla="*/ 42 h 27"/>
                <a:gd name="T28" fmla="*/ 6 w 34"/>
                <a:gd name="T29" fmla="*/ 14 h 27"/>
                <a:gd name="T30" fmla="*/ 12 w 34"/>
                <a:gd name="T31" fmla="*/ 4 h 27"/>
                <a:gd name="T32" fmla="*/ 57 w 34"/>
                <a:gd name="T33" fmla="*/ 4 h 27"/>
                <a:gd name="T34" fmla="*/ 63 w 34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1" y="27"/>
                    <a:pt x="3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2" y="27"/>
                    <a:pt x="34" y="25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2"/>
                    <a:pt x="32" y="0"/>
                    <a:pt x="3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moveTo>
                    <a:pt x="32" y="7"/>
                  </a:moveTo>
                  <a:cubicBezTo>
                    <a:pt x="32" y="21"/>
                    <a:pt x="32" y="21"/>
                    <a:pt x="32" y="21"/>
                  </a:cubicBezTo>
                  <a:cubicBezTo>
                    <a:pt x="32" y="23"/>
                    <a:pt x="30" y="25"/>
                    <a:pt x="28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2" y="23"/>
                    <a:pt x="2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4" y="2"/>
                    <a:pt x="6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2" y="5"/>
                    <a:pt x="32" y="7"/>
                  </a:cubicBezTo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3" name="Freeform 79"/>
            <p:cNvSpPr>
              <a:spLocks/>
            </p:cNvSpPr>
            <p:nvPr/>
          </p:nvSpPr>
          <p:spPr bwMode="auto">
            <a:xfrm>
              <a:off x="2142" y="599"/>
              <a:ext cx="66" cy="50"/>
            </a:xfrm>
            <a:custGeom>
              <a:avLst/>
              <a:gdLst>
                <a:gd name="T0" fmla="*/ 0 w 33"/>
                <a:gd name="T1" fmla="*/ 50 h 25"/>
                <a:gd name="T2" fmla="*/ 64 w 33"/>
                <a:gd name="T3" fmla="*/ 50 h 25"/>
                <a:gd name="T4" fmla="*/ 66 w 33"/>
                <a:gd name="T5" fmla="*/ 12 h 25"/>
                <a:gd name="T6" fmla="*/ 54 w 33"/>
                <a:gd name="T7" fmla="*/ 0 h 25"/>
                <a:gd name="T8" fmla="*/ 0 w 33"/>
                <a:gd name="T9" fmla="*/ 0 h 25"/>
                <a:gd name="T10" fmla="*/ 0 w 33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3"/>
                    <a:pt x="30" y="0"/>
                    <a:pt x="2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4" name="Freeform 80"/>
            <p:cNvSpPr>
              <a:spLocks noEditPoints="1"/>
            </p:cNvSpPr>
            <p:nvPr/>
          </p:nvSpPr>
          <p:spPr bwMode="auto">
            <a:xfrm>
              <a:off x="2140" y="597"/>
              <a:ext cx="68" cy="52"/>
            </a:xfrm>
            <a:custGeom>
              <a:avLst/>
              <a:gdLst>
                <a:gd name="T0" fmla="*/ 0 w 34"/>
                <a:gd name="T1" fmla="*/ 8 h 26"/>
                <a:gd name="T2" fmla="*/ 0 w 34"/>
                <a:gd name="T3" fmla="*/ 44 h 26"/>
                <a:gd name="T4" fmla="*/ 8 w 34"/>
                <a:gd name="T5" fmla="*/ 52 h 26"/>
                <a:gd name="T6" fmla="*/ 62 w 34"/>
                <a:gd name="T7" fmla="*/ 52 h 26"/>
                <a:gd name="T8" fmla="*/ 68 w 34"/>
                <a:gd name="T9" fmla="*/ 44 h 26"/>
                <a:gd name="T10" fmla="*/ 68 w 34"/>
                <a:gd name="T11" fmla="*/ 10 h 26"/>
                <a:gd name="T12" fmla="*/ 62 w 34"/>
                <a:gd name="T13" fmla="*/ 0 h 26"/>
                <a:gd name="T14" fmla="*/ 8 w 34"/>
                <a:gd name="T15" fmla="*/ 0 h 26"/>
                <a:gd name="T16" fmla="*/ 0 w 34"/>
                <a:gd name="T17" fmla="*/ 8 h 26"/>
                <a:gd name="T18" fmla="*/ 66 w 34"/>
                <a:gd name="T19" fmla="*/ 14 h 26"/>
                <a:gd name="T20" fmla="*/ 64 w 34"/>
                <a:gd name="T21" fmla="*/ 42 h 26"/>
                <a:gd name="T22" fmla="*/ 58 w 34"/>
                <a:gd name="T23" fmla="*/ 50 h 26"/>
                <a:gd name="T24" fmla="*/ 12 w 34"/>
                <a:gd name="T25" fmla="*/ 50 h 26"/>
                <a:gd name="T26" fmla="*/ 6 w 34"/>
                <a:gd name="T27" fmla="*/ 40 h 26"/>
                <a:gd name="T28" fmla="*/ 6 w 34"/>
                <a:gd name="T29" fmla="*/ 12 h 26"/>
                <a:gd name="T30" fmla="*/ 14 w 34"/>
                <a:gd name="T31" fmla="*/ 4 h 26"/>
                <a:gd name="T32" fmla="*/ 58 w 34"/>
                <a:gd name="T33" fmla="*/ 4 h 26"/>
                <a:gd name="T34" fmla="*/ 66 w 34"/>
                <a:gd name="T35" fmla="*/ 14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6">
                  <a:moveTo>
                    <a:pt x="0" y="4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6"/>
                    <a:pt x="34" y="24"/>
                    <a:pt x="34" y="22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  <a:moveTo>
                    <a:pt x="33" y="7"/>
                  </a:moveTo>
                  <a:cubicBezTo>
                    <a:pt x="32" y="21"/>
                    <a:pt x="32" y="21"/>
                    <a:pt x="32" y="21"/>
                  </a:cubicBezTo>
                  <a:cubicBezTo>
                    <a:pt x="32" y="23"/>
                    <a:pt x="31" y="25"/>
                    <a:pt x="29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3" y="23"/>
                    <a:pt x="3" y="20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3" y="4"/>
                    <a:pt x="33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5" name="Freeform 81"/>
            <p:cNvSpPr>
              <a:spLocks/>
            </p:cNvSpPr>
            <p:nvPr/>
          </p:nvSpPr>
          <p:spPr bwMode="auto">
            <a:xfrm>
              <a:off x="2001" y="597"/>
              <a:ext cx="123" cy="50"/>
            </a:xfrm>
            <a:custGeom>
              <a:avLst/>
              <a:gdLst>
                <a:gd name="T0" fmla="*/ 0 w 62"/>
                <a:gd name="T1" fmla="*/ 50 h 25"/>
                <a:gd name="T2" fmla="*/ 123 w 62"/>
                <a:gd name="T3" fmla="*/ 50 h 25"/>
                <a:gd name="T4" fmla="*/ 123 w 62"/>
                <a:gd name="T5" fmla="*/ 14 h 25"/>
                <a:gd name="T6" fmla="*/ 111 w 62"/>
                <a:gd name="T7" fmla="*/ 2 h 25"/>
                <a:gd name="T8" fmla="*/ 0 w 62"/>
                <a:gd name="T9" fmla="*/ 0 h 25"/>
                <a:gd name="T10" fmla="*/ 0 w 62"/>
                <a:gd name="T11" fmla="*/ 5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2" h="25">
                  <a:moveTo>
                    <a:pt x="0" y="25"/>
                  </a:moveTo>
                  <a:cubicBezTo>
                    <a:pt x="62" y="25"/>
                    <a:pt x="62" y="25"/>
                    <a:pt x="62" y="25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3"/>
                    <a:pt x="59" y="1"/>
                    <a:pt x="56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6" name="Freeform 82"/>
            <p:cNvSpPr>
              <a:spLocks noEditPoints="1"/>
            </p:cNvSpPr>
            <p:nvPr/>
          </p:nvSpPr>
          <p:spPr bwMode="auto">
            <a:xfrm>
              <a:off x="1999" y="595"/>
              <a:ext cx="127" cy="54"/>
            </a:xfrm>
            <a:custGeom>
              <a:avLst/>
              <a:gdLst>
                <a:gd name="T0" fmla="*/ 0 w 64"/>
                <a:gd name="T1" fmla="*/ 10 h 27"/>
                <a:gd name="T2" fmla="*/ 0 w 64"/>
                <a:gd name="T3" fmla="*/ 44 h 27"/>
                <a:gd name="T4" fmla="*/ 8 w 64"/>
                <a:gd name="T5" fmla="*/ 54 h 27"/>
                <a:gd name="T6" fmla="*/ 119 w 64"/>
                <a:gd name="T7" fmla="*/ 54 h 27"/>
                <a:gd name="T8" fmla="*/ 127 w 64"/>
                <a:gd name="T9" fmla="*/ 46 h 27"/>
                <a:gd name="T10" fmla="*/ 127 w 64"/>
                <a:gd name="T11" fmla="*/ 10 h 27"/>
                <a:gd name="T12" fmla="*/ 119 w 64"/>
                <a:gd name="T13" fmla="*/ 2 h 27"/>
                <a:gd name="T14" fmla="*/ 8 w 64"/>
                <a:gd name="T15" fmla="*/ 0 h 27"/>
                <a:gd name="T16" fmla="*/ 0 w 64"/>
                <a:gd name="T17" fmla="*/ 10 h 27"/>
                <a:gd name="T18" fmla="*/ 123 w 64"/>
                <a:gd name="T19" fmla="*/ 14 h 27"/>
                <a:gd name="T20" fmla="*/ 123 w 64"/>
                <a:gd name="T21" fmla="*/ 42 h 27"/>
                <a:gd name="T22" fmla="*/ 115 w 64"/>
                <a:gd name="T23" fmla="*/ 52 h 27"/>
                <a:gd name="T24" fmla="*/ 12 w 64"/>
                <a:gd name="T25" fmla="*/ 50 h 27"/>
                <a:gd name="T26" fmla="*/ 6 w 64"/>
                <a:gd name="T27" fmla="*/ 42 h 27"/>
                <a:gd name="T28" fmla="*/ 6 w 64"/>
                <a:gd name="T29" fmla="*/ 14 h 27"/>
                <a:gd name="T30" fmla="*/ 14 w 64"/>
                <a:gd name="T31" fmla="*/ 4 h 27"/>
                <a:gd name="T32" fmla="*/ 115 w 64"/>
                <a:gd name="T33" fmla="*/ 6 h 27"/>
                <a:gd name="T34" fmla="*/ 123 w 64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64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1" y="27"/>
                    <a:pt x="4" y="27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62" y="27"/>
                    <a:pt x="64" y="25"/>
                    <a:pt x="64" y="23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3"/>
                    <a:pt x="62" y="1"/>
                    <a:pt x="6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  <a:moveTo>
                    <a:pt x="62" y="7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2" y="24"/>
                    <a:pt x="60" y="26"/>
                    <a:pt x="58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3" y="23"/>
                    <a:pt x="3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4" y="2"/>
                    <a:pt x="7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0" y="3"/>
                    <a:pt x="62" y="5"/>
                    <a:pt x="62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7" name="Freeform 83"/>
            <p:cNvSpPr>
              <a:spLocks/>
            </p:cNvSpPr>
            <p:nvPr/>
          </p:nvSpPr>
          <p:spPr bwMode="auto">
            <a:xfrm>
              <a:off x="2969" y="675"/>
              <a:ext cx="63" cy="49"/>
            </a:xfrm>
            <a:custGeom>
              <a:avLst/>
              <a:gdLst>
                <a:gd name="T0" fmla="*/ 0 w 32"/>
                <a:gd name="T1" fmla="*/ 49 h 25"/>
                <a:gd name="T2" fmla="*/ 63 w 32"/>
                <a:gd name="T3" fmla="*/ 49 h 25"/>
                <a:gd name="T4" fmla="*/ 63 w 32"/>
                <a:gd name="T5" fmla="*/ 12 h 25"/>
                <a:gd name="T6" fmla="*/ 51 w 32"/>
                <a:gd name="T7" fmla="*/ 0 h 25"/>
                <a:gd name="T8" fmla="*/ 0 w 32"/>
                <a:gd name="T9" fmla="*/ 0 h 25"/>
                <a:gd name="T10" fmla="*/ 0 w 32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8" name="Freeform 84"/>
            <p:cNvSpPr>
              <a:spLocks noEditPoints="1"/>
            </p:cNvSpPr>
            <p:nvPr/>
          </p:nvSpPr>
          <p:spPr bwMode="auto">
            <a:xfrm>
              <a:off x="2965" y="673"/>
              <a:ext cx="69" cy="51"/>
            </a:xfrm>
            <a:custGeom>
              <a:avLst/>
              <a:gdLst>
                <a:gd name="T0" fmla="*/ 2 w 35"/>
                <a:gd name="T1" fmla="*/ 8 h 26"/>
                <a:gd name="T2" fmla="*/ 0 w 35"/>
                <a:gd name="T3" fmla="*/ 43 h 26"/>
                <a:gd name="T4" fmla="*/ 8 w 35"/>
                <a:gd name="T5" fmla="*/ 51 h 26"/>
                <a:gd name="T6" fmla="*/ 61 w 35"/>
                <a:gd name="T7" fmla="*/ 51 h 26"/>
                <a:gd name="T8" fmla="*/ 69 w 35"/>
                <a:gd name="T9" fmla="*/ 43 h 26"/>
                <a:gd name="T10" fmla="*/ 69 w 35"/>
                <a:gd name="T11" fmla="*/ 10 h 26"/>
                <a:gd name="T12" fmla="*/ 61 w 35"/>
                <a:gd name="T13" fmla="*/ 0 h 26"/>
                <a:gd name="T14" fmla="*/ 8 w 35"/>
                <a:gd name="T15" fmla="*/ 0 h 26"/>
                <a:gd name="T16" fmla="*/ 2 w 35"/>
                <a:gd name="T17" fmla="*/ 8 h 26"/>
                <a:gd name="T18" fmla="*/ 65 w 35"/>
                <a:gd name="T19" fmla="*/ 14 h 26"/>
                <a:gd name="T20" fmla="*/ 65 w 35"/>
                <a:gd name="T21" fmla="*/ 39 h 26"/>
                <a:gd name="T22" fmla="*/ 57 w 35"/>
                <a:gd name="T23" fmla="*/ 49 h 26"/>
                <a:gd name="T24" fmla="*/ 14 w 35"/>
                <a:gd name="T25" fmla="*/ 49 h 26"/>
                <a:gd name="T26" fmla="*/ 6 w 35"/>
                <a:gd name="T27" fmla="*/ 39 h 26"/>
                <a:gd name="T28" fmla="*/ 6 w 35"/>
                <a:gd name="T29" fmla="*/ 12 h 26"/>
                <a:gd name="T30" fmla="*/ 14 w 35"/>
                <a:gd name="T31" fmla="*/ 4 h 26"/>
                <a:gd name="T32" fmla="*/ 57 w 35"/>
                <a:gd name="T33" fmla="*/ 4 h 26"/>
                <a:gd name="T34" fmla="*/ 65 w 35"/>
                <a:gd name="T35" fmla="*/ 14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6">
                  <a:moveTo>
                    <a:pt x="1" y="4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6"/>
                    <a:pt x="35" y="24"/>
                    <a:pt x="35" y="22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2"/>
                    <a:pt x="1" y="4"/>
                  </a:cubicBezTo>
                  <a:close/>
                  <a:moveTo>
                    <a:pt x="33" y="7"/>
                  </a:moveTo>
                  <a:cubicBezTo>
                    <a:pt x="33" y="20"/>
                    <a:pt x="33" y="20"/>
                    <a:pt x="33" y="20"/>
                  </a:cubicBezTo>
                  <a:cubicBezTo>
                    <a:pt x="33" y="23"/>
                    <a:pt x="31" y="25"/>
                    <a:pt x="29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5" y="25"/>
                    <a:pt x="3" y="23"/>
                    <a:pt x="3" y="20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3" y="4"/>
                    <a:pt x="33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9" name="Freeform 85"/>
            <p:cNvSpPr>
              <a:spLocks/>
            </p:cNvSpPr>
            <p:nvPr/>
          </p:nvSpPr>
          <p:spPr bwMode="auto">
            <a:xfrm>
              <a:off x="2886" y="673"/>
              <a:ext cx="63" cy="49"/>
            </a:xfrm>
            <a:custGeom>
              <a:avLst/>
              <a:gdLst>
                <a:gd name="T0" fmla="*/ 0 w 32"/>
                <a:gd name="T1" fmla="*/ 49 h 25"/>
                <a:gd name="T2" fmla="*/ 63 w 32"/>
                <a:gd name="T3" fmla="*/ 49 h 25"/>
                <a:gd name="T4" fmla="*/ 63 w 32"/>
                <a:gd name="T5" fmla="*/ 14 h 25"/>
                <a:gd name="T6" fmla="*/ 53 w 32"/>
                <a:gd name="T7" fmla="*/ 2 h 25"/>
                <a:gd name="T8" fmla="*/ 0 w 32"/>
                <a:gd name="T9" fmla="*/ 0 h 25"/>
                <a:gd name="T10" fmla="*/ 0 w 32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0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3"/>
                    <a:pt x="30" y="1"/>
                    <a:pt x="27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0" name="Freeform 86"/>
            <p:cNvSpPr>
              <a:spLocks noEditPoints="1"/>
            </p:cNvSpPr>
            <p:nvPr/>
          </p:nvSpPr>
          <p:spPr bwMode="auto">
            <a:xfrm>
              <a:off x="2884" y="671"/>
              <a:ext cx="67" cy="53"/>
            </a:xfrm>
            <a:custGeom>
              <a:avLst/>
              <a:gdLst>
                <a:gd name="T0" fmla="*/ 0 w 34"/>
                <a:gd name="T1" fmla="*/ 10 h 27"/>
                <a:gd name="T2" fmla="*/ 0 w 34"/>
                <a:gd name="T3" fmla="*/ 43 h 27"/>
                <a:gd name="T4" fmla="*/ 6 w 34"/>
                <a:gd name="T5" fmla="*/ 53 h 27"/>
                <a:gd name="T6" fmla="*/ 59 w 34"/>
                <a:gd name="T7" fmla="*/ 53 h 27"/>
                <a:gd name="T8" fmla="*/ 67 w 34"/>
                <a:gd name="T9" fmla="*/ 45 h 27"/>
                <a:gd name="T10" fmla="*/ 67 w 34"/>
                <a:gd name="T11" fmla="*/ 10 h 27"/>
                <a:gd name="T12" fmla="*/ 61 w 34"/>
                <a:gd name="T13" fmla="*/ 2 h 27"/>
                <a:gd name="T14" fmla="*/ 8 w 34"/>
                <a:gd name="T15" fmla="*/ 0 h 27"/>
                <a:gd name="T16" fmla="*/ 0 w 34"/>
                <a:gd name="T17" fmla="*/ 10 h 27"/>
                <a:gd name="T18" fmla="*/ 63 w 34"/>
                <a:gd name="T19" fmla="*/ 14 h 27"/>
                <a:gd name="T20" fmla="*/ 63 w 34"/>
                <a:gd name="T21" fmla="*/ 41 h 27"/>
                <a:gd name="T22" fmla="*/ 55 w 34"/>
                <a:gd name="T23" fmla="*/ 51 h 27"/>
                <a:gd name="T24" fmla="*/ 12 w 34"/>
                <a:gd name="T25" fmla="*/ 49 h 27"/>
                <a:gd name="T26" fmla="*/ 6 w 34"/>
                <a:gd name="T27" fmla="*/ 41 h 27"/>
                <a:gd name="T28" fmla="*/ 6 w 34"/>
                <a:gd name="T29" fmla="*/ 14 h 27"/>
                <a:gd name="T30" fmla="*/ 12 w 34"/>
                <a:gd name="T31" fmla="*/ 6 h 27"/>
                <a:gd name="T32" fmla="*/ 57 w 34"/>
                <a:gd name="T33" fmla="*/ 6 h 27"/>
                <a:gd name="T34" fmla="*/ 63 w 34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1" y="27"/>
                    <a:pt x="3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2" y="27"/>
                    <a:pt x="34" y="25"/>
                    <a:pt x="34" y="23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3"/>
                    <a:pt x="33" y="1"/>
                    <a:pt x="31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  <a:moveTo>
                    <a:pt x="32" y="7"/>
                  </a:moveTo>
                  <a:cubicBezTo>
                    <a:pt x="32" y="21"/>
                    <a:pt x="32" y="21"/>
                    <a:pt x="32" y="21"/>
                  </a:cubicBezTo>
                  <a:cubicBezTo>
                    <a:pt x="32" y="24"/>
                    <a:pt x="31" y="26"/>
                    <a:pt x="28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3" y="23"/>
                    <a:pt x="3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4" y="3"/>
                    <a:pt x="6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31" y="3"/>
                    <a:pt x="32" y="5"/>
                    <a:pt x="32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1" name="Freeform 87"/>
            <p:cNvSpPr>
              <a:spLocks/>
            </p:cNvSpPr>
            <p:nvPr/>
          </p:nvSpPr>
          <p:spPr bwMode="auto">
            <a:xfrm>
              <a:off x="2802" y="673"/>
              <a:ext cx="66" cy="49"/>
            </a:xfrm>
            <a:custGeom>
              <a:avLst/>
              <a:gdLst>
                <a:gd name="T0" fmla="*/ 0 w 33"/>
                <a:gd name="T1" fmla="*/ 49 h 25"/>
                <a:gd name="T2" fmla="*/ 66 w 33"/>
                <a:gd name="T3" fmla="*/ 49 h 25"/>
                <a:gd name="T4" fmla="*/ 66 w 33"/>
                <a:gd name="T5" fmla="*/ 12 h 25"/>
                <a:gd name="T6" fmla="*/ 54 w 33"/>
                <a:gd name="T7" fmla="*/ 0 h 25"/>
                <a:gd name="T8" fmla="*/ 2 w 33"/>
                <a:gd name="T9" fmla="*/ 0 h 25"/>
                <a:gd name="T10" fmla="*/ 0 w 33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25">
                  <a:moveTo>
                    <a:pt x="0" y="25"/>
                  </a:moveTo>
                  <a:cubicBezTo>
                    <a:pt x="33" y="25"/>
                    <a:pt x="33" y="25"/>
                    <a:pt x="33" y="2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3"/>
                    <a:pt x="30" y="0"/>
                    <a:pt x="27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2" name="Freeform 88"/>
            <p:cNvSpPr>
              <a:spLocks noEditPoints="1"/>
            </p:cNvSpPr>
            <p:nvPr/>
          </p:nvSpPr>
          <p:spPr bwMode="auto">
            <a:xfrm>
              <a:off x="2800" y="671"/>
              <a:ext cx="70" cy="53"/>
            </a:xfrm>
            <a:custGeom>
              <a:avLst/>
              <a:gdLst>
                <a:gd name="T0" fmla="*/ 0 w 35"/>
                <a:gd name="T1" fmla="*/ 10 h 27"/>
                <a:gd name="T2" fmla="*/ 0 w 35"/>
                <a:gd name="T3" fmla="*/ 43 h 27"/>
                <a:gd name="T4" fmla="*/ 8 w 35"/>
                <a:gd name="T5" fmla="*/ 53 h 27"/>
                <a:gd name="T6" fmla="*/ 62 w 35"/>
                <a:gd name="T7" fmla="*/ 53 h 27"/>
                <a:gd name="T8" fmla="*/ 68 w 35"/>
                <a:gd name="T9" fmla="*/ 43 h 27"/>
                <a:gd name="T10" fmla="*/ 70 w 35"/>
                <a:gd name="T11" fmla="*/ 10 h 27"/>
                <a:gd name="T12" fmla="*/ 62 w 35"/>
                <a:gd name="T13" fmla="*/ 0 h 27"/>
                <a:gd name="T14" fmla="*/ 8 w 35"/>
                <a:gd name="T15" fmla="*/ 0 h 27"/>
                <a:gd name="T16" fmla="*/ 0 w 35"/>
                <a:gd name="T17" fmla="*/ 10 h 27"/>
                <a:gd name="T18" fmla="*/ 66 w 35"/>
                <a:gd name="T19" fmla="*/ 14 h 27"/>
                <a:gd name="T20" fmla="*/ 66 w 35"/>
                <a:gd name="T21" fmla="*/ 41 h 27"/>
                <a:gd name="T22" fmla="*/ 58 w 35"/>
                <a:gd name="T23" fmla="*/ 49 h 27"/>
                <a:gd name="T24" fmla="*/ 14 w 35"/>
                <a:gd name="T25" fmla="*/ 49 h 27"/>
                <a:gd name="T26" fmla="*/ 6 w 35"/>
                <a:gd name="T27" fmla="*/ 41 h 27"/>
                <a:gd name="T28" fmla="*/ 6 w 35"/>
                <a:gd name="T29" fmla="*/ 14 h 27"/>
                <a:gd name="T30" fmla="*/ 14 w 35"/>
                <a:gd name="T31" fmla="*/ 4 h 27"/>
                <a:gd name="T32" fmla="*/ 58 w 35"/>
                <a:gd name="T33" fmla="*/ 4 h 27"/>
                <a:gd name="T34" fmla="*/ 66 w 35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7"/>
                    <a:pt x="34" y="25"/>
                    <a:pt x="34" y="22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  <a:moveTo>
                    <a:pt x="33" y="7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3" y="23"/>
                    <a:pt x="31" y="25"/>
                    <a:pt x="29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5" y="25"/>
                    <a:pt x="3" y="23"/>
                    <a:pt x="3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3" y="5"/>
                    <a:pt x="33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3" name="Freeform 89"/>
            <p:cNvSpPr>
              <a:spLocks/>
            </p:cNvSpPr>
            <p:nvPr/>
          </p:nvSpPr>
          <p:spPr bwMode="auto">
            <a:xfrm>
              <a:off x="2721" y="673"/>
              <a:ext cx="64" cy="49"/>
            </a:xfrm>
            <a:custGeom>
              <a:avLst/>
              <a:gdLst>
                <a:gd name="T0" fmla="*/ 0 w 32"/>
                <a:gd name="T1" fmla="*/ 47 h 25"/>
                <a:gd name="T2" fmla="*/ 64 w 32"/>
                <a:gd name="T3" fmla="*/ 49 h 25"/>
                <a:gd name="T4" fmla="*/ 64 w 32"/>
                <a:gd name="T5" fmla="*/ 12 h 25"/>
                <a:gd name="T6" fmla="*/ 52 w 32"/>
                <a:gd name="T7" fmla="*/ 0 h 25"/>
                <a:gd name="T8" fmla="*/ 0 w 32"/>
                <a:gd name="T9" fmla="*/ 0 h 25"/>
                <a:gd name="T10" fmla="*/ 0 w 32"/>
                <a:gd name="T11" fmla="*/ 47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0" y="24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3"/>
                    <a:pt x="29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4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4" name="Freeform 90"/>
            <p:cNvSpPr>
              <a:spLocks noEditPoints="1"/>
            </p:cNvSpPr>
            <p:nvPr/>
          </p:nvSpPr>
          <p:spPr bwMode="auto">
            <a:xfrm>
              <a:off x="2717" y="671"/>
              <a:ext cx="70" cy="51"/>
            </a:xfrm>
            <a:custGeom>
              <a:avLst/>
              <a:gdLst>
                <a:gd name="T0" fmla="*/ 2 w 35"/>
                <a:gd name="T1" fmla="*/ 8 h 26"/>
                <a:gd name="T2" fmla="*/ 0 w 35"/>
                <a:gd name="T3" fmla="*/ 43 h 26"/>
                <a:gd name="T4" fmla="*/ 8 w 35"/>
                <a:gd name="T5" fmla="*/ 51 h 26"/>
                <a:gd name="T6" fmla="*/ 62 w 35"/>
                <a:gd name="T7" fmla="*/ 51 h 26"/>
                <a:gd name="T8" fmla="*/ 70 w 35"/>
                <a:gd name="T9" fmla="*/ 43 h 26"/>
                <a:gd name="T10" fmla="*/ 70 w 35"/>
                <a:gd name="T11" fmla="*/ 10 h 26"/>
                <a:gd name="T12" fmla="*/ 62 w 35"/>
                <a:gd name="T13" fmla="*/ 0 h 26"/>
                <a:gd name="T14" fmla="*/ 8 w 35"/>
                <a:gd name="T15" fmla="*/ 0 h 26"/>
                <a:gd name="T16" fmla="*/ 2 w 35"/>
                <a:gd name="T17" fmla="*/ 8 h 26"/>
                <a:gd name="T18" fmla="*/ 66 w 35"/>
                <a:gd name="T19" fmla="*/ 14 h 26"/>
                <a:gd name="T20" fmla="*/ 66 w 35"/>
                <a:gd name="T21" fmla="*/ 39 h 26"/>
                <a:gd name="T22" fmla="*/ 58 w 35"/>
                <a:gd name="T23" fmla="*/ 49 h 26"/>
                <a:gd name="T24" fmla="*/ 14 w 35"/>
                <a:gd name="T25" fmla="*/ 49 h 26"/>
                <a:gd name="T26" fmla="*/ 6 w 35"/>
                <a:gd name="T27" fmla="*/ 39 h 26"/>
                <a:gd name="T28" fmla="*/ 6 w 35"/>
                <a:gd name="T29" fmla="*/ 12 h 26"/>
                <a:gd name="T30" fmla="*/ 14 w 35"/>
                <a:gd name="T31" fmla="*/ 4 h 26"/>
                <a:gd name="T32" fmla="*/ 58 w 35"/>
                <a:gd name="T33" fmla="*/ 4 h 26"/>
                <a:gd name="T34" fmla="*/ 66 w 35"/>
                <a:gd name="T35" fmla="*/ 14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6">
                  <a:moveTo>
                    <a:pt x="1" y="4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6"/>
                    <a:pt x="35" y="24"/>
                    <a:pt x="35" y="22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2"/>
                    <a:pt x="1" y="4"/>
                  </a:cubicBezTo>
                  <a:close/>
                  <a:moveTo>
                    <a:pt x="33" y="7"/>
                  </a:moveTo>
                  <a:cubicBezTo>
                    <a:pt x="33" y="20"/>
                    <a:pt x="33" y="20"/>
                    <a:pt x="33" y="20"/>
                  </a:cubicBezTo>
                  <a:cubicBezTo>
                    <a:pt x="33" y="23"/>
                    <a:pt x="31" y="25"/>
                    <a:pt x="29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5" y="25"/>
                    <a:pt x="3" y="23"/>
                    <a:pt x="3" y="20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3" y="4"/>
                    <a:pt x="33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5" name="Freeform 91"/>
            <p:cNvSpPr>
              <a:spLocks/>
            </p:cNvSpPr>
            <p:nvPr/>
          </p:nvSpPr>
          <p:spPr bwMode="auto">
            <a:xfrm>
              <a:off x="2263" y="669"/>
              <a:ext cx="442" cy="51"/>
            </a:xfrm>
            <a:custGeom>
              <a:avLst/>
              <a:gdLst>
                <a:gd name="T0" fmla="*/ 0 w 223"/>
                <a:gd name="T1" fmla="*/ 49 h 26"/>
                <a:gd name="T2" fmla="*/ 440 w 223"/>
                <a:gd name="T3" fmla="*/ 51 h 26"/>
                <a:gd name="T4" fmla="*/ 442 w 223"/>
                <a:gd name="T5" fmla="*/ 16 h 26"/>
                <a:gd name="T6" fmla="*/ 430 w 223"/>
                <a:gd name="T7" fmla="*/ 4 h 26"/>
                <a:gd name="T8" fmla="*/ 0 w 223"/>
                <a:gd name="T9" fmla="*/ 0 h 26"/>
                <a:gd name="T10" fmla="*/ 0 w 223"/>
                <a:gd name="T11" fmla="*/ 49 h 2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3" h="26">
                  <a:moveTo>
                    <a:pt x="0" y="25"/>
                  </a:moveTo>
                  <a:cubicBezTo>
                    <a:pt x="222" y="26"/>
                    <a:pt x="222" y="26"/>
                    <a:pt x="222" y="26"/>
                  </a:cubicBezTo>
                  <a:cubicBezTo>
                    <a:pt x="223" y="8"/>
                    <a:pt x="223" y="8"/>
                    <a:pt x="223" y="8"/>
                  </a:cubicBezTo>
                  <a:cubicBezTo>
                    <a:pt x="223" y="4"/>
                    <a:pt x="220" y="2"/>
                    <a:pt x="217" y="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6" name="Freeform 92"/>
            <p:cNvSpPr>
              <a:spLocks noEditPoints="1"/>
            </p:cNvSpPr>
            <p:nvPr/>
          </p:nvSpPr>
          <p:spPr bwMode="auto">
            <a:xfrm>
              <a:off x="2259" y="667"/>
              <a:ext cx="446" cy="55"/>
            </a:xfrm>
            <a:custGeom>
              <a:avLst/>
              <a:gdLst>
                <a:gd name="T0" fmla="*/ 2 w 225"/>
                <a:gd name="T1" fmla="*/ 8 h 28"/>
                <a:gd name="T2" fmla="*/ 0 w 225"/>
                <a:gd name="T3" fmla="*/ 43 h 28"/>
                <a:gd name="T4" fmla="*/ 8 w 225"/>
                <a:gd name="T5" fmla="*/ 51 h 28"/>
                <a:gd name="T6" fmla="*/ 440 w 225"/>
                <a:gd name="T7" fmla="*/ 55 h 28"/>
                <a:gd name="T8" fmla="*/ 446 w 225"/>
                <a:gd name="T9" fmla="*/ 47 h 28"/>
                <a:gd name="T10" fmla="*/ 446 w 225"/>
                <a:gd name="T11" fmla="*/ 12 h 28"/>
                <a:gd name="T12" fmla="*/ 440 w 225"/>
                <a:gd name="T13" fmla="*/ 4 h 28"/>
                <a:gd name="T14" fmla="*/ 8 w 225"/>
                <a:gd name="T15" fmla="*/ 0 h 28"/>
                <a:gd name="T16" fmla="*/ 2 w 225"/>
                <a:gd name="T17" fmla="*/ 8 h 28"/>
                <a:gd name="T18" fmla="*/ 444 w 225"/>
                <a:gd name="T19" fmla="*/ 16 h 28"/>
                <a:gd name="T20" fmla="*/ 442 w 225"/>
                <a:gd name="T21" fmla="*/ 43 h 28"/>
                <a:gd name="T22" fmla="*/ 436 w 225"/>
                <a:gd name="T23" fmla="*/ 53 h 28"/>
                <a:gd name="T24" fmla="*/ 14 w 225"/>
                <a:gd name="T25" fmla="*/ 49 h 28"/>
                <a:gd name="T26" fmla="*/ 6 w 225"/>
                <a:gd name="T27" fmla="*/ 39 h 28"/>
                <a:gd name="T28" fmla="*/ 6 w 225"/>
                <a:gd name="T29" fmla="*/ 14 h 28"/>
                <a:gd name="T30" fmla="*/ 14 w 225"/>
                <a:gd name="T31" fmla="*/ 4 h 28"/>
                <a:gd name="T32" fmla="*/ 436 w 225"/>
                <a:gd name="T33" fmla="*/ 8 h 28"/>
                <a:gd name="T34" fmla="*/ 444 w 225"/>
                <a:gd name="T35" fmla="*/ 16 h 2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25" h="28">
                  <a:moveTo>
                    <a:pt x="1" y="4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222" y="28"/>
                    <a:pt x="222" y="28"/>
                    <a:pt x="222" y="28"/>
                  </a:cubicBezTo>
                  <a:cubicBezTo>
                    <a:pt x="224" y="28"/>
                    <a:pt x="225" y="26"/>
                    <a:pt x="225" y="24"/>
                  </a:cubicBezTo>
                  <a:cubicBezTo>
                    <a:pt x="225" y="6"/>
                    <a:pt x="225" y="6"/>
                    <a:pt x="225" y="6"/>
                  </a:cubicBezTo>
                  <a:cubicBezTo>
                    <a:pt x="225" y="4"/>
                    <a:pt x="224" y="2"/>
                    <a:pt x="222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2"/>
                    <a:pt x="1" y="4"/>
                  </a:cubicBezTo>
                  <a:close/>
                  <a:moveTo>
                    <a:pt x="224" y="8"/>
                  </a:moveTo>
                  <a:cubicBezTo>
                    <a:pt x="223" y="22"/>
                    <a:pt x="223" y="22"/>
                    <a:pt x="223" y="22"/>
                  </a:cubicBezTo>
                  <a:cubicBezTo>
                    <a:pt x="223" y="25"/>
                    <a:pt x="222" y="27"/>
                    <a:pt x="220" y="27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5" y="25"/>
                    <a:pt x="3" y="23"/>
                    <a:pt x="3" y="20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22" y="4"/>
                    <a:pt x="224" y="6"/>
                    <a:pt x="224" y="8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7" name="Freeform 93"/>
            <p:cNvSpPr>
              <a:spLocks/>
            </p:cNvSpPr>
            <p:nvPr/>
          </p:nvSpPr>
          <p:spPr bwMode="auto">
            <a:xfrm>
              <a:off x="2180" y="669"/>
              <a:ext cx="63" cy="49"/>
            </a:xfrm>
            <a:custGeom>
              <a:avLst/>
              <a:gdLst>
                <a:gd name="T0" fmla="*/ 0 w 32"/>
                <a:gd name="T1" fmla="*/ 47 h 25"/>
                <a:gd name="T2" fmla="*/ 63 w 32"/>
                <a:gd name="T3" fmla="*/ 49 h 25"/>
                <a:gd name="T4" fmla="*/ 63 w 32"/>
                <a:gd name="T5" fmla="*/ 12 h 25"/>
                <a:gd name="T6" fmla="*/ 53 w 32"/>
                <a:gd name="T7" fmla="*/ 0 h 25"/>
                <a:gd name="T8" fmla="*/ 0 w 32"/>
                <a:gd name="T9" fmla="*/ 0 h 25"/>
                <a:gd name="T10" fmla="*/ 0 w 32"/>
                <a:gd name="T11" fmla="*/ 47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2" h="25">
                  <a:moveTo>
                    <a:pt x="0" y="24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2"/>
                    <a:pt x="30" y="0"/>
                    <a:pt x="2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4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8" name="Freeform 94"/>
            <p:cNvSpPr>
              <a:spLocks noEditPoints="1"/>
            </p:cNvSpPr>
            <p:nvPr/>
          </p:nvSpPr>
          <p:spPr bwMode="auto">
            <a:xfrm>
              <a:off x="2178" y="667"/>
              <a:ext cx="67" cy="51"/>
            </a:xfrm>
            <a:custGeom>
              <a:avLst/>
              <a:gdLst>
                <a:gd name="T0" fmla="*/ 0 w 34"/>
                <a:gd name="T1" fmla="*/ 8 h 26"/>
                <a:gd name="T2" fmla="*/ 0 w 34"/>
                <a:gd name="T3" fmla="*/ 41 h 26"/>
                <a:gd name="T4" fmla="*/ 8 w 34"/>
                <a:gd name="T5" fmla="*/ 51 h 26"/>
                <a:gd name="T6" fmla="*/ 59 w 34"/>
                <a:gd name="T7" fmla="*/ 51 h 26"/>
                <a:gd name="T8" fmla="*/ 67 w 34"/>
                <a:gd name="T9" fmla="*/ 43 h 26"/>
                <a:gd name="T10" fmla="*/ 67 w 34"/>
                <a:gd name="T11" fmla="*/ 8 h 26"/>
                <a:gd name="T12" fmla="*/ 61 w 34"/>
                <a:gd name="T13" fmla="*/ 0 h 26"/>
                <a:gd name="T14" fmla="*/ 8 w 34"/>
                <a:gd name="T15" fmla="*/ 0 h 26"/>
                <a:gd name="T16" fmla="*/ 0 w 34"/>
                <a:gd name="T17" fmla="*/ 8 h 26"/>
                <a:gd name="T18" fmla="*/ 63 w 34"/>
                <a:gd name="T19" fmla="*/ 12 h 26"/>
                <a:gd name="T20" fmla="*/ 63 w 34"/>
                <a:gd name="T21" fmla="*/ 39 h 26"/>
                <a:gd name="T22" fmla="*/ 57 w 34"/>
                <a:gd name="T23" fmla="*/ 49 h 26"/>
                <a:gd name="T24" fmla="*/ 12 w 34"/>
                <a:gd name="T25" fmla="*/ 49 h 26"/>
                <a:gd name="T26" fmla="*/ 6 w 34"/>
                <a:gd name="T27" fmla="*/ 39 h 26"/>
                <a:gd name="T28" fmla="*/ 6 w 34"/>
                <a:gd name="T29" fmla="*/ 12 h 26"/>
                <a:gd name="T30" fmla="*/ 14 w 34"/>
                <a:gd name="T31" fmla="*/ 4 h 26"/>
                <a:gd name="T32" fmla="*/ 57 w 34"/>
                <a:gd name="T33" fmla="*/ 4 h 26"/>
                <a:gd name="T34" fmla="*/ 63 w 34"/>
                <a:gd name="T35" fmla="*/ 12 h 2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4" h="26">
                  <a:moveTo>
                    <a:pt x="0" y="4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4"/>
                    <a:pt x="1" y="26"/>
                    <a:pt x="4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3" y="26"/>
                    <a:pt x="34" y="24"/>
                    <a:pt x="34" y="22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  <a:moveTo>
                    <a:pt x="32" y="6"/>
                  </a:moveTo>
                  <a:cubicBezTo>
                    <a:pt x="32" y="20"/>
                    <a:pt x="32" y="20"/>
                    <a:pt x="32" y="20"/>
                  </a:cubicBezTo>
                  <a:cubicBezTo>
                    <a:pt x="32" y="23"/>
                    <a:pt x="31" y="25"/>
                    <a:pt x="29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4" y="25"/>
                    <a:pt x="3" y="23"/>
                    <a:pt x="3" y="20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4"/>
                    <a:pt x="4" y="2"/>
                    <a:pt x="7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2"/>
                    <a:pt x="32" y="4"/>
                    <a:pt x="32" y="6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9" name="Freeform 95"/>
            <p:cNvSpPr>
              <a:spLocks/>
            </p:cNvSpPr>
            <p:nvPr/>
          </p:nvSpPr>
          <p:spPr bwMode="auto">
            <a:xfrm>
              <a:off x="2097" y="667"/>
              <a:ext cx="65" cy="49"/>
            </a:xfrm>
            <a:custGeom>
              <a:avLst/>
              <a:gdLst>
                <a:gd name="T0" fmla="*/ 0 w 33"/>
                <a:gd name="T1" fmla="*/ 49 h 25"/>
                <a:gd name="T2" fmla="*/ 65 w 33"/>
                <a:gd name="T3" fmla="*/ 49 h 25"/>
                <a:gd name="T4" fmla="*/ 65 w 33"/>
                <a:gd name="T5" fmla="*/ 12 h 25"/>
                <a:gd name="T6" fmla="*/ 53 w 33"/>
                <a:gd name="T7" fmla="*/ 0 h 25"/>
                <a:gd name="T8" fmla="*/ 2 w 33"/>
                <a:gd name="T9" fmla="*/ 0 h 25"/>
                <a:gd name="T10" fmla="*/ 0 w 33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25">
                  <a:moveTo>
                    <a:pt x="0" y="25"/>
                  </a:moveTo>
                  <a:cubicBezTo>
                    <a:pt x="33" y="25"/>
                    <a:pt x="33" y="25"/>
                    <a:pt x="33" y="2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3"/>
                    <a:pt x="30" y="1"/>
                    <a:pt x="27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0" name="Freeform 96"/>
            <p:cNvSpPr>
              <a:spLocks noEditPoints="1"/>
            </p:cNvSpPr>
            <p:nvPr/>
          </p:nvSpPr>
          <p:spPr bwMode="auto">
            <a:xfrm>
              <a:off x="2095" y="665"/>
              <a:ext cx="69" cy="53"/>
            </a:xfrm>
            <a:custGeom>
              <a:avLst/>
              <a:gdLst>
                <a:gd name="T0" fmla="*/ 0 w 35"/>
                <a:gd name="T1" fmla="*/ 10 h 27"/>
                <a:gd name="T2" fmla="*/ 0 w 35"/>
                <a:gd name="T3" fmla="*/ 43 h 27"/>
                <a:gd name="T4" fmla="*/ 8 w 35"/>
                <a:gd name="T5" fmla="*/ 53 h 27"/>
                <a:gd name="T6" fmla="*/ 61 w 35"/>
                <a:gd name="T7" fmla="*/ 53 h 27"/>
                <a:gd name="T8" fmla="*/ 69 w 35"/>
                <a:gd name="T9" fmla="*/ 43 h 27"/>
                <a:gd name="T10" fmla="*/ 69 w 35"/>
                <a:gd name="T11" fmla="*/ 10 h 27"/>
                <a:gd name="T12" fmla="*/ 61 w 35"/>
                <a:gd name="T13" fmla="*/ 0 h 27"/>
                <a:gd name="T14" fmla="*/ 8 w 35"/>
                <a:gd name="T15" fmla="*/ 0 h 27"/>
                <a:gd name="T16" fmla="*/ 0 w 35"/>
                <a:gd name="T17" fmla="*/ 10 h 27"/>
                <a:gd name="T18" fmla="*/ 65 w 35"/>
                <a:gd name="T19" fmla="*/ 14 h 27"/>
                <a:gd name="T20" fmla="*/ 65 w 35"/>
                <a:gd name="T21" fmla="*/ 41 h 27"/>
                <a:gd name="T22" fmla="*/ 57 w 35"/>
                <a:gd name="T23" fmla="*/ 49 h 27"/>
                <a:gd name="T24" fmla="*/ 14 w 35"/>
                <a:gd name="T25" fmla="*/ 49 h 27"/>
                <a:gd name="T26" fmla="*/ 6 w 35"/>
                <a:gd name="T27" fmla="*/ 41 h 27"/>
                <a:gd name="T28" fmla="*/ 6 w 35"/>
                <a:gd name="T29" fmla="*/ 14 h 27"/>
                <a:gd name="T30" fmla="*/ 14 w 35"/>
                <a:gd name="T31" fmla="*/ 4 h 27"/>
                <a:gd name="T32" fmla="*/ 57 w 35"/>
                <a:gd name="T33" fmla="*/ 6 h 27"/>
                <a:gd name="T34" fmla="*/ 65 w 35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5" h="27">
                  <a:moveTo>
                    <a:pt x="0" y="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5"/>
                    <a:pt x="2" y="27"/>
                    <a:pt x="4" y="2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7"/>
                    <a:pt x="35" y="25"/>
                    <a:pt x="35" y="22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  <a:moveTo>
                    <a:pt x="33" y="7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3" y="23"/>
                    <a:pt x="31" y="25"/>
                    <a:pt x="29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5" y="25"/>
                    <a:pt x="3" y="23"/>
                    <a:pt x="3" y="21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31" y="3"/>
                    <a:pt x="33" y="5"/>
                    <a:pt x="33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1" name="Freeform 97"/>
            <p:cNvSpPr>
              <a:spLocks/>
            </p:cNvSpPr>
            <p:nvPr/>
          </p:nvSpPr>
          <p:spPr bwMode="auto">
            <a:xfrm>
              <a:off x="2001" y="667"/>
              <a:ext cx="82" cy="49"/>
            </a:xfrm>
            <a:custGeom>
              <a:avLst/>
              <a:gdLst>
                <a:gd name="T0" fmla="*/ 0 w 41"/>
                <a:gd name="T1" fmla="*/ 49 h 25"/>
                <a:gd name="T2" fmla="*/ 82 w 41"/>
                <a:gd name="T3" fmla="*/ 49 h 25"/>
                <a:gd name="T4" fmla="*/ 82 w 41"/>
                <a:gd name="T5" fmla="*/ 12 h 25"/>
                <a:gd name="T6" fmla="*/ 70 w 41"/>
                <a:gd name="T7" fmla="*/ 0 h 25"/>
                <a:gd name="T8" fmla="*/ 0 w 41"/>
                <a:gd name="T9" fmla="*/ 0 h 25"/>
                <a:gd name="T10" fmla="*/ 0 w 41"/>
                <a:gd name="T11" fmla="*/ 4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1" h="25">
                  <a:moveTo>
                    <a:pt x="0" y="25"/>
                  </a:moveTo>
                  <a:cubicBezTo>
                    <a:pt x="41" y="25"/>
                    <a:pt x="41" y="25"/>
                    <a:pt x="41" y="2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3"/>
                    <a:pt x="38" y="0"/>
                    <a:pt x="3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2" name="Freeform 98"/>
            <p:cNvSpPr>
              <a:spLocks noEditPoints="1"/>
            </p:cNvSpPr>
            <p:nvPr/>
          </p:nvSpPr>
          <p:spPr bwMode="auto">
            <a:xfrm>
              <a:off x="1998" y="665"/>
              <a:ext cx="87" cy="53"/>
            </a:xfrm>
            <a:custGeom>
              <a:avLst/>
              <a:gdLst>
                <a:gd name="T0" fmla="*/ 2 w 44"/>
                <a:gd name="T1" fmla="*/ 8 h 27"/>
                <a:gd name="T2" fmla="*/ 2 w 44"/>
                <a:gd name="T3" fmla="*/ 43 h 27"/>
                <a:gd name="T4" fmla="*/ 8 w 44"/>
                <a:gd name="T5" fmla="*/ 51 h 27"/>
                <a:gd name="T6" fmla="*/ 79 w 44"/>
                <a:gd name="T7" fmla="*/ 53 h 27"/>
                <a:gd name="T8" fmla="*/ 87 w 44"/>
                <a:gd name="T9" fmla="*/ 43 h 27"/>
                <a:gd name="T10" fmla="*/ 87 w 44"/>
                <a:gd name="T11" fmla="*/ 10 h 27"/>
                <a:gd name="T12" fmla="*/ 79 w 44"/>
                <a:gd name="T13" fmla="*/ 0 h 27"/>
                <a:gd name="T14" fmla="*/ 8 w 44"/>
                <a:gd name="T15" fmla="*/ 0 h 27"/>
                <a:gd name="T16" fmla="*/ 2 w 44"/>
                <a:gd name="T17" fmla="*/ 8 h 27"/>
                <a:gd name="T18" fmla="*/ 83 w 44"/>
                <a:gd name="T19" fmla="*/ 14 h 27"/>
                <a:gd name="T20" fmla="*/ 83 w 44"/>
                <a:gd name="T21" fmla="*/ 41 h 27"/>
                <a:gd name="T22" fmla="*/ 75 w 44"/>
                <a:gd name="T23" fmla="*/ 49 h 27"/>
                <a:gd name="T24" fmla="*/ 14 w 44"/>
                <a:gd name="T25" fmla="*/ 49 h 27"/>
                <a:gd name="T26" fmla="*/ 6 w 44"/>
                <a:gd name="T27" fmla="*/ 39 h 27"/>
                <a:gd name="T28" fmla="*/ 6 w 44"/>
                <a:gd name="T29" fmla="*/ 14 h 27"/>
                <a:gd name="T30" fmla="*/ 14 w 44"/>
                <a:gd name="T31" fmla="*/ 4 h 27"/>
                <a:gd name="T32" fmla="*/ 75 w 44"/>
                <a:gd name="T33" fmla="*/ 4 h 27"/>
                <a:gd name="T34" fmla="*/ 83 w 44"/>
                <a:gd name="T35" fmla="*/ 14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44" h="27">
                  <a:moveTo>
                    <a:pt x="1" y="4"/>
                  </a:moveTo>
                  <a:cubicBezTo>
                    <a:pt x="1" y="22"/>
                    <a:pt x="1" y="22"/>
                    <a:pt x="1" y="22"/>
                  </a:cubicBezTo>
                  <a:cubicBezTo>
                    <a:pt x="0" y="24"/>
                    <a:pt x="2" y="26"/>
                    <a:pt x="4" y="26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2" y="27"/>
                    <a:pt x="44" y="25"/>
                    <a:pt x="44" y="22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2"/>
                    <a:pt x="42" y="0"/>
                    <a:pt x="4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2"/>
                    <a:pt x="1" y="4"/>
                  </a:cubicBezTo>
                  <a:close/>
                  <a:moveTo>
                    <a:pt x="42" y="7"/>
                  </a:moveTo>
                  <a:cubicBezTo>
                    <a:pt x="42" y="21"/>
                    <a:pt x="42" y="21"/>
                    <a:pt x="42" y="21"/>
                  </a:cubicBezTo>
                  <a:cubicBezTo>
                    <a:pt x="42" y="23"/>
                    <a:pt x="40" y="25"/>
                    <a:pt x="3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5" y="25"/>
                    <a:pt x="3" y="23"/>
                    <a:pt x="3" y="20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4"/>
                    <a:pt x="5" y="2"/>
                    <a:pt x="7" y="2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40" y="2"/>
                    <a:pt x="42" y="4"/>
                    <a:pt x="42" y="7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3" name="Freeform 99"/>
            <p:cNvSpPr>
              <a:spLocks/>
            </p:cNvSpPr>
            <p:nvPr/>
          </p:nvSpPr>
          <p:spPr bwMode="auto">
            <a:xfrm>
              <a:off x="2001" y="468"/>
              <a:ext cx="60" cy="38"/>
            </a:xfrm>
            <a:custGeom>
              <a:avLst/>
              <a:gdLst>
                <a:gd name="T0" fmla="*/ 60 w 30"/>
                <a:gd name="T1" fmla="*/ 38 h 19"/>
                <a:gd name="T2" fmla="*/ 0 w 30"/>
                <a:gd name="T3" fmla="*/ 38 h 19"/>
                <a:gd name="T4" fmla="*/ 0 w 30"/>
                <a:gd name="T5" fmla="*/ 12 h 19"/>
                <a:gd name="T6" fmla="*/ 12 w 30"/>
                <a:gd name="T7" fmla="*/ 0 h 19"/>
                <a:gd name="T8" fmla="*/ 60 w 30"/>
                <a:gd name="T9" fmla="*/ 0 h 19"/>
                <a:gd name="T10" fmla="*/ 60 w 30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0" h="19">
                  <a:moveTo>
                    <a:pt x="30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lnTo>
                    <a:pt x="30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4" name="Freeform 100"/>
            <p:cNvSpPr>
              <a:spLocks noEditPoints="1"/>
            </p:cNvSpPr>
            <p:nvPr/>
          </p:nvSpPr>
          <p:spPr bwMode="auto">
            <a:xfrm>
              <a:off x="1999" y="467"/>
              <a:ext cx="64" cy="41"/>
            </a:xfrm>
            <a:custGeom>
              <a:avLst/>
              <a:gdLst>
                <a:gd name="T0" fmla="*/ 58 w 32"/>
                <a:gd name="T1" fmla="*/ 0 h 21"/>
                <a:gd name="T2" fmla="*/ 8 w 32"/>
                <a:gd name="T3" fmla="*/ 0 h 21"/>
                <a:gd name="T4" fmla="*/ 0 w 32"/>
                <a:gd name="T5" fmla="*/ 8 h 21"/>
                <a:gd name="T6" fmla="*/ 0 w 32"/>
                <a:gd name="T7" fmla="*/ 33 h 21"/>
                <a:gd name="T8" fmla="*/ 8 w 32"/>
                <a:gd name="T9" fmla="*/ 39 h 21"/>
                <a:gd name="T10" fmla="*/ 56 w 32"/>
                <a:gd name="T11" fmla="*/ 41 h 21"/>
                <a:gd name="T12" fmla="*/ 64 w 32"/>
                <a:gd name="T13" fmla="*/ 33 h 21"/>
                <a:gd name="T14" fmla="*/ 64 w 32"/>
                <a:gd name="T15" fmla="*/ 8 h 21"/>
                <a:gd name="T16" fmla="*/ 58 w 32"/>
                <a:gd name="T17" fmla="*/ 0 h 21"/>
                <a:gd name="T18" fmla="*/ 12 w 32"/>
                <a:gd name="T19" fmla="*/ 4 h 21"/>
                <a:gd name="T20" fmla="*/ 52 w 32"/>
                <a:gd name="T21" fmla="*/ 4 h 21"/>
                <a:gd name="T22" fmla="*/ 58 w 32"/>
                <a:gd name="T23" fmla="*/ 10 h 21"/>
                <a:gd name="T24" fmla="*/ 58 w 32"/>
                <a:gd name="T25" fmla="*/ 31 h 21"/>
                <a:gd name="T26" fmla="*/ 52 w 32"/>
                <a:gd name="T27" fmla="*/ 37 h 21"/>
                <a:gd name="T28" fmla="*/ 12 w 32"/>
                <a:gd name="T29" fmla="*/ 37 h 21"/>
                <a:gd name="T30" fmla="*/ 4 w 32"/>
                <a:gd name="T31" fmla="*/ 31 h 21"/>
                <a:gd name="T32" fmla="*/ 4 w 32"/>
                <a:gd name="T33" fmla="*/ 10 h 21"/>
                <a:gd name="T34" fmla="*/ 12 w 32"/>
                <a:gd name="T35" fmla="*/ 4 h 2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2" h="21">
                  <a:moveTo>
                    <a:pt x="2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2" y="20"/>
                    <a:pt x="4" y="20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0" y="21"/>
                    <a:pt x="32" y="19"/>
                    <a:pt x="32" y="17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2"/>
                    <a:pt x="31" y="0"/>
                    <a:pt x="29" y="0"/>
                  </a:cubicBezTo>
                  <a:close/>
                  <a:moveTo>
                    <a:pt x="6" y="2"/>
                  </a:moveTo>
                  <a:cubicBezTo>
                    <a:pt x="26" y="2"/>
                    <a:pt x="26" y="2"/>
                    <a:pt x="26" y="2"/>
                  </a:cubicBezTo>
                  <a:cubicBezTo>
                    <a:pt x="28" y="2"/>
                    <a:pt x="29" y="4"/>
                    <a:pt x="29" y="5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8"/>
                    <a:pt x="28" y="20"/>
                    <a:pt x="2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4" y="19"/>
                    <a:pt x="2" y="18"/>
                    <a:pt x="2" y="1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3"/>
                    <a:pt x="4" y="2"/>
                    <a:pt x="6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5" name="Freeform 101"/>
            <p:cNvSpPr>
              <a:spLocks/>
            </p:cNvSpPr>
            <p:nvPr/>
          </p:nvSpPr>
          <p:spPr bwMode="auto">
            <a:xfrm>
              <a:off x="2085" y="468"/>
              <a:ext cx="49" cy="38"/>
            </a:xfrm>
            <a:custGeom>
              <a:avLst/>
              <a:gdLst>
                <a:gd name="T0" fmla="*/ 47 w 25"/>
                <a:gd name="T1" fmla="*/ 38 h 19"/>
                <a:gd name="T2" fmla="*/ 0 w 25"/>
                <a:gd name="T3" fmla="*/ 38 h 19"/>
                <a:gd name="T4" fmla="*/ 0 w 25"/>
                <a:gd name="T5" fmla="*/ 12 h 19"/>
                <a:gd name="T6" fmla="*/ 12 w 25"/>
                <a:gd name="T7" fmla="*/ 0 h 19"/>
                <a:gd name="T8" fmla="*/ 49 w 25"/>
                <a:gd name="T9" fmla="*/ 2 h 19"/>
                <a:gd name="T10" fmla="*/ 47 w 25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" h="19">
                  <a:moveTo>
                    <a:pt x="24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4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6" name="Freeform 102"/>
            <p:cNvSpPr>
              <a:spLocks noEditPoints="1"/>
            </p:cNvSpPr>
            <p:nvPr/>
          </p:nvSpPr>
          <p:spPr bwMode="auto">
            <a:xfrm>
              <a:off x="2083" y="467"/>
              <a:ext cx="53" cy="41"/>
            </a:xfrm>
            <a:custGeom>
              <a:avLst/>
              <a:gdLst>
                <a:gd name="T0" fmla="*/ 47 w 27"/>
                <a:gd name="T1" fmla="*/ 2 h 21"/>
                <a:gd name="T2" fmla="*/ 6 w 27"/>
                <a:gd name="T3" fmla="*/ 0 h 21"/>
                <a:gd name="T4" fmla="*/ 0 w 27"/>
                <a:gd name="T5" fmla="*/ 8 h 21"/>
                <a:gd name="T6" fmla="*/ 0 w 27"/>
                <a:gd name="T7" fmla="*/ 33 h 21"/>
                <a:gd name="T8" fmla="*/ 6 w 27"/>
                <a:gd name="T9" fmla="*/ 41 h 21"/>
                <a:gd name="T10" fmla="*/ 47 w 27"/>
                <a:gd name="T11" fmla="*/ 41 h 21"/>
                <a:gd name="T12" fmla="*/ 53 w 27"/>
                <a:gd name="T13" fmla="*/ 33 h 21"/>
                <a:gd name="T14" fmla="*/ 53 w 27"/>
                <a:gd name="T15" fmla="*/ 8 h 21"/>
                <a:gd name="T16" fmla="*/ 47 w 27"/>
                <a:gd name="T17" fmla="*/ 2 h 21"/>
                <a:gd name="T18" fmla="*/ 10 w 27"/>
                <a:gd name="T19" fmla="*/ 4 h 21"/>
                <a:gd name="T20" fmla="*/ 43 w 27"/>
                <a:gd name="T21" fmla="*/ 4 h 21"/>
                <a:gd name="T22" fmla="*/ 47 w 27"/>
                <a:gd name="T23" fmla="*/ 12 h 21"/>
                <a:gd name="T24" fmla="*/ 47 w 27"/>
                <a:gd name="T25" fmla="*/ 31 h 21"/>
                <a:gd name="T26" fmla="*/ 41 w 27"/>
                <a:gd name="T27" fmla="*/ 39 h 21"/>
                <a:gd name="T28" fmla="*/ 8 w 27"/>
                <a:gd name="T29" fmla="*/ 39 h 21"/>
                <a:gd name="T30" fmla="*/ 4 w 27"/>
                <a:gd name="T31" fmla="*/ 31 h 21"/>
                <a:gd name="T32" fmla="*/ 4 w 27"/>
                <a:gd name="T33" fmla="*/ 12 h 21"/>
                <a:gd name="T34" fmla="*/ 10 w 27"/>
                <a:gd name="T35" fmla="*/ 4 h 2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7" h="21">
                  <a:moveTo>
                    <a:pt x="24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1"/>
                    <a:pt x="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5" y="21"/>
                    <a:pt x="27" y="19"/>
                    <a:pt x="27" y="1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5" y="1"/>
                    <a:pt x="24" y="1"/>
                  </a:cubicBezTo>
                  <a:close/>
                  <a:moveTo>
                    <a:pt x="5" y="2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3" y="2"/>
                    <a:pt x="24" y="4"/>
                    <a:pt x="24" y="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8"/>
                    <a:pt x="23" y="20"/>
                    <a:pt x="21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3" y="2"/>
                    <a:pt x="5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7" name="Freeform 103"/>
            <p:cNvSpPr>
              <a:spLocks/>
            </p:cNvSpPr>
            <p:nvPr/>
          </p:nvSpPr>
          <p:spPr bwMode="auto">
            <a:xfrm>
              <a:off x="2160" y="470"/>
              <a:ext cx="48" cy="38"/>
            </a:xfrm>
            <a:custGeom>
              <a:avLst/>
              <a:gdLst>
                <a:gd name="T0" fmla="*/ 48 w 24"/>
                <a:gd name="T1" fmla="*/ 38 h 19"/>
                <a:gd name="T2" fmla="*/ 0 w 24"/>
                <a:gd name="T3" fmla="*/ 36 h 19"/>
                <a:gd name="T4" fmla="*/ 0 w 24"/>
                <a:gd name="T5" fmla="*/ 10 h 19"/>
                <a:gd name="T6" fmla="*/ 12 w 24"/>
                <a:gd name="T7" fmla="*/ 0 h 19"/>
                <a:gd name="T8" fmla="*/ 48 w 24"/>
                <a:gd name="T9" fmla="*/ 0 h 19"/>
                <a:gd name="T10" fmla="*/ 48 w 24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4" h="19">
                  <a:moveTo>
                    <a:pt x="24" y="19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8" name="Freeform 104"/>
            <p:cNvSpPr>
              <a:spLocks noEditPoints="1"/>
            </p:cNvSpPr>
            <p:nvPr/>
          </p:nvSpPr>
          <p:spPr bwMode="auto">
            <a:xfrm>
              <a:off x="2158" y="468"/>
              <a:ext cx="52" cy="40"/>
            </a:xfrm>
            <a:custGeom>
              <a:avLst/>
              <a:gdLst>
                <a:gd name="T0" fmla="*/ 48 w 26"/>
                <a:gd name="T1" fmla="*/ 0 h 20"/>
                <a:gd name="T2" fmla="*/ 6 w 26"/>
                <a:gd name="T3" fmla="*/ 0 h 20"/>
                <a:gd name="T4" fmla="*/ 0 w 26"/>
                <a:gd name="T5" fmla="*/ 6 h 20"/>
                <a:gd name="T6" fmla="*/ 0 w 26"/>
                <a:gd name="T7" fmla="*/ 34 h 20"/>
                <a:gd name="T8" fmla="*/ 6 w 26"/>
                <a:gd name="T9" fmla="*/ 40 h 20"/>
                <a:gd name="T10" fmla="*/ 46 w 26"/>
                <a:gd name="T11" fmla="*/ 40 h 20"/>
                <a:gd name="T12" fmla="*/ 52 w 26"/>
                <a:gd name="T13" fmla="*/ 34 h 20"/>
                <a:gd name="T14" fmla="*/ 52 w 26"/>
                <a:gd name="T15" fmla="*/ 6 h 20"/>
                <a:gd name="T16" fmla="*/ 48 w 26"/>
                <a:gd name="T17" fmla="*/ 0 h 20"/>
                <a:gd name="T18" fmla="*/ 8 w 26"/>
                <a:gd name="T19" fmla="*/ 2 h 20"/>
                <a:gd name="T20" fmla="*/ 42 w 26"/>
                <a:gd name="T21" fmla="*/ 4 h 20"/>
                <a:gd name="T22" fmla="*/ 48 w 26"/>
                <a:gd name="T23" fmla="*/ 10 h 20"/>
                <a:gd name="T24" fmla="*/ 48 w 26"/>
                <a:gd name="T25" fmla="*/ 32 h 20"/>
                <a:gd name="T26" fmla="*/ 42 w 26"/>
                <a:gd name="T27" fmla="*/ 38 h 20"/>
                <a:gd name="T28" fmla="*/ 8 w 26"/>
                <a:gd name="T29" fmla="*/ 38 h 20"/>
                <a:gd name="T30" fmla="*/ 2 w 26"/>
                <a:gd name="T31" fmla="*/ 30 h 20"/>
                <a:gd name="T32" fmla="*/ 4 w 26"/>
                <a:gd name="T33" fmla="*/ 10 h 20"/>
                <a:gd name="T34" fmla="*/ 8 w 26"/>
                <a:gd name="T35" fmla="*/ 2 h 2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6" h="20">
                  <a:moveTo>
                    <a:pt x="2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20"/>
                    <a:pt x="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5" y="20"/>
                    <a:pt x="26" y="19"/>
                    <a:pt x="26" y="17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2"/>
                    <a:pt x="25" y="0"/>
                    <a:pt x="24" y="0"/>
                  </a:cubicBezTo>
                  <a:close/>
                  <a:moveTo>
                    <a:pt x="4" y="1"/>
                  </a:moveTo>
                  <a:cubicBezTo>
                    <a:pt x="21" y="2"/>
                    <a:pt x="21" y="2"/>
                    <a:pt x="21" y="2"/>
                  </a:cubicBezTo>
                  <a:cubicBezTo>
                    <a:pt x="23" y="2"/>
                    <a:pt x="24" y="3"/>
                    <a:pt x="24" y="5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1" y="17"/>
                    <a:pt x="1" y="1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3"/>
                    <a:pt x="3" y="1"/>
                    <a:pt x="4" y="1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9" name="Freeform 105"/>
            <p:cNvSpPr>
              <a:spLocks/>
            </p:cNvSpPr>
            <p:nvPr/>
          </p:nvSpPr>
          <p:spPr bwMode="auto">
            <a:xfrm>
              <a:off x="2235" y="470"/>
              <a:ext cx="48" cy="38"/>
            </a:xfrm>
            <a:custGeom>
              <a:avLst/>
              <a:gdLst>
                <a:gd name="T0" fmla="*/ 48 w 24"/>
                <a:gd name="T1" fmla="*/ 38 h 19"/>
                <a:gd name="T2" fmla="*/ 0 w 24"/>
                <a:gd name="T3" fmla="*/ 38 h 19"/>
                <a:gd name="T4" fmla="*/ 0 w 24"/>
                <a:gd name="T5" fmla="*/ 12 h 19"/>
                <a:gd name="T6" fmla="*/ 12 w 24"/>
                <a:gd name="T7" fmla="*/ 0 h 19"/>
                <a:gd name="T8" fmla="*/ 48 w 24"/>
                <a:gd name="T9" fmla="*/ 0 h 19"/>
                <a:gd name="T10" fmla="*/ 48 w 24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4" h="19">
                  <a:moveTo>
                    <a:pt x="24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0" name="Freeform 106"/>
            <p:cNvSpPr>
              <a:spLocks noEditPoints="1"/>
            </p:cNvSpPr>
            <p:nvPr/>
          </p:nvSpPr>
          <p:spPr bwMode="auto">
            <a:xfrm>
              <a:off x="2233" y="468"/>
              <a:ext cx="52" cy="42"/>
            </a:xfrm>
            <a:custGeom>
              <a:avLst/>
              <a:gdLst>
                <a:gd name="T0" fmla="*/ 46 w 26"/>
                <a:gd name="T1" fmla="*/ 0 h 21"/>
                <a:gd name="T2" fmla="*/ 6 w 26"/>
                <a:gd name="T3" fmla="*/ 0 h 21"/>
                <a:gd name="T4" fmla="*/ 0 w 26"/>
                <a:gd name="T5" fmla="*/ 8 h 21"/>
                <a:gd name="T6" fmla="*/ 0 w 26"/>
                <a:gd name="T7" fmla="*/ 34 h 21"/>
                <a:gd name="T8" fmla="*/ 6 w 26"/>
                <a:gd name="T9" fmla="*/ 40 h 21"/>
                <a:gd name="T10" fmla="*/ 46 w 26"/>
                <a:gd name="T11" fmla="*/ 42 h 21"/>
                <a:gd name="T12" fmla="*/ 52 w 26"/>
                <a:gd name="T13" fmla="*/ 34 h 21"/>
                <a:gd name="T14" fmla="*/ 52 w 26"/>
                <a:gd name="T15" fmla="*/ 8 h 21"/>
                <a:gd name="T16" fmla="*/ 46 w 26"/>
                <a:gd name="T17" fmla="*/ 0 h 21"/>
                <a:gd name="T18" fmla="*/ 8 w 26"/>
                <a:gd name="T19" fmla="*/ 4 h 21"/>
                <a:gd name="T20" fmla="*/ 42 w 26"/>
                <a:gd name="T21" fmla="*/ 4 h 21"/>
                <a:gd name="T22" fmla="*/ 48 w 26"/>
                <a:gd name="T23" fmla="*/ 10 h 21"/>
                <a:gd name="T24" fmla="*/ 48 w 26"/>
                <a:gd name="T25" fmla="*/ 32 h 21"/>
                <a:gd name="T26" fmla="*/ 42 w 26"/>
                <a:gd name="T27" fmla="*/ 38 h 21"/>
                <a:gd name="T28" fmla="*/ 8 w 26"/>
                <a:gd name="T29" fmla="*/ 38 h 21"/>
                <a:gd name="T30" fmla="*/ 2 w 26"/>
                <a:gd name="T31" fmla="*/ 32 h 21"/>
                <a:gd name="T32" fmla="*/ 2 w 26"/>
                <a:gd name="T33" fmla="*/ 10 h 21"/>
                <a:gd name="T34" fmla="*/ 8 w 26"/>
                <a:gd name="T35" fmla="*/ 4 h 2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6" h="21">
                  <a:moveTo>
                    <a:pt x="2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5" y="21"/>
                    <a:pt x="26" y="19"/>
                    <a:pt x="26" y="17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2"/>
                    <a:pt x="25" y="0"/>
                    <a:pt x="23" y="0"/>
                  </a:cubicBezTo>
                  <a:close/>
                  <a:moveTo>
                    <a:pt x="4" y="2"/>
                  </a:moveTo>
                  <a:cubicBezTo>
                    <a:pt x="21" y="2"/>
                    <a:pt x="21" y="2"/>
                    <a:pt x="21" y="2"/>
                  </a:cubicBezTo>
                  <a:cubicBezTo>
                    <a:pt x="23" y="2"/>
                    <a:pt x="24" y="3"/>
                    <a:pt x="24" y="5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1" y="18"/>
                    <a:pt x="1" y="1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3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1" name="Freeform 107"/>
            <p:cNvSpPr>
              <a:spLocks/>
            </p:cNvSpPr>
            <p:nvPr/>
          </p:nvSpPr>
          <p:spPr bwMode="auto">
            <a:xfrm>
              <a:off x="2309" y="470"/>
              <a:ext cx="49" cy="38"/>
            </a:xfrm>
            <a:custGeom>
              <a:avLst/>
              <a:gdLst>
                <a:gd name="T0" fmla="*/ 49 w 25"/>
                <a:gd name="T1" fmla="*/ 38 h 19"/>
                <a:gd name="T2" fmla="*/ 0 w 25"/>
                <a:gd name="T3" fmla="*/ 38 h 19"/>
                <a:gd name="T4" fmla="*/ 2 w 25"/>
                <a:gd name="T5" fmla="*/ 12 h 19"/>
                <a:gd name="T6" fmla="*/ 12 w 25"/>
                <a:gd name="T7" fmla="*/ 0 h 19"/>
                <a:gd name="T8" fmla="*/ 49 w 25"/>
                <a:gd name="T9" fmla="*/ 0 h 19"/>
                <a:gd name="T10" fmla="*/ 49 w 25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" h="19">
                  <a:moveTo>
                    <a:pt x="25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3"/>
                    <a:pt x="3" y="0"/>
                    <a:pt x="6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2" name="Freeform 108"/>
            <p:cNvSpPr>
              <a:spLocks noEditPoints="1"/>
            </p:cNvSpPr>
            <p:nvPr/>
          </p:nvSpPr>
          <p:spPr bwMode="auto">
            <a:xfrm>
              <a:off x="2309" y="468"/>
              <a:ext cx="51" cy="42"/>
            </a:xfrm>
            <a:custGeom>
              <a:avLst/>
              <a:gdLst>
                <a:gd name="T0" fmla="*/ 45 w 26"/>
                <a:gd name="T1" fmla="*/ 2 h 21"/>
                <a:gd name="T2" fmla="*/ 6 w 26"/>
                <a:gd name="T3" fmla="*/ 0 h 21"/>
                <a:gd name="T4" fmla="*/ 0 w 26"/>
                <a:gd name="T5" fmla="*/ 8 h 21"/>
                <a:gd name="T6" fmla="*/ 0 w 26"/>
                <a:gd name="T7" fmla="*/ 34 h 21"/>
                <a:gd name="T8" fmla="*/ 6 w 26"/>
                <a:gd name="T9" fmla="*/ 42 h 21"/>
                <a:gd name="T10" fmla="*/ 45 w 26"/>
                <a:gd name="T11" fmla="*/ 42 h 21"/>
                <a:gd name="T12" fmla="*/ 51 w 26"/>
                <a:gd name="T13" fmla="*/ 34 h 21"/>
                <a:gd name="T14" fmla="*/ 51 w 26"/>
                <a:gd name="T15" fmla="*/ 8 h 21"/>
                <a:gd name="T16" fmla="*/ 45 w 26"/>
                <a:gd name="T17" fmla="*/ 2 h 21"/>
                <a:gd name="T18" fmla="*/ 8 w 26"/>
                <a:gd name="T19" fmla="*/ 4 h 21"/>
                <a:gd name="T20" fmla="*/ 41 w 26"/>
                <a:gd name="T21" fmla="*/ 4 h 21"/>
                <a:gd name="T22" fmla="*/ 47 w 26"/>
                <a:gd name="T23" fmla="*/ 12 h 21"/>
                <a:gd name="T24" fmla="*/ 47 w 26"/>
                <a:gd name="T25" fmla="*/ 32 h 21"/>
                <a:gd name="T26" fmla="*/ 41 w 26"/>
                <a:gd name="T27" fmla="*/ 40 h 21"/>
                <a:gd name="T28" fmla="*/ 8 w 26"/>
                <a:gd name="T29" fmla="*/ 40 h 21"/>
                <a:gd name="T30" fmla="*/ 2 w 26"/>
                <a:gd name="T31" fmla="*/ 32 h 21"/>
                <a:gd name="T32" fmla="*/ 2 w 26"/>
                <a:gd name="T33" fmla="*/ 12 h 21"/>
                <a:gd name="T34" fmla="*/ 8 w 26"/>
                <a:gd name="T35" fmla="*/ 4 h 2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6" h="21">
                  <a:moveTo>
                    <a:pt x="23" y="1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1"/>
                    <a:pt x="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5" y="21"/>
                    <a:pt x="26" y="19"/>
                    <a:pt x="26" y="17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2"/>
                    <a:pt x="25" y="1"/>
                    <a:pt x="23" y="1"/>
                  </a:cubicBezTo>
                  <a:close/>
                  <a:moveTo>
                    <a:pt x="4" y="2"/>
                  </a:moveTo>
                  <a:cubicBezTo>
                    <a:pt x="21" y="2"/>
                    <a:pt x="21" y="2"/>
                    <a:pt x="21" y="2"/>
                  </a:cubicBezTo>
                  <a:cubicBezTo>
                    <a:pt x="23" y="2"/>
                    <a:pt x="24" y="4"/>
                    <a:pt x="24" y="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8"/>
                    <a:pt x="23" y="20"/>
                    <a:pt x="21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2" y="20"/>
                    <a:pt x="1" y="18"/>
                    <a:pt x="1" y="1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4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3" name="Freeform 109"/>
            <p:cNvSpPr>
              <a:spLocks/>
            </p:cNvSpPr>
            <p:nvPr/>
          </p:nvSpPr>
          <p:spPr bwMode="auto">
            <a:xfrm>
              <a:off x="2384" y="472"/>
              <a:ext cx="50" cy="38"/>
            </a:xfrm>
            <a:custGeom>
              <a:avLst/>
              <a:gdLst>
                <a:gd name="T0" fmla="*/ 50 w 25"/>
                <a:gd name="T1" fmla="*/ 38 h 19"/>
                <a:gd name="T2" fmla="*/ 0 w 25"/>
                <a:gd name="T3" fmla="*/ 36 h 19"/>
                <a:gd name="T4" fmla="*/ 0 w 25"/>
                <a:gd name="T5" fmla="*/ 10 h 19"/>
                <a:gd name="T6" fmla="*/ 12 w 25"/>
                <a:gd name="T7" fmla="*/ 0 h 19"/>
                <a:gd name="T8" fmla="*/ 50 w 25"/>
                <a:gd name="T9" fmla="*/ 0 h 19"/>
                <a:gd name="T10" fmla="*/ 50 w 25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" h="19">
                  <a:moveTo>
                    <a:pt x="25" y="19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4" name="Freeform 110"/>
            <p:cNvSpPr>
              <a:spLocks noEditPoints="1"/>
            </p:cNvSpPr>
            <p:nvPr/>
          </p:nvSpPr>
          <p:spPr bwMode="auto">
            <a:xfrm>
              <a:off x="2384" y="470"/>
              <a:ext cx="52" cy="40"/>
            </a:xfrm>
            <a:custGeom>
              <a:avLst/>
              <a:gdLst>
                <a:gd name="T0" fmla="*/ 46 w 26"/>
                <a:gd name="T1" fmla="*/ 0 h 20"/>
                <a:gd name="T2" fmla="*/ 6 w 26"/>
                <a:gd name="T3" fmla="*/ 0 h 20"/>
                <a:gd name="T4" fmla="*/ 0 w 26"/>
                <a:gd name="T5" fmla="*/ 6 h 20"/>
                <a:gd name="T6" fmla="*/ 0 w 26"/>
                <a:gd name="T7" fmla="*/ 32 h 20"/>
                <a:gd name="T8" fmla="*/ 4 w 26"/>
                <a:gd name="T9" fmla="*/ 40 h 20"/>
                <a:gd name="T10" fmla="*/ 46 w 26"/>
                <a:gd name="T11" fmla="*/ 40 h 20"/>
                <a:gd name="T12" fmla="*/ 52 w 26"/>
                <a:gd name="T13" fmla="*/ 34 h 20"/>
                <a:gd name="T14" fmla="*/ 52 w 26"/>
                <a:gd name="T15" fmla="*/ 6 h 20"/>
                <a:gd name="T16" fmla="*/ 46 w 26"/>
                <a:gd name="T17" fmla="*/ 0 h 20"/>
                <a:gd name="T18" fmla="*/ 8 w 26"/>
                <a:gd name="T19" fmla="*/ 2 h 20"/>
                <a:gd name="T20" fmla="*/ 42 w 26"/>
                <a:gd name="T21" fmla="*/ 4 h 20"/>
                <a:gd name="T22" fmla="*/ 48 w 26"/>
                <a:gd name="T23" fmla="*/ 10 h 20"/>
                <a:gd name="T24" fmla="*/ 48 w 26"/>
                <a:gd name="T25" fmla="*/ 32 h 20"/>
                <a:gd name="T26" fmla="*/ 42 w 26"/>
                <a:gd name="T27" fmla="*/ 38 h 20"/>
                <a:gd name="T28" fmla="*/ 8 w 26"/>
                <a:gd name="T29" fmla="*/ 38 h 20"/>
                <a:gd name="T30" fmla="*/ 2 w 26"/>
                <a:gd name="T31" fmla="*/ 30 h 20"/>
                <a:gd name="T32" fmla="*/ 2 w 26"/>
                <a:gd name="T33" fmla="*/ 10 h 20"/>
                <a:gd name="T34" fmla="*/ 8 w 26"/>
                <a:gd name="T35" fmla="*/ 2 h 2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6" h="20">
                  <a:moveTo>
                    <a:pt x="2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1" y="20"/>
                    <a:pt x="2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5" y="20"/>
                    <a:pt x="26" y="19"/>
                    <a:pt x="26" y="17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5" y="0"/>
                    <a:pt x="23" y="0"/>
                  </a:cubicBezTo>
                  <a:close/>
                  <a:moveTo>
                    <a:pt x="4" y="1"/>
                  </a:moveTo>
                  <a:cubicBezTo>
                    <a:pt x="21" y="2"/>
                    <a:pt x="21" y="2"/>
                    <a:pt x="21" y="2"/>
                  </a:cubicBezTo>
                  <a:cubicBezTo>
                    <a:pt x="23" y="2"/>
                    <a:pt x="24" y="3"/>
                    <a:pt x="24" y="5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7"/>
                    <a:pt x="22" y="19"/>
                    <a:pt x="21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2" y="19"/>
                    <a:pt x="1" y="17"/>
                    <a:pt x="1" y="1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3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5" name="Freeform 111"/>
            <p:cNvSpPr>
              <a:spLocks/>
            </p:cNvSpPr>
            <p:nvPr/>
          </p:nvSpPr>
          <p:spPr bwMode="auto">
            <a:xfrm>
              <a:off x="2459" y="472"/>
              <a:ext cx="50" cy="38"/>
            </a:xfrm>
            <a:custGeom>
              <a:avLst/>
              <a:gdLst>
                <a:gd name="T0" fmla="*/ 50 w 25"/>
                <a:gd name="T1" fmla="*/ 38 h 19"/>
                <a:gd name="T2" fmla="*/ 0 w 25"/>
                <a:gd name="T3" fmla="*/ 38 h 19"/>
                <a:gd name="T4" fmla="*/ 0 w 25"/>
                <a:gd name="T5" fmla="*/ 12 h 19"/>
                <a:gd name="T6" fmla="*/ 12 w 25"/>
                <a:gd name="T7" fmla="*/ 0 h 19"/>
                <a:gd name="T8" fmla="*/ 50 w 25"/>
                <a:gd name="T9" fmla="*/ 0 h 19"/>
                <a:gd name="T10" fmla="*/ 50 w 25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" h="19">
                  <a:moveTo>
                    <a:pt x="25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6" name="Freeform 112"/>
            <p:cNvSpPr>
              <a:spLocks noEditPoints="1"/>
            </p:cNvSpPr>
            <p:nvPr/>
          </p:nvSpPr>
          <p:spPr bwMode="auto">
            <a:xfrm>
              <a:off x="2457" y="470"/>
              <a:ext cx="54" cy="40"/>
            </a:xfrm>
            <a:custGeom>
              <a:avLst/>
              <a:gdLst>
                <a:gd name="T0" fmla="*/ 48 w 27"/>
                <a:gd name="T1" fmla="*/ 0 h 20"/>
                <a:gd name="T2" fmla="*/ 6 w 27"/>
                <a:gd name="T3" fmla="*/ 0 h 20"/>
                <a:gd name="T4" fmla="*/ 2 w 27"/>
                <a:gd name="T5" fmla="*/ 6 h 20"/>
                <a:gd name="T6" fmla="*/ 0 w 27"/>
                <a:gd name="T7" fmla="*/ 34 h 20"/>
                <a:gd name="T8" fmla="*/ 6 w 27"/>
                <a:gd name="T9" fmla="*/ 40 h 20"/>
                <a:gd name="T10" fmla="*/ 48 w 27"/>
                <a:gd name="T11" fmla="*/ 40 h 20"/>
                <a:gd name="T12" fmla="*/ 54 w 27"/>
                <a:gd name="T13" fmla="*/ 34 h 20"/>
                <a:gd name="T14" fmla="*/ 54 w 27"/>
                <a:gd name="T15" fmla="*/ 8 h 20"/>
                <a:gd name="T16" fmla="*/ 48 w 27"/>
                <a:gd name="T17" fmla="*/ 0 h 20"/>
                <a:gd name="T18" fmla="*/ 10 w 27"/>
                <a:gd name="T19" fmla="*/ 4 h 20"/>
                <a:gd name="T20" fmla="*/ 44 w 27"/>
                <a:gd name="T21" fmla="*/ 4 h 20"/>
                <a:gd name="T22" fmla="*/ 50 w 27"/>
                <a:gd name="T23" fmla="*/ 10 h 20"/>
                <a:gd name="T24" fmla="*/ 50 w 27"/>
                <a:gd name="T25" fmla="*/ 32 h 20"/>
                <a:gd name="T26" fmla="*/ 44 w 27"/>
                <a:gd name="T27" fmla="*/ 38 h 20"/>
                <a:gd name="T28" fmla="*/ 10 w 27"/>
                <a:gd name="T29" fmla="*/ 38 h 20"/>
                <a:gd name="T30" fmla="*/ 4 w 27"/>
                <a:gd name="T31" fmla="*/ 32 h 20"/>
                <a:gd name="T32" fmla="*/ 4 w 27"/>
                <a:gd name="T33" fmla="*/ 10 h 20"/>
                <a:gd name="T34" fmla="*/ 10 w 27"/>
                <a:gd name="T35" fmla="*/ 4 h 2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7" h="20">
                  <a:moveTo>
                    <a:pt x="2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2"/>
                    <a:pt x="1" y="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2" y="20"/>
                    <a:pt x="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20"/>
                    <a:pt x="27" y="19"/>
                    <a:pt x="27" y="1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6" y="0"/>
                    <a:pt x="24" y="0"/>
                  </a:cubicBezTo>
                  <a:close/>
                  <a:moveTo>
                    <a:pt x="5" y="2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3" y="2"/>
                    <a:pt x="25" y="3"/>
                    <a:pt x="25" y="5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8"/>
                    <a:pt x="23" y="19"/>
                    <a:pt x="22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3" y="19"/>
                    <a:pt x="2" y="18"/>
                    <a:pt x="2" y="1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3"/>
                    <a:pt x="3" y="2"/>
                    <a:pt x="5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7" name="Freeform 113"/>
            <p:cNvSpPr>
              <a:spLocks/>
            </p:cNvSpPr>
            <p:nvPr/>
          </p:nvSpPr>
          <p:spPr bwMode="auto">
            <a:xfrm>
              <a:off x="2535" y="472"/>
              <a:ext cx="49" cy="38"/>
            </a:xfrm>
            <a:custGeom>
              <a:avLst/>
              <a:gdLst>
                <a:gd name="T0" fmla="*/ 47 w 25"/>
                <a:gd name="T1" fmla="*/ 38 h 19"/>
                <a:gd name="T2" fmla="*/ 0 w 25"/>
                <a:gd name="T3" fmla="*/ 38 h 19"/>
                <a:gd name="T4" fmla="*/ 0 w 25"/>
                <a:gd name="T5" fmla="*/ 12 h 19"/>
                <a:gd name="T6" fmla="*/ 12 w 25"/>
                <a:gd name="T7" fmla="*/ 0 h 19"/>
                <a:gd name="T8" fmla="*/ 49 w 25"/>
                <a:gd name="T9" fmla="*/ 0 h 19"/>
                <a:gd name="T10" fmla="*/ 47 w 25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" h="19">
                  <a:moveTo>
                    <a:pt x="24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4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8" name="Freeform 114"/>
            <p:cNvSpPr>
              <a:spLocks noEditPoints="1"/>
            </p:cNvSpPr>
            <p:nvPr/>
          </p:nvSpPr>
          <p:spPr bwMode="auto">
            <a:xfrm>
              <a:off x="2533" y="470"/>
              <a:ext cx="53" cy="42"/>
            </a:xfrm>
            <a:custGeom>
              <a:avLst/>
              <a:gdLst>
                <a:gd name="T0" fmla="*/ 47 w 27"/>
                <a:gd name="T1" fmla="*/ 0 h 21"/>
                <a:gd name="T2" fmla="*/ 6 w 27"/>
                <a:gd name="T3" fmla="*/ 0 h 21"/>
                <a:gd name="T4" fmla="*/ 0 w 27"/>
                <a:gd name="T5" fmla="*/ 8 h 21"/>
                <a:gd name="T6" fmla="*/ 0 w 27"/>
                <a:gd name="T7" fmla="*/ 34 h 21"/>
                <a:gd name="T8" fmla="*/ 6 w 27"/>
                <a:gd name="T9" fmla="*/ 42 h 21"/>
                <a:gd name="T10" fmla="*/ 47 w 27"/>
                <a:gd name="T11" fmla="*/ 42 h 21"/>
                <a:gd name="T12" fmla="*/ 53 w 27"/>
                <a:gd name="T13" fmla="*/ 34 h 21"/>
                <a:gd name="T14" fmla="*/ 53 w 27"/>
                <a:gd name="T15" fmla="*/ 8 h 21"/>
                <a:gd name="T16" fmla="*/ 47 w 27"/>
                <a:gd name="T17" fmla="*/ 0 h 21"/>
                <a:gd name="T18" fmla="*/ 10 w 27"/>
                <a:gd name="T19" fmla="*/ 4 h 21"/>
                <a:gd name="T20" fmla="*/ 43 w 27"/>
                <a:gd name="T21" fmla="*/ 4 h 21"/>
                <a:gd name="T22" fmla="*/ 47 w 27"/>
                <a:gd name="T23" fmla="*/ 12 h 21"/>
                <a:gd name="T24" fmla="*/ 47 w 27"/>
                <a:gd name="T25" fmla="*/ 32 h 21"/>
                <a:gd name="T26" fmla="*/ 43 w 27"/>
                <a:gd name="T27" fmla="*/ 40 h 21"/>
                <a:gd name="T28" fmla="*/ 10 w 27"/>
                <a:gd name="T29" fmla="*/ 38 h 21"/>
                <a:gd name="T30" fmla="*/ 4 w 27"/>
                <a:gd name="T31" fmla="*/ 32 h 21"/>
                <a:gd name="T32" fmla="*/ 4 w 27"/>
                <a:gd name="T33" fmla="*/ 10 h 21"/>
                <a:gd name="T34" fmla="*/ 10 w 27"/>
                <a:gd name="T35" fmla="*/ 4 h 2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7" h="21">
                  <a:moveTo>
                    <a:pt x="2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1"/>
                    <a:pt x="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5" y="21"/>
                    <a:pt x="27" y="19"/>
                    <a:pt x="27" y="1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5" y="1"/>
                    <a:pt x="24" y="0"/>
                  </a:cubicBezTo>
                  <a:close/>
                  <a:moveTo>
                    <a:pt x="5" y="2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3" y="2"/>
                    <a:pt x="25" y="4"/>
                    <a:pt x="24" y="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8"/>
                    <a:pt x="23" y="20"/>
                    <a:pt x="22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3" y="19"/>
                    <a:pt x="2" y="18"/>
                    <a:pt x="2" y="1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3" y="2"/>
                    <a:pt x="5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9" name="Freeform 115"/>
            <p:cNvSpPr>
              <a:spLocks/>
            </p:cNvSpPr>
            <p:nvPr/>
          </p:nvSpPr>
          <p:spPr bwMode="auto">
            <a:xfrm>
              <a:off x="2610" y="472"/>
              <a:ext cx="48" cy="40"/>
            </a:xfrm>
            <a:custGeom>
              <a:avLst/>
              <a:gdLst>
                <a:gd name="T0" fmla="*/ 48 w 24"/>
                <a:gd name="T1" fmla="*/ 40 h 20"/>
                <a:gd name="T2" fmla="*/ 0 w 24"/>
                <a:gd name="T3" fmla="*/ 38 h 20"/>
                <a:gd name="T4" fmla="*/ 0 w 24"/>
                <a:gd name="T5" fmla="*/ 12 h 20"/>
                <a:gd name="T6" fmla="*/ 12 w 24"/>
                <a:gd name="T7" fmla="*/ 0 h 20"/>
                <a:gd name="T8" fmla="*/ 48 w 24"/>
                <a:gd name="T9" fmla="*/ 2 h 20"/>
                <a:gd name="T10" fmla="*/ 48 w 24"/>
                <a:gd name="T11" fmla="*/ 40 h 2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4" h="20">
                  <a:moveTo>
                    <a:pt x="24" y="2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4" y="1"/>
                    <a:pt x="24" y="1"/>
                    <a:pt x="24" y="1"/>
                  </a:cubicBezTo>
                  <a:lnTo>
                    <a:pt x="24" y="20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0" name="Freeform 116"/>
            <p:cNvSpPr>
              <a:spLocks noEditPoints="1"/>
            </p:cNvSpPr>
            <p:nvPr/>
          </p:nvSpPr>
          <p:spPr bwMode="auto">
            <a:xfrm>
              <a:off x="2608" y="472"/>
              <a:ext cx="54" cy="40"/>
            </a:xfrm>
            <a:custGeom>
              <a:avLst/>
              <a:gdLst>
                <a:gd name="T0" fmla="*/ 48 w 27"/>
                <a:gd name="T1" fmla="*/ 0 h 20"/>
                <a:gd name="T2" fmla="*/ 6 w 27"/>
                <a:gd name="T3" fmla="*/ 0 h 20"/>
                <a:gd name="T4" fmla="*/ 0 w 27"/>
                <a:gd name="T5" fmla="*/ 6 h 20"/>
                <a:gd name="T6" fmla="*/ 0 w 27"/>
                <a:gd name="T7" fmla="*/ 32 h 20"/>
                <a:gd name="T8" fmla="*/ 6 w 27"/>
                <a:gd name="T9" fmla="*/ 40 h 20"/>
                <a:gd name="T10" fmla="*/ 46 w 27"/>
                <a:gd name="T11" fmla="*/ 40 h 20"/>
                <a:gd name="T12" fmla="*/ 52 w 27"/>
                <a:gd name="T13" fmla="*/ 34 h 20"/>
                <a:gd name="T14" fmla="*/ 52 w 27"/>
                <a:gd name="T15" fmla="*/ 6 h 20"/>
                <a:gd name="T16" fmla="*/ 48 w 27"/>
                <a:gd name="T17" fmla="*/ 0 h 20"/>
                <a:gd name="T18" fmla="*/ 10 w 27"/>
                <a:gd name="T19" fmla="*/ 2 h 20"/>
                <a:gd name="T20" fmla="*/ 42 w 27"/>
                <a:gd name="T21" fmla="*/ 2 h 20"/>
                <a:gd name="T22" fmla="*/ 48 w 27"/>
                <a:gd name="T23" fmla="*/ 10 h 20"/>
                <a:gd name="T24" fmla="*/ 48 w 27"/>
                <a:gd name="T25" fmla="*/ 30 h 20"/>
                <a:gd name="T26" fmla="*/ 42 w 27"/>
                <a:gd name="T27" fmla="*/ 38 h 20"/>
                <a:gd name="T28" fmla="*/ 8 w 27"/>
                <a:gd name="T29" fmla="*/ 38 h 20"/>
                <a:gd name="T30" fmla="*/ 4 w 27"/>
                <a:gd name="T31" fmla="*/ 30 h 20"/>
                <a:gd name="T32" fmla="*/ 4 w 27"/>
                <a:gd name="T33" fmla="*/ 10 h 20"/>
                <a:gd name="T34" fmla="*/ 10 w 27"/>
                <a:gd name="T35" fmla="*/ 2 h 2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7" h="20">
                  <a:moveTo>
                    <a:pt x="2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1" y="20"/>
                    <a:pt x="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5" y="20"/>
                    <a:pt x="26" y="19"/>
                    <a:pt x="26" y="17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7" y="1"/>
                    <a:pt x="25" y="0"/>
                    <a:pt x="24" y="0"/>
                  </a:cubicBezTo>
                  <a:close/>
                  <a:moveTo>
                    <a:pt x="5" y="1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3" y="1"/>
                    <a:pt x="24" y="3"/>
                    <a:pt x="24" y="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3" y="19"/>
                    <a:pt x="21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1" y="17"/>
                    <a:pt x="2" y="1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3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1" name="Freeform 117"/>
            <p:cNvSpPr>
              <a:spLocks/>
            </p:cNvSpPr>
            <p:nvPr/>
          </p:nvSpPr>
          <p:spPr bwMode="auto">
            <a:xfrm>
              <a:off x="2685" y="474"/>
              <a:ext cx="48" cy="38"/>
            </a:xfrm>
            <a:custGeom>
              <a:avLst/>
              <a:gdLst>
                <a:gd name="T0" fmla="*/ 48 w 24"/>
                <a:gd name="T1" fmla="*/ 38 h 19"/>
                <a:gd name="T2" fmla="*/ 0 w 24"/>
                <a:gd name="T3" fmla="*/ 38 h 19"/>
                <a:gd name="T4" fmla="*/ 0 w 24"/>
                <a:gd name="T5" fmla="*/ 12 h 19"/>
                <a:gd name="T6" fmla="*/ 12 w 24"/>
                <a:gd name="T7" fmla="*/ 0 h 19"/>
                <a:gd name="T8" fmla="*/ 48 w 24"/>
                <a:gd name="T9" fmla="*/ 0 h 19"/>
                <a:gd name="T10" fmla="*/ 48 w 24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4" h="19">
                  <a:moveTo>
                    <a:pt x="24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2" name="Freeform 118"/>
            <p:cNvSpPr>
              <a:spLocks noEditPoints="1"/>
            </p:cNvSpPr>
            <p:nvPr/>
          </p:nvSpPr>
          <p:spPr bwMode="auto">
            <a:xfrm>
              <a:off x="2683" y="472"/>
              <a:ext cx="52" cy="40"/>
            </a:xfrm>
            <a:custGeom>
              <a:avLst/>
              <a:gdLst>
                <a:gd name="T0" fmla="*/ 46 w 26"/>
                <a:gd name="T1" fmla="*/ 0 h 20"/>
                <a:gd name="T2" fmla="*/ 6 w 26"/>
                <a:gd name="T3" fmla="*/ 0 h 20"/>
                <a:gd name="T4" fmla="*/ 0 w 26"/>
                <a:gd name="T5" fmla="*/ 6 h 20"/>
                <a:gd name="T6" fmla="*/ 0 w 26"/>
                <a:gd name="T7" fmla="*/ 34 h 20"/>
                <a:gd name="T8" fmla="*/ 6 w 26"/>
                <a:gd name="T9" fmla="*/ 40 h 20"/>
                <a:gd name="T10" fmla="*/ 46 w 26"/>
                <a:gd name="T11" fmla="*/ 40 h 20"/>
                <a:gd name="T12" fmla="*/ 52 w 26"/>
                <a:gd name="T13" fmla="*/ 34 h 20"/>
                <a:gd name="T14" fmla="*/ 52 w 26"/>
                <a:gd name="T15" fmla="*/ 8 h 20"/>
                <a:gd name="T16" fmla="*/ 46 w 26"/>
                <a:gd name="T17" fmla="*/ 0 h 20"/>
                <a:gd name="T18" fmla="*/ 8 w 26"/>
                <a:gd name="T19" fmla="*/ 4 h 20"/>
                <a:gd name="T20" fmla="*/ 42 w 26"/>
                <a:gd name="T21" fmla="*/ 4 h 20"/>
                <a:gd name="T22" fmla="*/ 48 w 26"/>
                <a:gd name="T23" fmla="*/ 10 h 20"/>
                <a:gd name="T24" fmla="*/ 48 w 26"/>
                <a:gd name="T25" fmla="*/ 32 h 20"/>
                <a:gd name="T26" fmla="*/ 42 w 26"/>
                <a:gd name="T27" fmla="*/ 38 h 20"/>
                <a:gd name="T28" fmla="*/ 8 w 26"/>
                <a:gd name="T29" fmla="*/ 38 h 20"/>
                <a:gd name="T30" fmla="*/ 2 w 26"/>
                <a:gd name="T31" fmla="*/ 32 h 20"/>
                <a:gd name="T32" fmla="*/ 2 w 26"/>
                <a:gd name="T33" fmla="*/ 10 h 20"/>
                <a:gd name="T34" fmla="*/ 8 w 26"/>
                <a:gd name="T35" fmla="*/ 4 h 2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6" h="20">
                  <a:moveTo>
                    <a:pt x="2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5" y="20"/>
                    <a:pt x="26" y="19"/>
                    <a:pt x="26" y="17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2"/>
                    <a:pt x="25" y="0"/>
                    <a:pt x="23" y="0"/>
                  </a:cubicBezTo>
                  <a:close/>
                  <a:moveTo>
                    <a:pt x="4" y="2"/>
                  </a:moveTo>
                  <a:cubicBezTo>
                    <a:pt x="21" y="2"/>
                    <a:pt x="21" y="2"/>
                    <a:pt x="21" y="2"/>
                  </a:cubicBezTo>
                  <a:cubicBezTo>
                    <a:pt x="23" y="2"/>
                    <a:pt x="24" y="3"/>
                    <a:pt x="24" y="5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1" y="18"/>
                    <a:pt x="1" y="1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3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3" name="Freeform 119"/>
            <p:cNvSpPr>
              <a:spLocks/>
            </p:cNvSpPr>
            <p:nvPr/>
          </p:nvSpPr>
          <p:spPr bwMode="auto">
            <a:xfrm>
              <a:off x="2759" y="474"/>
              <a:ext cx="49" cy="38"/>
            </a:xfrm>
            <a:custGeom>
              <a:avLst/>
              <a:gdLst>
                <a:gd name="T0" fmla="*/ 49 w 25"/>
                <a:gd name="T1" fmla="*/ 38 h 19"/>
                <a:gd name="T2" fmla="*/ 0 w 25"/>
                <a:gd name="T3" fmla="*/ 38 h 19"/>
                <a:gd name="T4" fmla="*/ 2 w 25"/>
                <a:gd name="T5" fmla="*/ 12 h 19"/>
                <a:gd name="T6" fmla="*/ 12 w 25"/>
                <a:gd name="T7" fmla="*/ 0 h 19"/>
                <a:gd name="T8" fmla="*/ 49 w 25"/>
                <a:gd name="T9" fmla="*/ 0 h 19"/>
                <a:gd name="T10" fmla="*/ 49 w 25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" h="19">
                  <a:moveTo>
                    <a:pt x="25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3"/>
                    <a:pt x="3" y="0"/>
                    <a:pt x="6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4" name="Freeform 120"/>
            <p:cNvSpPr>
              <a:spLocks noEditPoints="1"/>
            </p:cNvSpPr>
            <p:nvPr/>
          </p:nvSpPr>
          <p:spPr bwMode="auto">
            <a:xfrm>
              <a:off x="2759" y="472"/>
              <a:ext cx="51" cy="42"/>
            </a:xfrm>
            <a:custGeom>
              <a:avLst/>
              <a:gdLst>
                <a:gd name="T0" fmla="*/ 45 w 26"/>
                <a:gd name="T1" fmla="*/ 0 h 21"/>
                <a:gd name="T2" fmla="*/ 6 w 26"/>
                <a:gd name="T3" fmla="*/ 0 h 21"/>
                <a:gd name="T4" fmla="*/ 0 w 26"/>
                <a:gd name="T5" fmla="*/ 8 h 21"/>
                <a:gd name="T6" fmla="*/ 0 w 26"/>
                <a:gd name="T7" fmla="*/ 34 h 21"/>
                <a:gd name="T8" fmla="*/ 6 w 26"/>
                <a:gd name="T9" fmla="*/ 40 h 21"/>
                <a:gd name="T10" fmla="*/ 45 w 26"/>
                <a:gd name="T11" fmla="*/ 42 h 21"/>
                <a:gd name="T12" fmla="*/ 51 w 26"/>
                <a:gd name="T13" fmla="*/ 34 h 21"/>
                <a:gd name="T14" fmla="*/ 51 w 26"/>
                <a:gd name="T15" fmla="*/ 8 h 21"/>
                <a:gd name="T16" fmla="*/ 45 w 26"/>
                <a:gd name="T17" fmla="*/ 0 h 21"/>
                <a:gd name="T18" fmla="*/ 8 w 26"/>
                <a:gd name="T19" fmla="*/ 4 h 21"/>
                <a:gd name="T20" fmla="*/ 41 w 26"/>
                <a:gd name="T21" fmla="*/ 4 h 21"/>
                <a:gd name="T22" fmla="*/ 47 w 26"/>
                <a:gd name="T23" fmla="*/ 12 h 21"/>
                <a:gd name="T24" fmla="*/ 47 w 26"/>
                <a:gd name="T25" fmla="*/ 32 h 21"/>
                <a:gd name="T26" fmla="*/ 41 w 26"/>
                <a:gd name="T27" fmla="*/ 40 h 21"/>
                <a:gd name="T28" fmla="*/ 8 w 26"/>
                <a:gd name="T29" fmla="*/ 38 h 21"/>
                <a:gd name="T30" fmla="*/ 2 w 26"/>
                <a:gd name="T31" fmla="*/ 32 h 21"/>
                <a:gd name="T32" fmla="*/ 2 w 26"/>
                <a:gd name="T33" fmla="*/ 10 h 21"/>
                <a:gd name="T34" fmla="*/ 8 w 26"/>
                <a:gd name="T35" fmla="*/ 4 h 2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6" h="21">
                  <a:moveTo>
                    <a:pt x="2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1" y="20"/>
                    <a:pt x="3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5" y="21"/>
                    <a:pt x="26" y="19"/>
                    <a:pt x="26" y="17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2"/>
                    <a:pt x="25" y="0"/>
                    <a:pt x="23" y="0"/>
                  </a:cubicBezTo>
                  <a:close/>
                  <a:moveTo>
                    <a:pt x="4" y="2"/>
                  </a:moveTo>
                  <a:cubicBezTo>
                    <a:pt x="21" y="2"/>
                    <a:pt x="21" y="2"/>
                    <a:pt x="21" y="2"/>
                  </a:cubicBezTo>
                  <a:cubicBezTo>
                    <a:pt x="23" y="2"/>
                    <a:pt x="24" y="4"/>
                    <a:pt x="24" y="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8"/>
                    <a:pt x="23" y="20"/>
                    <a:pt x="21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2" y="19"/>
                    <a:pt x="1" y="18"/>
                    <a:pt x="1" y="1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3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5" name="Freeform 121"/>
            <p:cNvSpPr>
              <a:spLocks/>
            </p:cNvSpPr>
            <p:nvPr/>
          </p:nvSpPr>
          <p:spPr bwMode="auto">
            <a:xfrm>
              <a:off x="2834" y="474"/>
              <a:ext cx="50" cy="38"/>
            </a:xfrm>
            <a:custGeom>
              <a:avLst/>
              <a:gdLst>
                <a:gd name="T0" fmla="*/ 50 w 25"/>
                <a:gd name="T1" fmla="*/ 38 h 19"/>
                <a:gd name="T2" fmla="*/ 0 w 25"/>
                <a:gd name="T3" fmla="*/ 38 h 19"/>
                <a:gd name="T4" fmla="*/ 0 w 25"/>
                <a:gd name="T5" fmla="*/ 12 h 19"/>
                <a:gd name="T6" fmla="*/ 12 w 25"/>
                <a:gd name="T7" fmla="*/ 0 h 19"/>
                <a:gd name="T8" fmla="*/ 50 w 25"/>
                <a:gd name="T9" fmla="*/ 2 h 19"/>
                <a:gd name="T10" fmla="*/ 50 w 25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" h="19">
                  <a:moveTo>
                    <a:pt x="25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5" y="1"/>
                    <a:pt x="25" y="1"/>
                    <a:pt x="25" y="1"/>
                  </a:cubicBezTo>
                  <a:lnTo>
                    <a:pt x="25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6" name="Freeform 122"/>
            <p:cNvSpPr>
              <a:spLocks noEditPoints="1"/>
            </p:cNvSpPr>
            <p:nvPr/>
          </p:nvSpPr>
          <p:spPr bwMode="auto">
            <a:xfrm>
              <a:off x="2834" y="474"/>
              <a:ext cx="52" cy="40"/>
            </a:xfrm>
            <a:custGeom>
              <a:avLst/>
              <a:gdLst>
                <a:gd name="T0" fmla="*/ 46 w 26"/>
                <a:gd name="T1" fmla="*/ 0 h 20"/>
                <a:gd name="T2" fmla="*/ 6 w 26"/>
                <a:gd name="T3" fmla="*/ 0 h 20"/>
                <a:gd name="T4" fmla="*/ 0 w 26"/>
                <a:gd name="T5" fmla="*/ 6 h 20"/>
                <a:gd name="T6" fmla="*/ 0 w 26"/>
                <a:gd name="T7" fmla="*/ 32 h 20"/>
                <a:gd name="T8" fmla="*/ 4 w 26"/>
                <a:gd name="T9" fmla="*/ 40 h 20"/>
                <a:gd name="T10" fmla="*/ 46 w 26"/>
                <a:gd name="T11" fmla="*/ 40 h 20"/>
                <a:gd name="T12" fmla="*/ 52 w 26"/>
                <a:gd name="T13" fmla="*/ 34 h 20"/>
                <a:gd name="T14" fmla="*/ 52 w 26"/>
                <a:gd name="T15" fmla="*/ 6 h 20"/>
                <a:gd name="T16" fmla="*/ 46 w 26"/>
                <a:gd name="T17" fmla="*/ 0 h 20"/>
                <a:gd name="T18" fmla="*/ 8 w 26"/>
                <a:gd name="T19" fmla="*/ 2 h 20"/>
                <a:gd name="T20" fmla="*/ 42 w 26"/>
                <a:gd name="T21" fmla="*/ 2 h 20"/>
                <a:gd name="T22" fmla="*/ 48 w 26"/>
                <a:gd name="T23" fmla="*/ 10 h 20"/>
                <a:gd name="T24" fmla="*/ 48 w 26"/>
                <a:gd name="T25" fmla="*/ 30 h 20"/>
                <a:gd name="T26" fmla="*/ 42 w 26"/>
                <a:gd name="T27" fmla="*/ 38 h 20"/>
                <a:gd name="T28" fmla="*/ 8 w 26"/>
                <a:gd name="T29" fmla="*/ 38 h 20"/>
                <a:gd name="T30" fmla="*/ 2 w 26"/>
                <a:gd name="T31" fmla="*/ 30 h 20"/>
                <a:gd name="T32" fmla="*/ 2 w 26"/>
                <a:gd name="T33" fmla="*/ 10 h 20"/>
                <a:gd name="T34" fmla="*/ 8 w 26"/>
                <a:gd name="T35" fmla="*/ 2 h 2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6" h="20">
                  <a:moveTo>
                    <a:pt x="2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1" y="20"/>
                    <a:pt x="2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5" y="20"/>
                    <a:pt x="26" y="18"/>
                    <a:pt x="26" y="17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5" y="0"/>
                    <a:pt x="23" y="0"/>
                  </a:cubicBezTo>
                  <a:close/>
                  <a:moveTo>
                    <a:pt x="4" y="1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3" y="1"/>
                    <a:pt x="24" y="3"/>
                    <a:pt x="24" y="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7"/>
                    <a:pt x="22" y="19"/>
                    <a:pt x="21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2" y="19"/>
                    <a:pt x="1" y="17"/>
                    <a:pt x="1" y="1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3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7" name="Freeform 123"/>
            <p:cNvSpPr>
              <a:spLocks/>
            </p:cNvSpPr>
            <p:nvPr/>
          </p:nvSpPr>
          <p:spPr bwMode="auto">
            <a:xfrm>
              <a:off x="2909" y="476"/>
              <a:ext cx="50" cy="38"/>
            </a:xfrm>
            <a:custGeom>
              <a:avLst/>
              <a:gdLst>
                <a:gd name="T0" fmla="*/ 50 w 25"/>
                <a:gd name="T1" fmla="*/ 38 h 19"/>
                <a:gd name="T2" fmla="*/ 0 w 25"/>
                <a:gd name="T3" fmla="*/ 38 h 19"/>
                <a:gd name="T4" fmla="*/ 0 w 25"/>
                <a:gd name="T5" fmla="*/ 10 h 19"/>
                <a:gd name="T6" fmla="*/ 12 w 25"/>
                <a:gd name="T7" fmla="*/ 0 h 19"/>
                <a:gd name="T8" fmla="*/ 50 w 25"/>
                <a:gd name="T9" fmla="*/ 0 h 19"/>
                <a:gd name="T10" fmla="*/ 50 w 25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" h="19">
                  <a:moveTo>
                    <a:pt x="25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8" name="Freeform 124"/>
            <p:cNvSpPr>
              <a:spLocks noEditPoints="1"/>
            </p:cNvSpPr>
            <p:nvPr/>
          </p:nvSpPr>
          <p:spPr bwMode="auto">
            <a:xfrm>
              <a:off x="2907" y="474"/>
              <a:ext cx="54" cy="40"/>
            </a:xfrm>
            <a:custGeom>
              <a:avLst/>
              <a:gdLst>
                <a:gd name="T0" fmla="*/ 48 w 27"/>
                <a:gd name="T1" fmla="*/ 0 h 20"/>
                <a:gd name="T2" fmla="*/ 6 w 27"/>
                <a:gd name="T3" fmla="*/ 0 h 20"/>
                <a:gd name="T4" fmla="*/ 2 w 27"/>
                <a:gd name="T5" fmla="*/ 6 h 20"/>
                <a:gd name="T6" fmla="*/ 0 w 27"/>
                <a:gd name="T7" fmla="*/ 34 h 20"/>
                <a:gd name="T8" fmla="*/ 6 w 27"/>
                <a:gd name="T9" fmla="*/ 40 h 20"/>
                <a:gd name="T10" fmla="*/ 48 w 27"/>
                <a:gd name="T11" fmla="*/ 40 h 20"/>
                <a:gd name="T12" fmla="*/ 54 w 27"/>
                <a:gd name="T13" fmla="*/ 34 h 20"/>
                <a:gd name="T14" fmla="*/ 54 w 27"/>
                <a:gd name="T15" fmla="*/ 6 h 20"/>
                <a:gd name="T16" fmla="*/ 48 w 27"/>
                <a:gd name="T17" fmla="*/ 0 h 20"/>
                <a:gd name="T18" fmla="*/ 10 w 27"/>
                <a:gd name="T19" fmla="*/ 4 h 20"/>
                <a:gd name="T20" fmla="*/ 44 w 27"/>
                <a:gd name="T21" fmla="*/ 4 h 20"/>
                <a:gd name="T22" fmla="*/ 50 w 27"/>
                <a:gd name="T23" fmla="*/ 10 h 20"/>
                <a:gd name="T24" fmla="*/ 50 w 27"/>
                <a:gd name="T25" fmla="*/ 32 h 20"/>
                <a:gd name="T26" fmla="*/ 44 w 27"/>
                <a:gd name="T27" fmla="*/ 38 h 20"/>
                <a:gd name="T28" fmla="*/ 10 w 27"/>
                <a:gd name="T29" fmla="*/ 38 h 20"/>
                <a:gd name="T30" fmla="*/ 4 w 27"/>
                <a:gd name="T31" fmla="*/ 32 h 20"/>
                <a:gd name="T32" fmla="*/ 4 w 27"/>
                <a:gd name="T33" fmla="*/ 10 h 20"/>
                <a:gd name="T34" fmla="*/ 10 w 27"/>
                <a:gd name="T35" fmla="*/ 4 h 2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7" h="20">
                  <a:moveTo>
                    <a:pt x="2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1" y="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2" y="20"/>
                    <a:pt x="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20"/>
                    <a:pt x="27" y="19"/>
                    <a:pt x="27" y="17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2"/>
                    <a:pt x="26" y="0"/>
                    <a:pt x="24" y="0"/>
                  </a:cubicBezTo>
                  <a:close/>
                  <a:moveTo>
                    <a:pt x="5" y="2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3" y="2"/>
                    <a:pt x="25" y="3"/>
                    <a:pt x="25" y="5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8"/>
                    <a:pt x="23" y="19"/>
                    <a:pt x="22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3" y="19"/>
                    <a:pt x="2" y="17"/>
                    <a:pt x="2" y="1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3"/>
                    <a:pt x="3" y="1"/>
                    <a:pt x="5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9" name="Freeform 125"/>
            <p:cNvSpPr>
              <a:spLocks/>
            </p:cNvSpPr>
            <p:nvPr/>
          </p:nvSpPr>
          <p:spPr bwMode="auto">
            <a:xfrm>
              <a:off x="2985" y="476"/>
              <a:ext cx="49" cy="38"/>
            </a:xfrm>
            <a:custGeom>
              <a:avLst/>
              <a:gdLst>
                <a:gd name="T0" fmla="*/ 47 w 25"/>
                <a:gd name="T1" fmla="*/ 38 h 19"/>
                <a:gd name="T2" fmla="*/ 0 w 25"/>
                <a:gd name="T3" fmla="*/ 38 h 19"/>
                <a:gd name="T4" fmla="*/ 0 w 25"/>
                <a:gd name="T5" fmla="*/ 12 h 19"/>
                <a:gd name="T6" fmla="*/ 12 w 25"/>
                <a:gd name="T7" fmla="*/ 0 h 19"/>
                <a:gd name="T8" fmla="*/ 49 w 25"/>
                <a:gd name="T9" fmla="*/ 0 h 19"/>
                <a:gd name="T10" fmla="*/ 47 w 25"/>
                <a:gd name="T11" fmla="*/ 38 h 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" h="19">
                  <a:moveTo>
                    <a:pt x="24" y="19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4" y="19"/>
                  </a:lnTo>
                  <a:close/>
                </a:path>
              </a:pathLst>
            </a:custGeom>
            <a:solidFill>
              <a:srgbClr val="BD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0" name="Freeform 126"/>
            <p:cNvSpPr>
              <a:spLocks noEditPoints="1"/>
            </p:cNvSpPr>
            <p:nvPr/>
          </p:nvSpPr>
          <p:spPr bwMode="auto">
            <a:xfrm>
              <a:off x="2983" y="474"/>
              <a:ext cx="53" cy="42"/>
            </a:xfrm>
            <a:custGeom>
              <a:avLst/>
              <a:gdLst>
                <a:gd name="T0" fmla="*/ 47 w 27"/>
                <a:gd name="T1" fmla="*/ 0 h 21"/>
                <a:gd name="T2" fmla="*/ 6 w 27"/>
                <a:gd name="T3" fmla="*/ 0 h 21"/>
                <a:gd name="T4" fmla="*/ 0 w 27"/>
                <a:gd name="T5" fmla="*/ 8 h 21"/>
                <a:gd name="T6" fmla="*/ 0 w 27"/>
                <a:gd name="T7" fmla="*/ 34 h 21"/>
                <a:gd name="T8" fmla="*/ 6 w 27"/>
                <a:gd name="T9" fmla="*/ 40 h 21"/>
                <a:gd name="T10" fmla="*/ 47 w 27"/>
                <a:gd name="T11" fmla="*/ 42 h 21"/>
                <a:gd name="T12" fmla="*/ 53 w 27"/>
                <a:gd name="T13" fmla="*/ 34 h 21"/>
                <a:gd name="T14" fmla="*/ 53 w 27"/>
                <a:gd name="T15" fmla="*/ 8 h 21"/>
                <a:gd name="T16" fmla="*/ 47 w 27"/>
                <a:gd name="T17" fmla="*/ 0 h 21"/>
                <a:gd name="T18" fmla="*/ 10 w 27"/>
                <a:gd name="T19" fmla="*/ 4 h 21"/>
                <a:gd name="T20" fmla="*/ 43 w 27"/>
                <a:gd name="T21" fmla="*/ 4 h 21"/>
                <a:gd name="T22" fmla="*/ 49 w 27"/>
                <a:gd name="T23" fmla="*/ 10 h 21"/>
                <a:gd name="T24" fmla="*/ 47 w 27"/>
                <a:gd name="T25" fmla="*/ 32 h 21"/>
                <a:gd name="T26" fmla="*/ 43 w 27"/>
                <a:gd name="T27" fmla="*/ 38 h 21"/>
                <a:gd name="T28" fmla="*/ 10 w 27"/>
                <a:gd name="T29" fmla="*/ 38 h 21"/>
                <a:gd name="T30" fmla="*/ 4 w 27"/>
                <a:gd name="T31" fmla="*/ 32 h 21"/>
                <a:gd name="T32" fmla="*/ 4 w 27"/>
                <a:gd name="T33" fmla="*/ 10 h 21"/>
                <a:gd name="T34" fmla="*/ 10 w 27"/>
                <a:gd name="T35" fmla="*/ 4 h 2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7" h="21">
                  <a:moveTo>
                    <a:pt x="2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2" y="20"/>
                    <a:pt x="3" y="20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5" y="21"/>
                    <a:pt x="27" y="19"/>
                    <a:pt x="27" y="1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5" y="0"/>
                    <a:pt x="24" y="0"/>
                  </a:cubicBezTo>
                  <a:close/>
                  <a:moveTo>
                    <a:pt x="5" y="2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3" y="2"/>
                    <a:pt x="25" y="4"/>
                    <a:pt x="25" y="5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8"/>
                    <a:pt x="23" y="19"/>
                    <a:pt x="22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3" y="19"/>
                    <a:pt x="2" y="18"/>
                    <a:pt x="2" y="1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3"/>
                    <a:pt x="3" y="2"/>
                    <a:pt x="5" y="2"/>
                  </a:cubicBezTo>
                  <a:close/>
                </a:path>
              </a:pathLst>
            </a:custGeom>
            <a:solidFill>
              <a:srgbClr val="87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1" name="Freeform 159"/>
            <p:cNvSpPr>
              <a:spLocks noEditPoints="1"/>
            </p:cNvSpPr>
            <p:nvPr/>
          </p:nvSpPr>
          <p:spPr bwMode="auto">
            <a:xfrm>
              <a:off x="2628" y="597"/>
              <a:ext cx="32" cy="4"/>
            </a:xfrm>
            <a:custGeom>
              <a:avLst/>
              <a:gdLst>
                <a:gd name="T0" fmla="*/ 0 w 16"/>
                <a:gd name="T1" fmla="*/ 0 h 2"/>
                <a:gd name="T2" fmla="*/ 0 w 16"/>
                <a:gd name="T3" fmla="*/ 0 h 2"/>
                <a:gd name="T4" fmla="*/ 0 w 16"/>
                <a:gd name="T5" fmla="*/ 2 h 2"/>
                <a:gd name="T6" fmla="*/ 0 w 16"/>
                <a:gd name="T7" fmla="*/ 0 h 2"/>
                <a:gd name="T8" fmla="*/ 32 w 16"/>
                <a:gd name="T9" fmla="*/ 0 h 2"/>
                <a:gd name="T10" fmla="*/ 32 w 16"/>
                <a:gd name="T11" fmla="*/ 0 h 2"/>
                <a:gd name="T12" fmla="*/ 32 w 16"/>
                <a:gd name="T13" fmla="*/ 2 h 2"/>
                <a:gd name="T14" fmla="*/ 0 w 16"/>
                <a:gd name="T15" fmla="*/ 2 h 2"/>
                <a:gd name="T16" fmla="*/ 0 w 16"/>
                <a:gd name="T17" fmla="*/ 4 h 2"/>
                <a:gd name="T18" fmla="*/ 32 w 16"/>
                <a:gd name="T19" fmla="*/ 4 h 2"/>
                <a:gd name="T20" fmla="*/ 32 w 16"/>
                <a:gd name="T21" fmla="*/ 0 h 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6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FCBD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2" name="Freeform 160"/>
            <p:cNvSpPr>
              <a:spLocks/>
            </p:cNvSpPr>
            <p:nvPr/>
          </p:nvSpPr>
          <p:spPr bwMode="auto">
            <a:xfrm>
              <a:off x="2628" y="597"/>
              <a:ext cx="32" cy="2"/>
            </a:xfrm>
            <a:custGeom>
              <a:avLst/>
              <a:gdLst>
                <a:gd name="T0" fmla="*/ 32 w 16"/>
                <a:gd name="T1" fmla="*/ 0 h 1"/>
                <a:gd name="T2" fmla="*/ 0 w 16"/>
                <a:gd name="T3" fmla="*/ 0 h 1"/>
                <a:gd name="T4" fmla="*/ 0 w 16"/>
                <a:gd name="T5" fmla="*/ 2 h 1"/>
                <a:gd name="T6" fmla="*/ 0 w 16"/>
                <a:gd name="T7" fmla="*/ 2 h 1"/>
                <a:gd name="T8" fmla="*/ 32 w 16"/>
                <a:gd name="T9" fmla="*/ 2 h 1"/>
                <a:gd name="T10" fmla="*/ 32 w 16"/>
                <a:gd name="T11" fmla="*/ 0 h 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F9D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3" name="Group 199"/>
          <p:cNvGrpSpPr>
            <a:grpSpLocks/>
          </p:cNvGrpSpPr>
          <p:nvPr userDrawn="1"/>
        </p:nvGrpSpPr>
        <p:grpSpPr bwMode="auto">
          <a:xfrm rot="10800000">
            <a:off x="2675467" y="2007659"/>
            <a:ext cx="670984" cy="1892300"/>
            <a:chOff x="2200" y="531"/>
            <a:chExt cx="317" cy="894"/>
          </a:xfrm>
        </p:grpSpPr>
        <p:grpSp>
          <p:nvGrpSpPr>
            <p:cNvPr id="134" name="Group 178"/>
            <p:cNvGrpSpPr>
              <a:grpSpLocks/>
            </p:cNvGrpSpPr>
            <p:nvPr/>
          </p:nvGrpSpPr>
          <p:grpSpPr bwMode="auto">
            <a:xfrm>
              <a:off x="2200" y="531"/>
              <a:ext cx="317" cy="894"/>
              <a:chOff x="2196" y="530"/>
              <a:chExt cx="317" cy="894"/>
            </a:xfrm>
          </p:grpSpPr>
          <p:sp>
            <p:nvSpPr>
              <p:cNvPr id="144" name="Freeform 10"/>
              <p:cNvSpPr>
                <a:spLocks/>
              </p:cNvSpPr>
              <p:nvPr/>
            </p:nvSpPr>
            <p:spPr bwMode="auto">
              <a:xfrm>
                <a:off x="2210" y="1049"/>
                <a:ext cx="188" cy="375"/>
              </a:xfrm>
              <a:custGeom>
                <a:avLst/>
                <a:gdLst>
                  <a:gd name="T0" fmla="*/ 8 w 95"/>
                  <a:gd name="T1" fmla="*/ 0 h 189"/>
                  <a:gd name="T2" fmla="*/ 0 w 95"/>
                  <a:gd name="T3" fmla="*/ 300 h 189"/>
                  <a:gd name="T4" fmla="*/ 178 w 95"/>
                  <a:gd name="T5" fmla="*/ 375 h 189"/>
                  <a:gd name="T6" fmla="*/ 188 w 95"/>
                  <a:gd name="T7" fmla="*/ 6 h 189"/>
                  <a:gd name="T8" fmla="*/ 8 w 95"/>
                  <a:gd name="T9" fmla="*/ 0 h 18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5" h="189">
                    <a:moveTo>
                      <a:pt x="4" y="0"/>
                    </a:moveTo>
                    <a:cubicBezTo>
                      <a:pt x="0" y="151"/>
                      <a:pt x="0" y="151"/>
                      <a:pt x="0" y="151"/>
                    </a:cubicBezTo>
                    <a:cubicBezTo>
                      <a:pt x="28" y="168"/>
                      <a:pt x="58" y="181"/>
                      <a:pt x="90" y="189"/>
                    </a:cubicBezTo>
                    <a:cubicBezTo>
                      <a:pt x="95" y="3"/>
                      <a:pt x="95" y="3"/>
                      <a:pt x="95" y="3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5" name="Freeform 12"/>
              <p:cNvSpPr>
                <a:spLocks/>
              </p:cNvSpPr>
              <p:nvPr/>
            </p:nvSpPr>
            <p:spPr bwMode="auto">
              <a:xfrm>
                <a:off x="2299" y="1053"/>
                <a:ext cx="99" cy="371"/>
              </a:xfrm>
              <a:custGeom>
                <a:avLst/>
                <a:gdLst>
                  <a:gd name="T0" fmla="*/ 10 w 50"/>
                  <a:gd name="T1" fmla="*/ 0 h 187"/>
                  <a:gd name="T2" fmla="*/ 0 w 50"/>
                  <a:gd name="T3" fmla="*/ 341 h 187"/>
                  <a:gd name="T4" fmla="*/ 89 w 50"/>
                  <a:gd name="T5" fmla="*/ 371 h 187"/>
                  <a:gd name="T6" fmla="*/ 99 w 50"/>
                  <a:gd name="T7" fmla="*/ 2 h 187"/>
                  <a:gd name="T8" fmla="*/ 10 w 50"/>
                  <a:gd name="T9" fmla="*/ 0 h 18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50" h="187">
                    <a:moveTo>
                      <a:pt x="5" y="0"/>
                    </a:moveTo>
                    <a:cubicBezTo>
                      <a:pt x="0" y="172"/>
                      <a:pt x="0" y="172"/>
                      <a:pt x="0" y="172"/>
                    </a:cubicBezTo>
                    <a:cubicBezTo>
                      <a:pt x="14" y="178"/>
                      <a:pt x="29" y="183"/>
                      <a:pt x="45" y="187"/>
                    </a:cubicBezTo>
                    <a:cubicBezTo>
                      <a:pt x="50" y="1"/>
                      <a:pt x="50" y="1"/>
                      <a:pt x="50" y="1"/>
                    </a:cubicBez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6" name="Freeform 127"/>
              <p:cNvSpPr>
                <a:spLocks/>
              </p:cNvSpPr>
              <p:nvPr/>
            </p:nvSpPr>
            <p:spPr bwMode="auto">
              <a:xfrm>
                <a:off x="2352" y="754"/>
                <a:ext cx="161" cy="210"/>
              </a:xfrm>
              <a:custGeom>
                <a:avLst/>
                <a:gdLst>
                  <a:gd name="T0" fmla="*/ 149 w 81"/>
                  <a:gd name="T1" fmla="*/ 16 h 106"/>
                  <a:gd name="T2" fmla="*/ 147 w 81"/>
                  <a:gd name="T3" fmla="*/ 57 h 106"/>
                  <a:gd name="T4" fmla="*/ 74 w 81"/>
                  <a:gd name="T5" fmla="*/ 178 h 106"/>
                  <a:gd name="T6" fmla="*/ 28 w 81"/>
                  <a:gd name="T7" fmla="*/ 200 h 106"/>
                  <a:gd name="T8" fmla="*/ 0 w 81"/>
                  <a:gd name="T9" fmla="*/ 182 h 106"/>
                  <a:gd name="T10" fmla="*/ 99 w 81"/>
                  <a:gd name="T11" fmla="*/ 24 h 106"/>
                  <a:gd name="T12" fmla="*/ 139 w 81"/>
                  <a:gd name="T13" fmla="*/ 8 h 106"/>
                  <a:gd name="T14" fmla="*/ 149 w 81"/>
                  <a:gd name="T15" fmla="*/ 16 h 10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81" h="106">
                    <a:moveTo>
                      <a:pt x="75" y="8"/>
                    </a:moveTo>
                    <a:cubicBezTo>
                      <a:pt x="81" y="12"/>
                      <a:pt x="78" y="22"/>
                      <a:pt x="74" y="29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1" y="100"/>
                      <a:pt x="22" y="106"/>
                      <a:pt x="14" y="101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4" y="5"/>
                      <a:pt x="64" y="0"/>
                      <a:pt x="70" y="4"/>
                    </a:cubicBezTo>
                    <a:lnTo>
                      <a:pt x="75" y="8"/>
                    </a:lnTo>
                    <a:close/>
                  </a:path>
                </a:pathLst>
              </a:custGeom>
              <a:solidFill>
                <a:srgbClr val="FFAB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7" name="Freeform 128"/>
              <p:cNvSpPr>
                <a:spLocks/>
              </p:cNvSpPr>
              <p:nvPr/>
            </p:nvSpPr>
            <p:spPr bwMode="auto">
              <a:xfrm>
                <a:off x="2233" y="952"/>
                <a:ext cx="149" cy="103"/>
              </a:xfrm>
              <a:custGeom>
                <a:avLst/>
                <a:gdLst>
                  <a:gd name="T0" fmla="*/ 2 w 149"/>
                  <a:gd name="T1" fmla="*/ 0 h 103"/>
                  <a:gd name="T2" fmla="*/ 149 w 149"/>
                  <a:gd name="T3" fmla="*/ 6 h 103"/>
                  <a:gd name="T4" fmla="*/ 147 w 149"/>
                  <a:gd name="T5" fmla="*/ 103 h 103"/>
                  <a:gd name="T6" fmla="*/ 0 w 149"/>
                  <a:gd name="T7" fmla="*/ 99 h 103"/>
                  <a:gd name="T8" fmla="*/ 2 w 149"/>
                  <a:gd name="T9" fmla="*/ 0 h 10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9" h="103">
                    <a:moveTo>
                      <a:pt x="2" y="0"/>
                    </a:moveTo>
                    <a:lnTo>
                      <a:pt x="149" y="6"/>
                    </a:lnTo>
                    <a:lnTo>
                      <a:pt x="147" y="103"/>
                    </a:lnTo>
                    <a:lnTo>
                      <a:pt x="0" y="99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C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8" name="Freeform 129"/>
              <p:cNvSpPr>
                <a:spLocks/>
              </p:cNvSpPr>
              <p:nvPr/>
            </p:nvSpPr>
            <p:spPr bwMode="auto">
              <a:xfrm>
                <a:off x="2307" y="954"/>
                <a:ext cx="75" cy="101"/>
              </a:xfrm>
              <a:custGeom>
                <a:avLst/>
                <a:gdLst>
                  <a:gd name="T0" fmla="*/ 4 w 75"/>
                  <a:gd name="T1" fmla="*/ 0 h 101"/>
                  <a:gd name="T2" fmla="*/ 75 w 75"/>
                  <a:gd name="T3" fmla="*/ 4 h 101"/>
                  <a:gd name="T4" fmla="*/ 73 w 75"/>
                  <a:gd name="T5" fmla="*/ 101 h 101"/>
                  <a:gd name="T6" fmla="*/ 0 w 75"/>
                  <a:gd name="T7" fmla="*/ 99 h 101"/>
                  <a:gd name="T8" fmla="*/ 4 w 75"/>
                  <a:gd name="T9" fmla="*/ 0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5" h="101">
                    <a:moveTo>
                      <a:pt x="4" y="0"/>
                    </a:moveTo>
                    <a:lnTo>
                      <a:pt x="75" y="4"/>
                    </a:lnTo>
                    <a:lnTo>
                      <a:pt x="73" y="101"/>
                    </a:lnTo>
                    <a:lnTo>
                      <a:pt x="0" y="99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AB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9" name="Freeform 130"/>
              <p:cNvSpPr>
                <a:spLocks/>
              </p:cNvSpPr>
              <p:nvPr/>
            </p:nvSpPr>
            <p:spPr bwMode="auto">
              <a:xfrm>
                <a:off x="2196" y="720"/>
                <a:ext cx="238" cy="238"/>
              </a:xfrm>
              <a:custGeom>
                <a:avLst/>
                <a:gdLst>
                  <a:gd name="T0" fmla="*/ 40 w 120"/>
                  <a:gd name="T1" fmla="*/ 232 h 120"/>
                  <a:gd name="T2" fmla="*/ 190 w 120"/>
                  <a:gd name="T3" fmla="*/ 238 h 120"/>
                  <a:gd name="T4" fmla="*/ 232 w 120"/>
                  <a:gd name="T5" fmla="*/ 198 h 120"/>
                  <a:gd name="T6" fmla="*/ 238 w 120"/>
                  <a:gd name="T7" fmla="*/ 8 h 120"/>
                  <a:gd name="T8" fmla="*/ 8 w 120"/>
                  <a:gd name="T9" fmla="*/ 0 h 120"/>
                  <a:gd name="T10" fmla="*/ 2 w 120"/>
                  <a:gd name="T11" fmla="*/ 190 h 120"/>
                  <a:gd name="T12" fmla="*/ 40 w 120"/>
                  <a:gd name="T13" fmla="*/ 232 h 12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20" h="120">
                    <a:moveTo>
                      <a:pt x="20" y="117"/>
                    </a:moveTo>
                    <a:cubicBezTo>
                      <a:pt x="96" y="120"/>
                      <a:pt x="96" y="120"/>
                      <a:pt x="96" y="120"/>
                    </a:cubicBezTo>
                    <a:cubicBezTo>
                      <a:pt x="107" y="120"/>
                      <a:pt x="117" y="111"/>
                      <a:pt x="117" y="100"/>
                    </a:cubicBezTo>
                    <a:cubicBezTo>
                      <a:pt x="120" y="4"/>
                      <a:pt x="120" y="4"/>
                      <a:pt x="120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0" y="107"/>
                      <a:pt x="9" y="117"/>
                      <a:pt x="20" y="117"/>
                    </a:cubicBezTo>
                    <a:close/>
                  </a:path>
                </a:pathLst>
              </a:custGeom>
              <a:solidFill>
                <a:srgbClr val="FFC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0" name="Freeform 131"/>
              <p:cNvSpPr>
                <a:spLocks/>
              </p:cNvSpPr>
              <p:nvPr/>
            </p:nvSpPr>
            <p:spPr bwMode="auto">
              <a:xfrm>
                <a:off x="2325" y="530"/>
                <a:ext cx="55" cy="196"/>
              </a:xfrm>
              <a:custGeom>
                <a:avLst/>
                <a:gdLst>
                  <a:gd name="T0" fmla="*/ 26 w 28"/>
                  <a:gd name="T1" fmla="*/ 0 h 99"/>
                  <a:gd name="T2" fmla="*/ 35 w 28"/>
                  <a:gd name="T3" fmla="*/ 0 h 99"/>
                  <a:gd name="T4" fmla="*/ 55 w 28"/>
                  <a:gd name="T5" fmla="*/ 22 h 99"/>
                  <a:gd name="T6" fmla="*/ 49 w 28"/>
                  <a:gd name="T7" fmla="*/ 196 h 99"/>
                  <a:gd name="T8" fmla="*/ 0 w 28"/>
                  <a:gd name="T9" fmla="*/ 194 h 99"/>
                  <a:gd name="T10" fmla="*/ 4 w 28"/>
                  <a:gd name="T11" fmla="*/ 20 h 99"/>
                  <a:gd name="T12" fmla="*/ 26 w 28"/>
                  <a:gd name="T13" fmla="*/ 0 h 9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8" h="99">
                    <a:moveTo>
                      <a:pt x="13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24" y="0"/>
                      <a:pt x="28" y="5"/>
                      <a:pt x="28" y="11"/>
                    </a:cubicBezTo>
                    <a:cubicBezTo>
                      <a:pt x="25" y="99"/>
                      <a:pt x="25" y="99"/>
                      <a:pt x="25" y="99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4"/>
                      <a:pt x="7" y="0"/>
                      <a:pt x="13" y="0"/>
                    </a:cubicBezTo>
                  </a:path>
                </a:pathLst>
              </a:custGeom>
              <a:solidFill>
                <a:srgbClr val="FFC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1" name="Freeform 132"/>
              <p:cNvSpPr>
                <a:spLocks/>
              </p:cNvSpPr>
              <p:nvPr/>
            </p:nvSpPr>
            <p:spPr bwMode="auto">
              <a:xfrm>
                <a:off x="2263" y="548"/>
                <a:ext cx="56" cy="176"/>
              </a:xfrm>
              <a:custGeom>
                <a:avLst/>
                <a:gdLst>
                  <a:gd name="T0" fmla="*/ 26 w 28"/>
                  <a:gd name="T1" fmla="*/ 0 h 89"/>
                  <a:gd name="T2" fmla="*/ 36 w 28"/>
                  <a:gd name="T3" fmla="*/ 0 h 89"/>
                  <a:gd name="T4" fmla="*/ 56 w 28"/>
                  <a:gd name="T5" fmla="*/ 22 h 89"/>
                  <a:gd name="T6" fmla="*/ 52 w 28"/>
                  <a:gd name="T7" fmla="*/ 176 h 89"/>
                  <a:gd name="T8" fmla="*/ 0 w 28"/>
                  <a:gd name="T9" fmla="*/ 174 h 89"/>
                  <a:gd name="T10" fmla="*/ 6 w 28"/>
                  <a:gd name="T11" fmla="*/ 20 h 89"/>
                  <a:gd name="T12" fmla="*/ 26 w 28"/>
                  <a:gd name="T13" fmla="*/ 0 h 8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8" h="89">
                    <a:moveTo>
                      <a:pt x="13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24" y="0"/>
                      <a:pt x="28" y="5"/>
                      <a:pt x="28" y="11"/>
                    </a:cubicBezTo>
                    <a:cubicBezTo>
                      <a:pt x="26" y="89"/>
                      <a:pt x="26" y="89"/>
                      <a:pt x="26" y="89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4"/>
                      <a:pt x="8" y="0"/>
                      <a:pt x="13" y="0"/>
                    </a:cubicBezTo>
                  </a:path>
                </a:pathLst>
              </a:custGeom>
              <a:solidFill>
                <a:srgbClr val="FFC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2" name="Freeform 133"/>
              <p:cNvSpPr>
                <a:spLocks/>
              </p:cNvSpPr>
              <p:nvPr/>
            </p:nvSpPr>
            <p:spPr bwMode="auto">
              <a:xfrm>
                <a:off x="2204" y="585"/>
                <a:ext cx="53" cy="137"/>
              </a:xfrm>
              <a:custGeom>
                <a:avLst/>
                <a:gdLst>
                  <a:gd name="T0" fmla="*/ 24 w 27"/>
                  <a:gd name="T1" fmla="*/ 0 h 69"/>
                  <a:gd name="T2" fmla="*/ 33 w 27"/>
                  <a:gd name="T3" fmla="*/ 0 h 69"/>
                  <a:gd name="T4" fmla="*/ 53 w 27"/>
                  <a:gd name="T5" fmla="*/ 22 h 69"/>
                  <a:gd name="T6" fmla="*/ 49 w 27"/>
                  <a:gd name="T7" fmla="*/ 137 h 69"/>
                  <a:gd name="T8" fmla="*/ 0 w 27"/>
                  <a:gd name="T9" fmla="*/ 135 h 69"/>
                  <a:gd name="T10" fmla="*/ 4 w 27"/>
                  <a:gd name="T11" fmla="*/ 20 h 69"/>
                  <a:gd name="T12" fmla="*/ 24 w 27"/>
                  <a:gd name="T13" fmla="*/ 0 h 6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7" h="69">
                    <a:moveTo>
                      <a:pt x="12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23" y="1"/>
                      <a:pt x="27" y="5"/>
                      <a:pt x="27" y="11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5"/>
                      <a:pt x="7" y="0"/>
                      <a:pt x="12" y="0"/>
                    </a:cubicBezTo>
                  </a:path>
                </a:pathLst>
              </a:custGeom>
              <a:solidFill>
                <a:srgbClr val="FFC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3" name="Freeform 134"/>
              <p:cNvSpPr>
                <a:spLocks/>
              </p:cNvSpPr>
              <p:nvPr/>
            </p:nvSpPr>
            <p:spPr bwMode="auto">
              <a:xfrm>
                <a:off x="2384" y="572"/>
                <a:ext cx="56" cy="156"/>
              </a:xfrm>
              <a:custGeom>
                <a:avLst/>
                <a:gdLst>
                  <a:gd name="T0" fmla="*/ 26 w 28"/>
                  <a:gd name="T1" fmla="*/ 0 h 79"/>
                  <a:gd name="T2" fmla="*/ 36 w 28"/>
                  <a:gd name="T3" fmla="*/ 0 h 79"/>
                  <a:gd name="T4" fmla="*/ 54 w 28"/>
                  <a:gd name="T5" fmla="*/ 22 h 79"/>
                  <a:gd name="T6" fmla="*/ 50 w 28"/>
                  <a:gd name="T7" fmla="*/ 156 h 79"/>
                  <a:gd name="T8" fmla="*/ 0 w 28"/>
                  <a:gd name="T9" fmla="*/ 154 h 79"/>
                  <a:gd name="T10" fmla="*/ 4 w 28"/>
                  <a:gd name="T11" fmla="*/ 20 h 79"/>
                  <a:gd name="T12" fmla="*/ 26 w 28"/>
                  <a:gd name="T13" fmla="*/ 0 h 7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8" h="79">
                    <a:moveTo>
                      <a:pt x="13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23" y="0"/>
                      <a:pt x="28" y="5"/>
                      <a:pt x="27" y="11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4"/>
                      <a:pt x="7" y="0"/>
                      <a:pt x="13" y="0"/>
                    </a:cubicBezTo>
                  </a:path>
                </a:pathLst>
              </a:custGeom>
              <a:solidFill>
                <a:srgbClr val="FFC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4" name="Freeform 135"/>
              <p:cNvSpPr>
                <a:spLocks/>
              </p:cNvSpPr>
              <p:nvPr/>
            </p:nvSpPr>
            <p:spPr bwMode="auto">
              <a:xfrm>
                <a:off x="2362" y="1111"/>
                <a:ext cx="18" cy="18"/>
              </a:xfrm>
              <a:custGeom>
                <a:avLst/>
                <a:gdLst>
                  <a:gd name="T0" fmla="*/ 0 w 9"/>
                  <a:gd name="T1" fmla="*/ 10 h 9"/>
                  <a:gd name="T2" fmla="*/ 8 w 9"/>
                  <a:gd name="T3" fmla="*/ 18 h 9"/>
                  <a:gd name="T4" fmla="*/ 18 w 9"/>
                  <a:gd name="T5" fmla="*/ 10 h 9"/>
                  <a:gd name="T6" fmla="*/ 10 w 9"/>
                  <a:gd name="T7" fmla="*/ 0 h 9"/>
                  <a:gd name="T8" fmla="*/ 0 w 9"/>
                  <a:gd name="T9" fmla="*/ 1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9" h="9">
                    <a:moveTo>
                      <a:pt x="0" y="5"/>
                    </a:moveTo>
                    <a:cubicBezTo>
                      <a:pt x="0" y="7"/>
                      <a:pt x="2" y="9"/>
                      <a:pt x="4" y="9"/>
                    </a:cubicBezTo>
                    <a:cubicBezTo>
                      <a:pt x="7" y="9"/>
                      <a:pt x="9" y="7"/>
                      <a:pt x="9" y="5"/>
                    </a:cubicBezTo>
                    <a:cubicBezTo>
                      <a:pt x="9" y="2"/>
                      <a:pt x="7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5" name="Freeform 136"/>
              <p:cNvSpPr>
                <a:spLocks/>
              </p:cNvSpPr>
              <p:nvPr/>
            </p:nvSpPr>
            <p:spPr bwMode="auto">
              <a:xfrm>
                <a:off x="2364" y="1083"/>
                <a:ext cx="20" cy="20"/>
              </a:xfrm>
              <a:custGeom>
                <a:avLst/>
                <a:gdLst>
                  <a:gd name="T0" fmla="*/ 0 w 10"/>
                  <a:gd name="T1" fmla="*/ 10 h 10"/>
                  <a:gd name="T2" fmla="*/ 10 w 10"/>
                  <a:gd name="T3" fmla="*/ 20 h 10"/>
                  <a:gd name="T4" fmla="*/ 20 w 10"/>
                  <a:gd name="T5" fmla="*/ 10 h 10"/>
                  <a:gd name="T6" fmla="*/ 10 w 10"/>
                  <a:gd name="T7" fmla="*/ 2 h 10"/>
                  <a:gd name="T8" fmla="*/ 0 w 10"/>
                  <a:gd name="T9" fmla="*/ 10 h 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" h="10">
                    <a:moveTo>
                      <a:pt x="0" y="5"/>
                    </a:moveTo>
                    <a:cubicBezTo>
                      <a:pt x="0" y="7"/>
                      <a:pt x="2" y="10"/>
                      <a:pt x="5" y="10"/>
                    </a:cubicBezTo>
                    <a:cubicBezTo>
                      <a:pt x="7" y="10"/>
                      <a:pt x="10" y="8"/>
                      <a:pt x="10" y="5"/>
                    </a:cubicBezTo>
                    <a:cubicBezTo>
                      <a:pt x="10" y="3"/>
                      <a:pt x="8" y="1"/>
                      <a:pt x="5" y="1"/>
                    </a:cubicBezTo>
                    <a:cubicBezTo>
                      <a:pt x="3" y="0"/>
                      <a:pt x="1" y="2"/>
                      <a:pt x="0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6" name="Freeform 137"/>
              <p:cNvSpPr>
                <a:spLocks/>
              </p:cNvSpPr>
              <p:nvPr/>
            </p:nvSpPr>
            <p:spPr bwMode="auto">
              <a:xfrm>
                <a:off x="2360" y="1137"/>
                <a:ext cx="20" cy="19"/>
              </a:xfrm>
              <a:custGeom>
                <a:avLst/>
                <a:gdLst>
                  <a:gd name="T0" fmla="*/ 2 w 10"/>
                  <a:gd name="T1" fmla="*/ 10 h 10"/>
                  <a:gd name="T2" fmla="*/ 10 w 10"/>
                  <a:gd name="T3" fmla="*/ 17 h 10"/>
                  <a:gd name="T4" fmla="*/ 20 w 10"/>
                  <a:gd name="T5" fmla="*/ 10 h 10"/>
                  <a:gd name="T6" fmla="*/ 10 w 10"/>
                  <a:gd name="T7" fmla="*/ 0 h 10"/>
                  <a:gd name="T8" fmla="*/ 2 w 10"/>
                  <a:gd name="T9" fmla="*/ 10 h 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0" h="10">
                    <a:moveTo>
                      <a:pt x="1" y="5"/>
                    </a:moveTo>
                    <a:cubicBezTo>
                      <a:pt x="0" y="7"/>
                      <a:pt x="2" y="9"/>
                      <a:pt x="5" y="9"/>
                    </a:cubicBezTo>
                    <a:cubicBezTo>
                      <a:pt x="7" y="10"/>
                      <a:pt x="10" y="8"/>
                      <a:pt x="10" y="5"/>
                    </a:cubicBezTo>
                    <a:cubicBezTo>
                      <a:pt x="10" y="3"/>
                      <a:pt x="8" y="0"/>
                      <a:pt x="5" y="0"/>
                    </a:cubicBezTo>
                    <a:cubicBezTo>
                      <a:pt x="3" y="0"/>
                      <a:pt x="1" y="2"/>
                      <a:pt x="1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7" name="Freeform 149"/>
              <p:cNvSpPr>
                <a:spLocks/>
              </p:cNvSpPr>
              <p:nvPr/>
            </p:nvSpPr>
            <p:spPr bwMode="auto">
              <a:xfrm>
                <a:off x="2216" y="599"/>
                <a:ext cx="33" cy="18"/>
              </a:xfrm>
              <a:custGeom>
                <a:avLst/>
                <a:gdLst>
                  <a:gd name="T0" fmla="*/ 16 w 17"/>
                  <a:gd name="T1" fmla="*/ 0 h 9"/>
                  <a:gd name="T2" fmla="*/ 33 w 17"/>
                  <a:gd name="T3" fmla="*/ 18 h 9"/>
                  <a:gd name="T4" fmla="*/ 0 w 17"/>
                  <a:gd name="T5" fmla="*/ 18 h 9"/>
                  <a:gd name="T6" fmla="*/ 16 w 17"/>
                  <a:gd name="T7" fmla="*/ 0 h 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" h="9">
                    <a:moveTo>
                      <a:pt x="8" y="0"/>
                    </a:moveTo>
                    <a:cubicBezTo>
                      <a:pt x="13" y="0"/>
                      <a:pt x="17" y="4"/>
                      <a:pt x="17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8" y="0"/>
                    </a:cubicBezTo>
                  </a:path>
                </a:pathLst>
              </a:custGeom>
              <a:solidFill>
                <a:srgbClr val="FCEC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8" name="Freeform 152"/>
              <p:cNvSpPr>
                <a:spLocks/>
              </p:cNvSpPr>
              <p:nvPr/>
            </p:nvSpPr>
            <p:spPr bwMode="auto">
              <a:xfrm>
                <a:off x="2275" y="560"/>
                <a:ext cx="34" cy="16"/>
              </a:xfrm>
              <a:custGeom>
                <a:avLst/>
                <a:gdLst>
                  <a:gd name="T0" fmla="*/ 18 w 17"/>
                  <a:gd name="T1" fmla="*/ 0 h 8"/>
                  <a:gd name="T2" fmla="*/ 34 w 17"/>
                  <a:gd name="T3" fmla="*/ 16 h 8"/>
                  <a:gd name="T4" fmla="*/ 0 w 17"/>
                  <a:gd name="T5" fmla="*/ 16 h 8"/>
                  <a:gd name="T6" fmla="*/ 18 w 17"/>
                  <a:gd name="T7" fmla="*/ 0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" h="8">
                    <a:moveTo>
                      <a:pt x="9" y="0"/>
                    </a:moveTo>
                    <a:cubicBezTo>
                      <a:pt x="14" y="0"/>
                      <a:pt x="17" y="3"/>
                      <a:pt x="17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9" y="0"/>
                    </a:cubicBezTo>
                  </a:path>
                </a:pathLst>
              </a:custGeom>
              <a:solidFill>
                <a:srgbClr val="FCEC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9" name="Freeform 155"/>
              <p:cNvSpPr>
                <a:spLocks/>
              </p:cNvSpPr>
              <p:nvPr/>
            </p:nvSpPr>
            <p:spPr bwMode="auto">
              <a:xfrm>
                <a:off x="2338" y="544"/>
                <a:ext cx="34" cy="16"/>
              </a:xfrm>
              <a:custGeom>
                <a:avLst/>
                <a:gdLst>
                  <a:gd name="T0" fmla="*/ 16 w 17"/>
                  <a:gd name="T1" fmla="*/ 0 h 8"/>
                  <a:gd name="T2" fmla="*/ 34 w 17"/>
                  <a:gd name="T3" fmla="*/ 16 h 8"/>
                  <a:gd name="T4" fmla="*/ 0 w 17"/>
                  <a:gd name="T5" fmla="*/ 16 h 8"/>
                  <a:gd name="T6" fmla="*/ 16 w 17"/>
                  <a:gd name="T7" fmla="*/ 0 h 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" h="8">
                    <a:moveTo>
                      <a:pt x="8" y="0"/>
                    </a:moveTo>
                    <a:cubicBezTo>
                      <a:pt x="13" y="0"/>
                      <a:pt x="17" y="3"/>
                      <a:pt x="17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</a:path>
                </a:pathLst>
              </a:custGeom>
              <a:solidFill>
                <a:srgbClr val="FCEC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0" name="Freeform 170"/>
              <p:cNvSpPr>
                <a:spLocks/>
              </p:cNvSpPr>
              <p:nvPr/>
            </p:nvSpPr>
            <p:spPr bwMode="auto">
              <a:xfrm>
                <a:off x="2396" y="583"/>
                <a:ext cx="34" cy="18"/>
              </a:xfrm>
              <a:custGeom>
                <a:avLst/>
                <a:gdLst>
                  <a:gd name="T0" fmla="*/ 16 w 17"/>
                  <a:gd name="T1" fmla="*/ 0 h 9"/>
                  <a:gd name="T2" fmla="*/ 34 w 17"/>
                  <a:gd name="T3" fmla="*/ 18 h 9"/>
                  <a:gd name="T4" fmla="*/ 0 w 17"/>
                  <a:gd name="T5" fmla="*/ 18 h 9"/>
                  <a:gd name="T6" fmla="*/ 16 w 17"/>
                  <a:gd name="T7" fmla="*/ 0 h 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" h="9">
                    <a:moveTo>
                      <a:pt x="8" y="0"/>
                    </a:moveTo>
                    <a:cubicBezTo>
                      <a:pt x="13" y="0"/>
                      <a:pt x="17" y="4"/>
                      <a:pt x="17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8" y="0"/>
                    </a:cubicBezTo>
                  </a:path>
                </a:pathLst>
              </a:custGeom>
              <a:solidFill>
                <a:srgbClr val="FCEC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35" name="Group 198"/>
            <p:cNvGrpSpPr>
              <a:grpSpLocks/>
            </p:cNvGrpSpPr>
            <p:nvPr/>
          </p:nvGrpSpPr>
          <p:grpSpPr bwMode="auto">
            <a:xfrm>
              <a:off x="2216" y="558"/>
              <a:ext cx="214" cy="61"/>
              <a:chOff x="2216" y="558"/>
              <a:chExt cx="214" cy="61"/>
            </a:xfrm>
          </p:grpSpPr>
          <p:sp>
            <p:nvSpPr>
              <p:cNvPr id="136" name="Freeform 150"/>
              <p:cNvSpPr>
                <a:spLocks noEditPoints="1"/>
              </p:cNvSpPr>
              <p:nvPr/>
            </p:nvSpPr>
            <p:spPr bwMode="auto">
              <a:xfrm>
                <a:off x="2216" y="613"/>
                <a:ext cx="33" cy="6"/>
              </a:xfrm>
              <a:custGeom>
                <a:avLst/>
                <a:gdLst>
                  <a:gd name="T0" fmla="*/ 0 w 17"/>
                  <a:gd name="T1" fmla="*/ 0 h 3"/>
                  <a:gd name="T2" fmla="*/ 0 w 17"/>
                  <a:gd name="T3" fmla="*/ 0 h 3"/>
                  <a:gd name="T4" fmla="*/ 0 w 17"/>
                  <a:gd name="T5" fmla="*/ 4 h 3"/>
                  <a:gd name="T6" fmla="*/ 0 w 17"/>
                  <a:gd name="T7" fmla="*/ 0 h 3"/>
                  <a:gd name="T8" fmla="*/ 33 w 17"/>
                  <a:gd name="T9" fmla="*/ 0 h 3"/>
                  <a:gd name="T10" fmla="*/ 33 w 17"/>
                  <a:gd name="T11" fmla="*/ 0 h 3"/>
                  <a:gd name="T12" fmla="*/ 33 w 17"/>
                  <a:gd name="T13" fmla="*/ 4 h 3"/>
                  <a:gd name="T14" fmla="*/ 0 w 17"/>
                  <a:gd name="T15" fmla="*/ 4 h 3"/>
                  <a:gd name="T16" fmla="*/ 0 w 17"/>
                  <a:gd name="T17" fmla="*/ 6 h 3"/>
                  <a:gd name="T18" fmla="*/ 33 w 17"/>
                  <a:gd name="T19" fmla="*/ 6 h 3"/>
                  <a:gd name="T20" fmla="*/ 33 w 17"/>
                  <a:gd name="T21" fmla="*/ 0 h 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7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7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solidFill>
                <a:srgbClr val="FCBD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7" name="Freeform 151"/>
              <p:cNvSpPr>
                <a:spLocks/>
              </p:cNvSpPr>
              <p:nvPr/>
            </p:nvSpPr>
            <p:spPr bwMode="auto">
              <a:xfrm>
                <a:off x="2216" y="613"/>
                <a:ext cx="33" cy="4"/>
              </a:xfrm>
              <a:custGeom>
                <a:avLst/>
                <a:gdLst>
                  <a:gd name="T0" fmla="*/ 33 w 17"/>
                  <a:gd name="T1" fmla="*/ 0 h 2"/>
                  <a:gd name="T2" fmla="*/ 0 w 17"/>
                  <a:gd name="T3" fmla="*/ 0 h 2"/>
                  <a:gd name="T4" fmla="*/ 0 w 17"/>
                  <a:gd name="T5" fmla="*/ 4 h 2"/>
                  <a:gd name="T6" fmla="*/ 0 w 17"/>
                  <a:gd name="T7" fmla="*/ 4 h 2"/>
                  <a:gd name="T8" fmla="*/ 33 w 17"/>
                  <a:gd name="T9" fmla="*/ 4 h 2"/>
                  <a:gd name="T10" fmla="*/ 33 w 17"/>
                  <a:gd name="T11" fmla="*/ 0 h 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" h="2">
                    <a:moveTo>
                      <a:pt x="1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1"/>
                      <a:pt x="17" y="1"/>
                      <a:pt x="17" y="0"/>
                    </a:cubicBezTo>
                  </a:path>
                </a:pathLst>
              </a:custGeom>
              <a:solidFill>
                <a:srgbClr val="F9DA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8" name="Freeform 153"/>
              <p:cNvSpPr>
                <a:spLocks noEditPoints="1"/>
              </p:cNvSpPr>
              <p:nvPr/>
            </p:nvSpPr>
            <p:spPr bwMode="auto">
              <a:xfrm>
                <a:off x="2275" y="574"/>
                <a:ext cx="34" cy="4"/>
              </a:xfrm>
              <a:custGeom>
                <a:avLst/>
                <a:gdLst>
                  <a:gd name="T0" fmla="*/ 2 w 17"/>
                  <a:gd name="T1" fmla="*/ 0 h 2"/>
                  <a:gd name="T2" fmla="*/ 0 w 17"/>
                  <a:gd name="T3" fmla="*/ 0 h 2"/>
                  <a:gd name="T4" fmla="*/ 0 w 17"/>
                  <a:gd name="T5" fmla="*/ 2 h 2"/>
                  <a:gd name="T6" fmla="*/ 2 w 17"/>
                  <a:gd name="T7" fmla="*/ 0 h 2"/>
                  <a:gd name="T8" fmla="*/ 34 w 17"/>
                  <a:gd name="T9" fmla="*/ 0 h 2"/>
                  <a:gd name="T10" fmla="*/ 34 w 17"/>
                  <a:gd name="T11" fmla="*/ 0 h 2"/>
                  <a:gd name="T12" fmla="*/ 34 w 17"/>
                  <a:gd name="T13" fmla="*/ 2 h 2"/>
                  <a:gd name="T14" fmla="*/ 0 w 17"/>
                  <a:gd name="T15" fmla="*/ 2 h 2"/>
                  <a:gd name="T16" fmla="*/ 0 w 17"/>
                  <a:gd name="T17" fmla="*/ 4 h 2"/>
                  <a:gd name="T18" fmla="*/ 34 w 17"/>
                  <a:gd name="T19" fmla="*/ 4 h 2"/>
                  <a:gd name="T20" fmla="*/ 34 w 17"/>
                  <a:gd name="T21" fmla="*/ 0 h 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7" h="2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1"/>
                      <a:pt x="17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solidFill>
                <a:srgbClr val="FCBD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9" name="Freeform 154"/>
              <p:cNvSpPr>
                <a:spLocks/>
              </p:cNvSpPr>
              <p:nvPr/>
            </p:nvSpPr>
            <p:spPr bwMode="auto">
              <a:xfrm>
                <a:off x="2275" y="574"/>
                <a:ext cx="34" cy="2"/>
              </a:xfrm>
              <a:custGeom>
                <a:avLst/>
                <a:gdLst>
                  <a:gd name="T0" fmla="*/ 34 w 17"/>
                  <a:gd name="T1" fmla="*/ 0 h 1"/>
                  <a:gd name="T2" fmla="*/ 2 w 17"/>
                  <a:gd name="T3" fmla="*/ 0 h 1"/>
                  <a:gd name="T4" fmla="*/ 0 w 17"/>
                  <a:gd name="T5" fmla="*/ 2 h 1"/>
                  <a:gd name="T6" fmla="*/ 0 w 17"/>
                  <a:gd name="T7" fmla="*/ 2 h 1"/>
                  <a:gd name="T8" fmla="*/ 34 w 17"/>
                  <a:gd name="T9" fmla="*/ 2 h 1"/>
                  <a:gd name="T10" fmla="*/ 34 w 17"/>
                  <a:gd name="T11" fmla="*/ 0 h 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" h="1">
                    <a:moveTo>
                      <a:pt x="17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0"/>
                      <a:pt x="17" y="0"/>
                    </a:cubicBezTo>
                  </a:path>
                </a:pathLst>
              </a:custGeom>
              <a:solidFill>
                <a:srgbClr val="F9DA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0" name="Freeform 156"/>
              <p:cNvSpPr>
                <a:spLocks noEditPoints="1"/>
              </p:cNvSpPr>
              <p:nvPr/>
            </p:nvSpPr>
            <p:spPr bwMode="auto">
              <a:xfrm>
                <a:off x="2338" y="558"/>
                <a:ext cx="34" cy="4"/>
              </a:xfrm>
              <a:custGeom>
                <a:avLst/>
                <a:gdLst>
                  <a:gd name="T0" fmla="*/ 0 w 17"/>
                  <a:gd name="T1" fmla="*/ 0 h 2"/>
                  <a:gd name="T2" fmla="*/ 0 w 17"/>
                  <a:gd name="T3" fmla="*/ 0 h 2"/>
                  <a:gd name="T4" fmla="*/ 0 w 17"/>
                  <a:gd name="T5" fmla="*/ 2 h 2"/>
                  <a:gd name="T6" fmla="*/ 0 w 17"/>
                  <a:gd name="T7" fmla="*/ 0 h 2"/>
                  <a:gd name="T8" fmla="*/ 34 w 17"/>
                  <a:gd name="T9" fmla="*/ 0 h 2"/>
                  <a:gd name="T10" fmla="*/ 34 w 17"/>
                  <a:gd name="T11" fmla="*/ 0 h 2"/>
                  <a:gd name="T12" fmla="*/ 34 w 17"/>
                  <a:gd name="T13" fmla="*/ 2 h 2"/>
                  <a:gd name="T14" fmla="*/ 0 w 17"/>
                  <a:gd name="T15" fmla="*/ 2 h 2"/>
                  <a:gd name="T16" fmla="*/ 0 w 17"/>
                  <a:gd name="T17" fmla="*/ 4 h 2"/>
                  <a:gd name="T18" fmla="*/ 34 w 17"/>
                  <a:gd name="T19" fmla="*/ 4 h 2"/>
                  <a:gd name="T20" fmla="*/ 34 w 17"/>
                  <a:gd name="T21" fmla="*/ 0 h 2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7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1"/>
                      <a:pt x="17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solidFill>
                <a:srgbClr val="FCBD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1" name="Freeform 157"/>
              <p:cNvSpPr>
                <a:spLocks/>
              </p:cNvSpPr>
              <p:nvPr/>
            </p:nvSpPr>
            <p:spPr bwMode="auto">
              <a:xfrm>
                <a:off x="2338" y="558"/>
                <a:ext cx="34" cy="2"/>
              </a:xfrm>
              <a:custGeom>
                <a:avLst/>
                <a:gdLst>
                  <a:gd name="T0" fmla="*/ 34 w 17"/>
                  <a:gd name="T1" fmla="*/ 0 h 1"/>
                  <a:gd name="T2" fmla="*/ 0 w 17"/>
                  <a:gd name="T3" fmla="*/ 0 h 1"/>
                  <a:gd name="T4" fmla="*/ 0 w 17"/>
                  <a:gd name="T5" fmla="*/ 2 h 1"/>
                  <a:gd name="T6" fmla="*/ 0 w 17"/>
                  <a:gd name="T7" fmla="*/ 2 h 1"/>
                  <a:gd name="T8" fmla="*/ 34 w 17"/>
                  <a:gd name="T9" fmla="*/ 2 h 1"/>
                  <a:gd name="T10" fmla="*/ 34 w 17"/>
                  <a:gd name="T11" fmla="*/ 0 h 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" h="1">
                    <a:moveTo>
                      <a:pt x="1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0"/>
                      <a:pt x="17" y="0"/>
                    </a:cubicBezTo>
                  </a:path>
                </a:pathLst>
              </a:custGeom>
              <a:solidFill>
                <a:srgbClr val="F9DA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2" name="Freeform 171"/>
              <p:cNvSpPr>
                <a:spLocks noEditPoints="1"/>
              </p:cNvSpPr>
              <p:nvPr/>
            </p:nvSpPr>
            <p:spPr bwMode="auto">
              <a:xfrm>
                <a:off x="2396" y="597"/>
                <a:ext cx="34" cy="6"/>
              </a:xfrm>
              <a:custGeom>
                <a:avLst/>
                <a:gdLst>
                  <a:gd name="T0" fmla="*/ 0 w 17"/>
                  <a:gd name="T1" fmla="*/ 0 h 3"/>
                  <a:gd name="T2" fmla="*/ 0 w 17"/>
                  <a:gd name="T3" fmla="*/ 0 h 3"/>
                  <a:gd name="T4" fmla="*/ 0 w 17"/>
                  <a:gd name="T5" fmla="*/ 4 h 3"/>
                  <a:gd name="T6" fmla="*/ 0 w 17"/>
                  <a:gd name="T7" fmla="*/ 0 h 3"/>
                  <a:gd name="T8" fmla="*/ 34 w 17"/>
                  <a:gd name="T9" fmla="*/ 0 h 3"/>
                  <a:gd name="T10" fmla="*/ 32 w 17"/>
                  <a:gd name="T11" fmla="*/ 0 h 3"/>
                  <a:gd name="T12" fmla="*/ 34 w 17"/>
                  <a:gd name="T13" fmla="*/ 4 h 3"/>
                  <a:gd name="T14" fmla="*/ 0 w 17"/>
                  <a:gd name="T15" fmla="*/ 4 h 3"/>
                  <a:gd name="T16" fmla="*/ 0 w 17"/>
                  <a:gd name="T17" fmla="*/ 6 h 3"/>
                  <a:gd name="T18" fmla="*/ 34 w 17"/>
                  <a:gd name="T19" fmla="*/ 6 h 3"/>
                  <a:gd name="T20" fmla="*/ 34 w 17"/>
                  <a:gd name="T21" fmla="*/ 0 h 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7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17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7" y="1"/>
                      <a:pt x="17" y="1"/>
                      <a:pt x="17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0"/>
                      <a:pt x="17" y="0"/>
                      <a:pt x="17" y="0"/>
                    </a:cubicBezTo>
                  </a:path>
                </a:pathLst>
              </a:custGeom>
              <a:solidFill>
                <a:srgbClr val="FCBD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3" name="Freeform 172"/>
              <p:cNvSpPr>
                <a:spLocks/>
              </p:cNvSpPr>
              <p:nvPr/>
            </p:nvSpPr>
            <p:spPr bwMode="auto">
              <a:xfrm>
                <a:off x="2396" y="597"/>
                <a:ext cx="34" cy="4"/>
              </a:xfrm>
              <a:custGeom>
                <a:avLst/>
                <a:gdLst>
                  <a:gd name="T0" fmla="*/ 32 w 17"/>
                  <a:gd name="T1" fmla="*/ 0 h 2"/>
                  <a:gd name="T2" fmla="*/ 0 w 17"/>
                  <a:gd name="T3" fmla="*/ 0 h 2"/>
                  <a:gd name="T4" fmla="*/ 0 w 17"/>
                  <a:gd name="T5" fmla="*/ 4 h 2"/>
                  <a:gd name="T6" fmla="*/ 0 w 17"/>
                  <a:gd name="T7" fmla="*/ 4 h 2"/>
                  <a:gd name="T8" fmla="*/ 34 w 17"/>
                  <a:gd name="T9" fmla="*/ 4 h 2"/>
                  <a:gd name="T10" fmla="*/ 32 w 17"/>
                  <a:gd name="T11" fmla="*/ 0 h 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7" h="2">
                    <a:moveTo>
                      <a:pt x="1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1"/>
                      <a:pt x="17" y="1"/>
                      <a:pt x="16" y="0"/>
                    </a:cubicBezTo>
                  </a:path>
                </a:pathLst>
              </a:custGeom>
              <a:solidFill>
                <a:srgbClr val="F9DA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14400"/>
                <a:endParaRPr lang="zh-CN" altLang="en-US" sz="24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1" name="Group 201"/>
          <p:cNvGrpSpPr>
            <a:grpSpLocks/>
          </p:cNvGrpSpPr>
          <p:nvPr userDrawn="1"/>
        </p:nvGrpSpPr>
        <p:grpSpPr bwMode="auto">
          <a:xfrm rot="10800000">
            <a:off x="927101" y="2437343"/>
            <a:ext cx="615951" cy="393700"/>
            <a:chOff x="2967" y="1087"/>
            <a:chExt cx="291" cy="186"/>
          </a:xfrm>
        </p:grpSpPr>
        <p:sp>
          <p:nvSpPr>
            <p:cNvPr id="162" name="Freeform 173"/>
            <p:cNvSpPr>
              <a:spLocks/>
            </p:cNvSpPr>
            <p:nvPr/>
          </p:nvSpPr>
          <p:spPr bwMode="auto">
            <a:xfrm>
              <a:off x="2967" y="1087"/>
              <a:ext cx="270" cy="186"/>
            </a:xfrm>
            <a:custGeom>
              <a:avLst/>
              <a:gdLst>
                <a:gd name="T0" fmla="*/ 0 w 136"/>
                <a:gd name="T1" fmla="*/ 99 h 94"/>
                <a:gd name="T2" fmla="*/ 0 w 136"/>
                <a:gd name="T3" fmla="*/ 87 h 94"/>
                <a:gd name="T4" fmla="*/ 87 w 136"/>
                <a:gd name="T5" fmla="*/ 0 h 94"/>
                <a:gd name="T6" fmla="*/ 183 w 136"/>
                <a:gd name="T7" fmla="*/ 0 h 94"/>
                <a:gd name="T8" fmla="*/ 270 w 136"/>
                <a:gd name="T9" fmla="*/ 87 h 94"/>
                <a:gd name="T10" fmla="*/ 270 w 136"/>
                <a:gd name="T11" fmla="*/ 99 h 94"/>
                <a:gd name="T12" fmla="*/ 183 w 136"/>
                <a:gd name="T13" fmla="*/ 186 h 94"/>
                <a:gd name="T14" fmla="*/ 87 w 136"/>
                <a:gd name="T15" fmla="*/ 186 h 94"/>
                <a:gd name="T16" fmla="*/ 0 w 136"/>
                <a:gd name="T17" fmla="*/ 99 h 9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6" h="94">
                  <a:moveTo>
                    <a:pt x="0" y="5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116" y="0"/>
                    <a:pt x="136" y="20"/>
                    <a:pt x="136" y="44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74"/>
                    <a:pt x="116" y="94"/>
                    <a:pt x="92" y="94"/>
                  </a:cubicBezTo>
                  <a:cubicBezTo>
                    <a:pt x="44" y="94"/>
                    <a:pt x="44" y="94"/>
                    <a:pt x="44" y="94"/>
                  </a:cubicBezTo>
                  <a:cubicBezTo>
                    <a:pt x="20" y="94"/>
                    <a:pt x="0" y="74"/>
                    <a:pt x="0" y="50"/>
                  </a:cubicBezTo>
                  <a:close/>
                </a:path>
              </a:pathLst>
            </a:custGeom>
            <a:solidFill>
              <a:srgbClr val="EB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3" name="Freeform 175"/>
            <p:cNvSpPr>
              <a:spLocks/>
            </p:cNvSpPr>
            <p:nvPr/>
          </p:nvSpPr>
          <p:spPr bwMode="auto">
            <a:xfrm>
              <a:off x="3237" y="1176"/>
              <a:ext cx="0" cy="14"/>
            </a:xfrm>
            <a:custGeom>
              <a:avLst/>
              <a:gdLst>
                <a:gd name="T0" fmla="*/ 14 h 14"/>
                <a:gd name="T1" fmla="*/ 0 h 14"/>
                <a:gd name="T2" fmla="*/ 14 h 14"/>
                <a:gd name="T3" fmla="*/ 0 60000 65536"/>
                <a:gd name="T4" fmla="*/ 0 60000 65536"/>
                <a:gd name="T5" fmla="*/ 0 60000 65536"/>
              </a:gdLst>
              <a:ahLst/>
              <a:cxnLst>
                <a:cxn ang="T3">
                  <a:pos x="0" y="T0"/>
                </a:cxn>
                <a:cxn ang="T4">
                  <a:pos x="0" y="T1"/>
                </a:cxn>
                <a:cxn ang="T5">
                  <a:pos x="0" y="T2"/>
                </a:cxn>
              </a:cxnLst>
              <a:rect l="0" t="0" r="r" b="b"/>
              <a:pathLst>
                <a:path h="14">
                  <a:moveTo>
                    <a:pt x="0" y="14"/>
                  </a:move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4" name="Rectangle 176"/>
            <p:cNvSpPr>
              <a:spLocks noChangeArrowheads="1"/>
            </p:cNvSpPr>
            <p:nvPr/>
          </p:nvSpPr>
          <p:spPr bwMode="auto">
            <a:xfrm>
              <a:off x="3235" y="1162"/>
              <a:ext cx="23" cy="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defTabSz="914400" eaLnBrk="1" hangingPunct="1"/>
              <a:endParaRPr lang="zh-CN" altLang="en-US" sz="1600">
                <a:latin typeface="Century Gothic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165" name="Freeform 177"/>
          <p:cNvSpPr>
            <a:spLocks/>
          </p:cNvSpPr>
          <p:nvPr userDrawn="1"/>
        </p:nvSpPr>
        <p:spPr bwMode="auto">
          <a:xfrm rot="10800000">
            <a:off x="802218" y="2613026"/>
            <a:ext cx="436033" cy="1312333"/>
          </a:xfrm>
          <a:custGeom>
            <a:avLst/>
            <a:gdLst>
              <a:gd name="T0" fmla="*/ 248413 w 104"/>
              <a:gd name="T1" fmla="*/ 984250 h 313"/>
              <a:gd name="T2" fmla="*/ 213824 w 104"/>
              <a:gd name="T3" fmla="*/ 984250 h 313"/>
              <a:gd name="T4" fmla="*/ 213824 w 104"/>
              <a:gd name="T5" fmla="*/ 955949 h 313"/>
              <a:gd name="T6" fmla="*/ 248413 w 104"/>
              <a:gd name="T7" fmla="*/ 955949 h 313"/>
              <a:gd name="T8" fmla="*/ 295580 w 104"/>
              <a:gd name="T9" fmla="*/ 908780 h 313"/>
              <a:gd name="T10" fmla="*/ 295580 w 104"/>
              <a:gd name="T11" fmla="*/ 764130 h 313"/>
              <a:gd name="T12" fmla="*/ 248413 w 104"/>
              <a:gd name="T13" fmla="*/ 716962 h 313"/>
              <a:gd name="T14" fmla="*/ 201246 w 104"/>
              <a:gd name="T15" fmla="*/ 716962 h 313"/>
              <a:gd name="T16" fmla="*/ 122634 w 104"/>
              <a:gd name="T17" fmla="*/ 638347 h 313"/>
              <a:gd name="T18" fmla="*/ 122634 w 104"/>
              <a:gd name="T19" fmla="*/ 78614 h 313"/>
              <a:gd name="T20" fmla="*/ 75467 w 104"/>
              <a:gd name="T21" fmla="*/ 31446 h 313"/>
              <a:gd name="T22" fmla="*/ 0 w 104"/>
              <a:gd name="T23" fmla="*/ 31446 h 313"/>
              <a:gd name="T24" fmla="*/ 0 w 104"/>
              <a:gd name="T25" fmla="*/ 0 h 313"/>
              <a:gd name="T26" fmla="*/ 75467 w 104"/>
              <a:gd name="T27" fmla="*/ 0 h 313"/>
              <a:gd name="T28" fmla="*/ 154079 w 104"/>
              <a:gd name="T29" fmla="*/ 78614 h 313"/>
              <a:gd name="T30" fmla="*/ 154079 w 104"/>
              <a:gd name="T31" fmla="*/ 638347 h 313"/>
              <a:gd name="T32" fmla="*/ 201246 w 104"/>
              <a:gd name="T33" fmla="*/ 685516 h 313"/>
              <a:gd name="T34" fmla="*/ 248413 w 104"/>
              <a:gd name="T35" fmla="*/ 685516 h 313"/>
              <a:gd name="T36" fmla="*/ 327025 w 104"/>
              <a:gd name="T37" fmla="*/ 764130 h 313"/>
              <a:gd name="T38" fmla="*/ 327025 w 104"/>
              <a:gd name="T39" fmla="*/ 908780 h 313"/>
              <a:gd name="T40" fmla="*/ 248413 w 104"/>
              <a:gd name="T41" fmla="*/ 984250 h 313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104" h="313">
                <a:moveTo>
                  <a:pt x="79" y="313"/>
                </a:moveTo>
                <a:cubicBezTo>
                  <a:pt x="68" y="313"/>
                  <a:pt x="68" y="313"/>
                  <a:pt x="68" y="313"/>
                </a:cubicBezTo>
                <a:cubicBezTo>
                  <a:pt x="68" y="304"/>
                  <a:pt x="68" y="304"/>
                  <a:pt x="68" y="304"/>
                </a:cubicBezTo>
                <a:cubicBezTo>
                  <a:pt x="79" y="304"/>
                  <a:pt x="79" y="304"/>
                  <a:pt x="79" y="304"/>
                </a:cubicBezTo>
                <a:cubicBezTo>
                  <a:pt x="88" y="304"/>
                  <a:pt x="94" y="297"/>
                  <a:pt x="94" y="289"/>
                </a:cubicBezTo>
                <a:cubicBezTo>
                  <a:pt x="94" y="243"/>
                  <a:pt x="94" y="243"/>
                  <a:pt x="94" y="243"/>
                </a:cubicBezTo>
                <a:cubicBezTo>
                  <a:pt x="94" y="235"/>
                  <a:pt x="88" y="228"/>
                  <a:pt x="79" y="228"/>
                </a:cubicBezTo>
                <a:cubicBezTo>
                  <a:pt x="64" y="228"/>
                  <a:pt x="64" y="228"/>
                  <a:pt x="64" y="228"/>
                </a:cubicBezTo>
                <a:cubicBezTo>
                  <a:pt x="50" y="228"/>
                  <a:pt x="39" y="217"/>
                  <a:pt x="39" y="203"/>
                </a:cubicBezTo>
                <a:cubicBezTo>
                  <a:pt x="39" y="25"/>
                  <a:pt x="39" y="25"/>
                  <a:pt x="39" y="25"/>
                </a:cubicBezTo>
                <a:cubicBezTo>
                  <a:pt x="39" y="17"/>
                  <a:pt x="32" y="10"/>
                  <a:pt x="24" y="10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0"/>
                  <a:pt x="0" y="0"/>
                  <a:pt x="0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38" y="0"/>
                  <a:pt x="49" y="12"/>
                  <a:pt x="49" y="25"/>
                </a:cubicBezTo>
                <a:cubicBezTo>
                  <a:pt x="49" y="203"/>
                  <a:pt x="49" y="203"/>
                  <a:pt x="49" y="203"/>
                </a:cubicBezTo>
                <a:cubicBezTo>
                  <a:pt x="49" y="212"/>
                  <a:pt x="55" y="218"/>
                  <a:pt x="64" y="218"/>
                </a:cubicBezTo>
                <a:cubicBezTo>
                  <a:pt x="79" y="218"/>
                  <a:pt x="79" y="218"/>
                  <a:pt x="79" y="218"/>
                </a:cubicBezTo>
                <a:cubicBezTo>
                  <a:pt x="93" y="218"/>
                  <a:pt x="104" y="229"/>
                  <a:pt x="104" y="243"/>
                </a:cubicBezTo>
                <a:cubicBezTo>
                  <a:pt x="104" y="289"/>
                  <a:pt x="104" y="289"/>
                  <a:pt x="104" y="289"/>
                </a:cubicBezTo>
                <a:cubicBezTo>
                  <a:pt x="104" y="302"/>
                  <a:pt x="93" y="313"/>
                  <a:pt x="79" y="3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914400"/>
            <a:endParaRPr lang="zh-CN" altLang="en-US" sz="2400">
              <a:solidFill>
                <a:prstClr val="black"/>
              </a:solidFill>
              <a:cs typeface="+mn-ea"/>
              <a:sym typeface="+mn-lt"/>
            </a:endParaRPr>
          </a:p>
        </p:txBody>
      </p:sp>
      <p:grpSp>
        <p:nvGrpSpPr>
          <p:cNvPr id="166" name="Group 179"/>
          <p:cNvGrpSpPr>
            <a:grpSpLocks/>
          </p:cNvGrpSpPr>
          <p:nvPr userDrawn="1"/>
        </p:nvGrpSpPr>
        <p:grpSpPr bwMode="auto">
          <a:xfrm rot="10800000" flipH="1">
            <a:off x="1769534" y="2009777"/>
            <a:ext cx="715433" cy="1892300"/>
            <a:chOff x="2196" y="530"/>
            <a:chExt cx="317" cy="894"/>
          </a:xfrm>
        </p:grpSpPr>
        <p:sp>
          <p:nvSpPr>
            <p:cNvPr id="167" name="Freeform 180"/>
            <p:cNvSpPr>
              <a:spLocks/>
            </p:cNvSpPr>
            <p:nvPr/>
          </p:nvSpPr>
          <p:spPr bwMode="auto">
            <a:xfrm>
              <a:off x="2210" y="1049"/>
              <a:ext cx="188" cy="375"/>
            </a:xfrm>
            <a:custGeom>
              <a:avLst/>
              <a:gdLst>
                <a:gd name="T0" fmla="*/ 8 w 95"/>
                <a:gd name="T1" fmla="*/ 0 h 189"/>
                <a:gd name="T2" fmla="*/ 0 w 95"/>
                <a:gd name="T3" fmla="*/ 300 h 189"/>
                <a:gd name="T4" fmla="*/ 178 w 95"/>
                <a:gd name="T5" fmla="*/ 375 h 189"/>
                <a:gd name="T6" fmla="*/ 188 w 95"/>
                <a:gd name="T7" fmla="*/ 6 h 189"/>
                <a:gd name="T8" fmla="*/ 8 w 95"/>
                <a:gd name="T9" fmla="*/ 0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5" h="189">
                  <a:moveTo>
                    <a:pt x="4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28" y="168"/>
                    <a:pt x="58" y="181"/>
                    <a:pt x="90" y="189"/>
                  </a:cubicBezTo>
                  <a:cubicBezTo>
                    <a:pt x="95" y="3"/>
                    <a:pt x="95" y="3"/>
                    <a:pt x="95" y="3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8" name="Freeform 181"/>
            <p:cNvSpPr>
              <a:spLocks/>
            </p:cNvSpPr>
            <p:nvPr/>
          </p:nvSpPr>
          <p:spPr bwMode="auto">
            <a:xfrm>
              <a:off x="2299" y="1053"/>
              <a:ext cx="99" cy="371"/>
            </a:xfrm>
            <a:custGeom>
              <a:avLst/>
              <a:gdLst>
                <a:gd name="T0" fmla="*/ 10 w 50"/>
                <a:gd name="T1" fmla="*/ 0 h 187"/>
                <a:gd name="T2" fmla="*/ 0 w 50"/>
                <a:gd name="T3" fmla="*/ 341 h 187"/>
                <a:gd name="T4" fmla="*/ 89 w 50"/>
                <a:gd name="T5" fmla="*/ 371 h 187"/>
                <a:gd name="T6" fmla="*/ 99 w 50"/>
                <a:gd name="T7" fmla="*/ 2 h 187"/>
                <a:gd name="T8" fmla="*/ 10 w 50"/>
                <a:gd name="T9" fmla="*/ 0 h 18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0" h="187">
                  <a:moveTo>
                    <a:pt x="5" y="0"/>
                  </a:moveTo>
                  <a:cubicBezTo>
                    <a:pt x="0" y="172"/>
                    <a:pt x="0" y="172"/>
                    <a:pt x="0" y="172"/>
                  </a:cubicBezTo>
                  <a:cubicBezTo>
                    <a:pt x="14" y="178"/>
                    <a:pt x="29" y="183"/>
                    <a:pt x="45" y="187"/>
                  </a:cubicBezTo>
                  <a:cubicBezTo>
                    <a:pt x="50" y="1"/>
                    <a:pt x="50" y="1"/>
                    <a:pt x="50" y="1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9" name="Freeform 182"/>
            <p:cNvSpPr>
              <a:spLocks/>
            </p:cNvSpPr>
            <p:nvPr/>
          </p:nvSpPr>
          <p:spPr bwMode="auto">
            <a:xfrm>
              <a:off x="2352" y="754"/>
              <a:ext cx="161" cy="210"/>
            </a:xfrm>
            <a:custGeom>
              <a:avLst/>
              <a:gdLst>
                <a:gd name="T0" fmla="*/ 149 w 81"/>
                <a:gd name="T1" fmla="*/ 16 h 106"/>
                <a:gd name="T2" fmla="*/ 147 w 81"/>
                <a:gd name="T3" fmla="*/ 57 h 106"/>
                <a:gd name="T4" fmla="*/ 74 w 81"/>
                <a:gd name="T5" fmla="*/ 178 h 106"/>
                <a:gd name="T6" fmla="*/ 28 w 81"/>
                <a:gd name="T7" fmla="*/ 200 h 106"/>
                <a:gd name="T8" fmla="*/ 0 w 81"/>
                <a:gd name="T9" fmla="*/ 182 h 106"/>
                <a:gd name="T10" fmla="*/ 99 w 81"/>
                <a:gd name="T11" fmla="*/ 24 h 106"/>
                <a:gd name="T12" fmla="*/ 139 w 81"/>
                <a:gd name="T13" fmla="*/ 8 h 106"/>
                <a:gd name="T14" fmla="*/ 149 w 81"/>
                <a:gd name="T15" fmla="*/ 16 h 10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1" h="106">
                  <a:moveTo>
                    <a:pt x="75" y="8"/>
                  </a:moveTo>
                  <a:cubicBezTo>
                    <a:pt x="81" y="12"/>
                    <a:pt x="78" y="22"/>
                    <a:pt x="74" y="29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31" y="100"/>
                    <a:pt x="22" y="106"/>
                    <a:pt x="14" y="10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4" y="5"/>
                    <a:pt x="64" y="0"/>
                    <a:pt x="70" y="4"/>
                  </a:cubicBezTo>
                  <a:lnTo>
                    <a:pt x="75" y="8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0" name="Freeform 183"/>
            <p:cNvSpPr>
              <a:spLocks/>
            </p:cNvSpPr>
            <p:nvPr/>
          </p:nvSpPr>
          <p:spPr bwMode="auto">
            <a:xfrm>
              <a:off x="2233" y="952"/>
              <a:ext cx="149" cy="103"/>
            </a:xfrm>
            <a:custGeom>
              <a:avLst/>
              <a:gdLst>
                <a:gd name="T0" fmla="*/ 2 w 149"/>
                <a:gd name="T1" fmla="*/ 0 h 103"/>
                <a:gd name="T2" fmla="*/ 149 w 149"/>
                <a:gd name="T3" fmla="*/ 6 h 103"/>
                <a:gd name="T4" fmla="*/ 147 w 149"/>
                <a:gd name="T5" fmla="*/ 103 h 103"/>
                <a:gd name="T6" fmla="*/ 0 w 149"/>
                <a:gd name="T7" fmla="*/ 99 h 103"/>
                <a:gd name="T8" fmla="*/ 2 w 149"/>
                <a:gd name="T9" fmla="*/ 0 h 1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49" h="103">
                  <a:moveTo>
                    <a:pt x="2" y="0"/>
                  </a:moveTo>
                  <a:lnTo>
                    <a:pt x="149" y="6"/>
                  </a:lnTo>
                  <a:lnTo>
                    <a:pt x="147" y="103"/>
                  </a:lnTo>
                  <a:lnTo>
                    <a:pt x="0" y="9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1" name="Freeform 184"/>
            <p:cNvSpPr>
              <a:spLocks/>
            </p:cNvSpPr>
            <p:nvPr/>
          </p:nvSpPr>
          <p:spPr bwMode="auto">
            <a:xfrm>
              <a:off x="2307" y="954"/>
              <a:ext cx="75" cy="101"/>
            </a:xfrm>
            <a:custGeom>
              <a:avLst/>
              <a:gdLst>
                <a:gd name="T0" fmla="*/ 4 w 75"/>
                <a:gd name="T1" fmla="*/ 0 h 101"/>
                <a:gd name="T2" fmla="*/ 75 w 75"/>
                <a:gd name="T3" fmla="*/ 4 h 101"/>
                <a:gd name="T4" fmla="*/ 73 w 75"/>
                <a:gd name="T5" fmla="*/ 101 h 101"/>
                <a:gd name="T6" fmla="*/ 0 w 75"/>
                <a:gd name="T7" fmla="*/ 99 h 101"/>
                <a:gd name="T8" fmla="*/ 4 w 75"/>
                <a:gd name="T9" fmla="*/ 0 h 10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5" h="101">
                  <a:moveTo>
                    <a:pt x="4" y="0"/>
                  </a:moveTo>
                  <a:lnTo>
                    <a:pt x="75" y="4"/>
                  </a:lnTo>
                  <a:lnTo>
                    <a:pt x="73" y="101"/>
                  </a:lnTo>
                  <a:lnTo>
                    <a:pt x="0" y="9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2" name="Freeform 185"/>
            <p:cNvSpPr>
              <a:spLocks/>
            </p:cNvSpPr>
            <p:nvPr/>
          </p:nvSpPr>
          <p:spPr bwMode="auto">
            <a:xfrm>
              <a:off x="2196" y="720"/>
              <a:ext cx="238" cy="238"/>
            </a:xfrm>
            <a:custGeom>
              <a:avLst/>
              <a:gdLst>
                <a:gd name="T0" fmla="*/ 40 w 120"/>
                <a:gd name="T1" fmla="*/ 232 h 120"/>
                <a:gd name="T2" fmla="*/ 190 w 120"/>
                <a:gd name="T3" fmla="*/ 238 h 120"/>
                <a:gd name="T4" fmla="*/ 232 w 120"/>
                <a:gd name="T5" fmla="*/ 198 h 120"/>
                <a:gd name="T6" fmla="*/ 238 w 120"/>
                <a:gd name="T7" fmla="*/ 8 h 120"/>
                <a:gd name="T8" fmla="*/ 8 w 120"/>
                <a:gd name="T9" fmla="*/ 0 h 120"/>
                <a:gd name="T10" fmla="*/ 2 w 120"/>
                <a:gd name="T11" fmla="*/ 190 h 120"/>
                <a:gd name="T12" fmla="*/ 40 w 120"/>
                <a:gd name="T13" fmla="*/ 232 h 12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20" h="120">
                  <a:moveTo>
                    <a:pt x="20" y="117"/>
                  </a:moveTo>
                  <a:cubicBezTo>
                    <a:pt x="96" y="120"/>
                    <a:pt x="96" y="120"/>
                    <a:pt x="96" y="120"/>
                  </a:cubicBezTo>
                  <a:cubicBezTo>
                    <a:pt x="107" y="120"/>
                    <a:pt x="117" y="111"/>
                    <a:pt x="117" y="100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96"/>
                    <a:pt x="1" y="96"/>
                    <a:pt x="1" y="96"/>
                  </a:cubicBezTo>
                  <a:cubicBezTo>
                    <a:pt x="0" y="107"/>
                    <a:pt x="9" y="117"/>
                    <a:pt x="20" y="117"/>
                  </a:cubicBez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3" name="Freeform 186"/>
            <p:cNvSpPr>
              <a:spLocks/>
            </p:cNvSpPr>
            <p:nvPr/>
          </p:nvSpPr>
          <p:spPr bwMode="auto">
            <a:xfrm>
              <a:off x="2325" y="530"/>
              <a:ext cx="55" cy="196"/>
            </a:xfrm>
            <a:custGeom>
              <a:avLst/>
              <a:gdLst>
                <a:gd name="T0" fmla="*/ 26 w 28"/>
                <a:gd name="T1" fmla="*/ 0 h 99"/>
                <a:gd name="T2" fmla="*/ 35 w 28"/>
                <a:gd name="T3" fmla="*/ 0 h 99"/>
                <a:gd name="T4" fmla="*/ 55 w 28"/>
                <a:gd name="T5" fmla="*/ 22 h 99"/>
                <a:gd name="T6" fmla="*/ 49 w 28"/>
                <a:gd name="T7" fmla="*/ 196 h 99"/>
                <a:gd name="T8" fmla="*/ 0 w 28"/>
                <a:gd name="T9" fmla="*/ 194 h 99"/>
                <a:gd name="T10" fmla="*/ 4 w 28"/>
                <a:gd name="T11" fmla="*/ 20 h 99"/>
                <a:gd name="T12" fmla="*/ 26 w 28"/>
                <a:gd name="T13" fmla="*/ 0 h 9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8" h="99">
                  <a:moveTo>
                    <a:pt x="1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24" y="0"/>
                    <a:pt x="28" y="5"/>
                    <a:pt x="28" y="11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4"/>
                    <a:pt x="7" y="0"/>
                    <a:pt x="13" y="0"/>
                  </a:cubicBezTo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4" name="Freeform 187"/>
            <p:cNvSpPr>
              <a:spLocks/>
            </p:cNvSpPr>
            <p:nvPr/>
          </p:nvSpPr>
          <p:spPr bwMode="auto">
            <a:xfrm>
              <a:off x="2263" y="548"/>
              <a:ext cx="56" cy="176"/>
            </a:xfrm>
            <a:custGeom>
              <a:avLst/>
              <a:gdLst>
                <a:gd name="T0" fmla="*/ 26 w 28"/>
                <a:gd name="T1" fmla="*/ 0 h 89"/>
                <a:gd name="T2" fmla="*/ 36 w 28"/>
                <a:gd name="T3" fmla="*/ 0 h 89"/>
                <a:gd name="T4" fmla="*/ 56 w 28"/>
                <a:gd name="T5" fmla="*/ 22 h 89"/>
                <a:gd name="T6" fmla="*/ 52 w 28"/>
                <a:gd name="T7" fmla="*/ 176 h 89"/>
                <a:gd name="T8" fmla="*/ 0 w 28"/>
                <a:gd name="T9" fmla="*/ 174 h 89"/>
                <a:gd name="T10" fmla="*/ 6 w 28"/>
                <a:gd name="T11" fmla="*/ 20 h 89"/>
                <a:gd name="T12" fmla="*/ 26 w 28"/>
                <a:gd name="T13" fmla="*/ 0 h 8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8" h="89">
                  <a:moveTo>
                    <a:pt x="1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24" y="0"/>
                    <a:pt x="28" y="5"/>
                    <a:pt x="28" y="11"/>
                  </a:cubicBezTo>
                  <a:cubicBezTo>
                    <a:pt x="26" y="89"/>
                    <a:pt x="26" y="89"/>
                    <a:pt x="26" y="89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4"/>
                    <a:pt x="8" y="0"/>
                    <a:pt x="13" y="0"/>
                  </a:cubicBezTo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5" name="Freeform 188"/>
            <p:cNvSpPr>
              <a:spLocks/>
            </p:cNvSpPr>
            <p:nvPr/>
          </p:nvSpPr>
          <p:spPr bwMode="auto">
            <a:xfrm>
              <a:off x="2204" y="585"/>
              <a:ext cx="53" cy="137"/>
            </a:xfrm>
            <a:custGeom>
              <a:avLst/>
              <a:gdLst>
                <a:gd name="T0" fmla="*/ 24 w 27"/>
                <a:gd name="T1" fmla="*/ 0 h 69"/>
                <a:gd name="T2" fmla="*/ 33 w 27"/>
                <a:gd name="T3" fmla="*/ 0 h 69"/>
                <a:gd name="T4" fmla="*/ 53 w 27"/>
                <a:gd name="T5" fmla="*/ 22 h 69"/>
                <a:gd name="T6" fmla="*/ 49 w 27"/>
                <a:gd name="T7" fmla="*/ 137 h 69"/>
                <a:gd name="T8" fmla="*/ 0 w 27"/>
                <a:gd name="T9" fmla="*/ 135 h 69"/>
                <a:gd name="T10" fmla="*/ 4 w 27"/>
                <a:gd name="T11" fmla="*/ 20 h 69"/>
                <a:gd name="T12" fmla="*/ 24 w 27"/>
                <a:gd name="T13" fmla="*/ 0 h 6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7" h="69">
                  <a:moveTo>
                    <a:pt x="12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23" y="1"/>
                    <a:pt x="27" y="5"/>
                    <a:pt x="27" y="11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5"/>
                    <a:pt x="7" y="0"/>
                    <a:pt x="12" y="0"/>
                  </a:cubicBezTo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6" name="Freeform 189"/>
            <p:cNvSpPr>
              <a:spLocks/>
            </p:cNvSpPr>
            <p:nvPr/>
          </p:nvSpPr>
          <p:spPr bwMode="auto">
            <a:xfrm>
              <a:off x="2384" y="572"/>
              <a:ext cx="56" cy="156"/>
            </a:xfrm>
            <a:custGeom>
              <a:avLst/>
              <a:gdLst>
                <a:gd name="T0" fmla="*/ 26 w 28"/>
                <a:gd name="T1" fmla="*/ 0 h 79"/>
                <a:gd name="T2" fmla="*/ 36 w 28"/>
                <a:gd name="T3" fmla="*/ 0 h 79"/>
                <a:gd name="T4" fmla="*/ 54 w 28"/>
                <a:gd name="T5" fmla="*/ 22 h 79"/>
                <a:gd name="T6" fmla="*/ 50 w 28"/>
                <a:gd name="T7" fmla="*/ 156 h 79"/>
                <a:gd name="T8" fmla="*/ 0 w 28"/>
                <a:gd name="T9" fmla="*/ 154 h 79"/>
                <a:gd name="T10" fmla="*/ 4 w 28"/>
                <a:gd name="T11" fmla="*/ 20 h 79"/>
                <a:gd name="T12" fmla="*/ 26 w 28"/>
                <a:gd name="T13" fmla="*/ 0 h 7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8" h="79">
                  <a:moveTo>
                    <a:pt x="1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23" y="0"/>
                    <a:pt x="28" y="5"/>
                    <a:pt x="27" y="11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4"/>
                    <a:pt x="7" y="0"/>
                    <a:pt x="13" y="0"/>
                  </a:cubicBezTo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7" name="Freeform 190"/>
            <p:cNvSpPr>
              <a:spLocks/>
            </p:cNvSpPr>
            <p:nvPr/>
          </p:nvSpPr>
          <p:spPr bwMode="auto">
            <a:xfrm>
              <a:off x="2362" y="1111"/>
              <a:ext cx="18" cy="18"/>
            </a:xfrm>
            <a:custGeom>
              <a:avLst/>
              <a:gdLst>
                <a:gd name="T0" fmla="*/ 0 w 9"/>
                <a:gd name="T1" fmla="*/ 10 h 9"/>
                <a:gd name="T2" fmla="*/ 8 w 9"/>
                <a:gd name="T3" fmla="*/ 18 h 9"/>
                <a:gd name="T4" fmla="*/ 18 w 9"/>
                <a:gd name="T5" fmla="*/ 10 h 9"/>
                <a:gd name="T6" fmla="*/ 10 w 9"/>
                <a:gd name="T7" fmla="*/ 0 h 9"/>
                <a:gd name="T8" fmla="*/ 0 w 9"/>
                <a:gd name="T9" fmla="*/ 10 h 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" h="9">
                  <a:moveTo>
                    <a:pt x="0" y="5"/>
                  </a:moveTo>
                  <a:cubicBezTo>
                    <a:pt x="0" y="7"/>
                    <a:pt x="2" y="9"/>
                    <a:pt x="4" y="9"/>
                  </a:cubicBezTo>
                  <a:cubicBezTo>
                    <a:pt x="7" y="9"/>
                    <a:pt x="9" y="7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8" name="Freeform 191"/>
            <p:cNvSpPr>
              <a:spLocks/>
            </p:cNvSpPr>
            <p:nvPr/>
          </p:nvSpPr>
          <p:spPr bwMode="auto">
            <a:xfrm>
              <a:off x="2364" y="1083"/>
              <a:ext cx="20" cy="20"/>
            </a:xfrm>
            <a:custGeom>
              <a:avLst/>
              <a:gdLst>
                <a:gd name="T0" fmla="*/ 0 w 10"/>
                <a:gd name="T1" fmla="*/ 10 h 10"/>
                <a:gd name="T2" fmla="*/ 10 w 10"/>
                <a:gd name="T3" fmla="*/ 20 h 10"/>
                <a:gd name="T4" fmla="*/ 20 w 10"/>
                <a:gd name="T5" fmla="*/ 10 h 10"/>
                <a:gd name="T6" fmla="*/ 10 w 10"/>
                <a:gd name="T7" fmla="*/ 2 h 10"/>
                <a:gd name="T8" fmla="*/ 0 w 10"/>
                <a:gd name="T9" fmla="*/ 10 h 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" h="10">
                  <a:moveTo>
                    <a:pt x="0" y="5"/>
                  </a:moveTo>
                  <a:cubicBezTo>
                    <a:pt x="0" y="7"/>
                    <a:pt x="2" y="10"/>
                    <a:pt x="5" y="10"/>
                  </a:cubicBezTo>
                  <a:cubicBezTo>
                    <a:pt x="7" y="10"/>
                    <a:pt x="10" y="8"/>
                    <a:pt x="10" y="5"/>
                  </a:cubicBez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1" y="2"/>
                    <a:pt x="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9" name="Freeform 192"/>
            <p:cNvSpPr>
              <a:spLocks/>
            </p:cNvSpPr>
            <p:nvPr/>
          </p:nvSpPr>
          <p:spPr bwMode="auto">
            <a:xfrm>
              <a:off x="2360" y="1137"/>
              <a:ext cx="20" cy="19"/>
            </a:xfrm>
            <a:custGeom>
              <a:avLst/>
              <a:gdLst>
                <a:gd name="T0" fmla="*/ 2 w 10"/>
                <a:gd name="T1" fmla="*/ 10 h 10"/>
                <a:gd name="T2" fmla="*/ 10 w 10"/>
                <a:gd name="T3" fmla="*/ 17 h 10"/>
                <a:gd name="T4" fmla="*/ 20 w 10"/>
                <a:gd name="T5" fmla="*/ 10 h 10"/>
                <a:gd name="T6" fmla="*/ 10 w 10"/>
                <a:gd name="T7" fmla="*/ 0 h 10"/>
                <a:gd name="T8" fmla="*/ 2 w 10"/>
                <a:gd name="T9" fmla="*/ 10 h 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" h="10">
                  <a:moveTo>
                    <a:pt x="1" y="5"/>
                  </a:moveTo>
                  <a:cubicBezTo>
                    <a:pt x="0" y="7"/>
                    <a:pt x="2" y="9"/>
                    <a:pt x="5" y="9"/>
                  </a:cubicBezTo>
                  <a:cubicBezTo>
                    <a:pt x="7" y="10"/>
                    <a:pt x="10" y="8"/>
                    <a:pt x="10" y="5"/>
                  </a:cubicBezTo>
                  <a:cubicBezTo>
                    <a:pt x="10" y="3"/>
                    <a:pt x="8" y="0"/>
                    <a:pt x="5" y="0"/>
                  </a:cubicBezTo>
                  <a:cubicBezTo>
                    <a:pt x="3" y="0"/>
                    <a:pt x="1" y="2"/>
                    <a:pt x="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0" name="Freeform 193"/>
            <p:cNvSpPr>
              <a:spLocks/>
            </p:cNvSpPr>
            <p:nvPr/>
          </p:nvSpPr>
          <p:spPr bwMode="auto">
            <a:xfrm>
              <a:off x="2216" y="599"/>
              <a:ext cx="33" cy="18"/>
            </a:xfrm>
            <a:custGeom>
              <a:avLst/>
              <a:gdLst>
                <a:gd name="T0" fmla="*/ 16 w 17"/>
                <a:gd name="T1" fmla="*/ 0 h 9"/>
                <a:gd name="T2" fmla="*/ 33 w 17"/>
                <a:gd name="T3" fmla="*/ 18 h 9"/>
                <a:gd name="T4" fmla="*/ 0 w 17"/>
                <a:gd name="T5" fmla="*/ 18 h 9"/>
                <a:gd name="T6" fmla="*/ 16 w 17"/>
                <a:gd name="T7" fmla="*/ 0 h 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7" h="9">
                  <a:moveTo>
                    <a:pt x="8" y="0"/>
                  </a:moveTo>
                  <a:cubicBezTo>
                    <a:pt x="13" y="0"/>
                    <a:pt x="17" y="4"/>
                    <a:pt x="17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8" y="0"/>
                  </a:cubicBezTo>
                </a:path>
              </a:pathLst>
            </a:custGeom>
            <a:solidFill>
              <a:srgbClr val="FCEC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1" name="Freeform 194"/>
            <p:cNvSpPr>
              <a:spLocks/>
            </p:cNvSpPr>
            <p:nvPr/>
          </p:nvSpPr>
          <p:spPr bwMode="auto">
            <a:xfrm>
              <a:off x="2275" y="560"/>
              <a:ext cx="34" cy="16"/>
            </a:xfrm>
            <a:custGeom>
              <a:avLst/>
              <a:gdLst>
                <a:gd name="T0" fmla="*/ 18 w 17"/>
                <a:gd name="T1" fmla="*/ 0 h 8"/>
                <a:gd name="T2" fmla="*/ 34 w 17"/>
                <a:gd name="T3" fmla="*/ 16 h 8"/>
                <a:gd name="T4" fmla="*/ 0 w 17"/>
                <a:gd name="T5" fmla="*/ 16 h 8"/>
                <a:gd name="T6" fmla="*/ 18 w 17"/>
                <a:gd name="T7" fmla="*/ 0 h 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7" h="8">
                  <a:moveTo>
                    <a:pt x="9" y="0"/>
                  </a:moveTo>
                  <a:cubicBezTo>
                    <a:pt x="14" y="0"/>
                    <a:pt x="17" y="3"/>
                    <a:pt x="1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9" y="0"/>
                  </a:cubicBezTo>
                </a:path>
              </a:pathLst>
            </a:custGeom>
            <a:solidFill>
              <a:srgbClr val="FCEC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2" name="Freeform 195"/>
            <p:cNvSpPr>
              <a:spLocks/>
            </p:cNvSpPr>
            <p:nvPr/>
          </p:nvSpPr>
          <p:spPr bwMode="auto">
            <a:xfrm>
              <a:off x="2338" y="544"/>
              <a:ext cx="34" cy="16"/>
            </a:xfrm>
            <a:custGeom>
              <a:avLst/>
              <a:gdLst>
                <a:gd name="T0" fmla="*/ 16 w 17"/>
                <a:gd name="T1" fmla="*/ 0 h 8"/>
                <a:gd name="T2" fmla="*/ 34 w 17"/>
                <a:gd name="T3" fmla="*/ 16 h 8"/>
                <a:gd name="T4" fmla="*/ 0 w 17"/>
                <a:gd name="T5" fmla="*/ 16 h 8"/>
                <a:gd name="T6" fmla="*/ 16 w 17"/>
                <a:gd name="T7" fmla="*/ 0 h 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7" h="8">
                  <a:moveTo>
                    <a:pt x="8" y="0"/>
                  </a:moveTo>
                  <a:cubicBezTo>
                    <a:pt x="13" y="0"/>
                    <a:pt x="17" y="3"/>
                    <a:pt x="17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</a:path>
              </a:pathLst>
            </a:custGeom>
            <a:solidFill>
              <a:srgbClr val="FCEC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83" name="Freeform 196"/>
            <p:cNvSpPr>
              <a:spLocks/>
            </p:cNvSpPr>
            <p:nvPr/>
          </p:nvSpPr>
          <p:spPr bwMode="auto">
            <a:xfrm>
              <a:off x="2396" y="583"/>
              <a:ext cx="34" cy="18"/>
            </a:xfrm>
            <a:custGeom>
              <a:avLst/>
              <a:gdLst>
                <a:gd name="T0" fmla="*/ 16 w 17"/>
                <a:gd name="T1" fmla="*/ 0 h 9"/>
                <a:gd name="T2" fmla="*/ 34 w 17"/>
                <a:gd name="T3" fmla="*/ 18 h 9"/>
                <a:gd name="T4" fmla="*/ 0 w 17"/>
                <a:gd name="T5" fmla="*/ 18 h 9"/>
                <a:gd name="T6" fmla="*/ 16 w 17"/>
                <a:gd name="T7" fmla="*/ 0 h 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7" h="9">
                  <a:moveTo>
                    <a:pt x="8" y="0"/>
                  </a:moveTo>
                  <a:cubicBezTo>
                    <a:pt x="13" y="0"/>
                    <a:pt x="17" y="4"/>
                    <a:pt x="17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8" y="0"/>
                  </a:cubicBezTo>
                </a:path>
              </a:pathLst>
            </a:custGeom>
            <a:solidFill>
              <a:srgbClr val="FCEC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914400"/>
              <a:endParaRPr lang="zh-CN" altLang="en-US" sz="24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85" name="Rectangle 329"/>
          <p:cNvSpPr>
            <a:spLocks noChangeArrowheads="1"/>
          </p:cNvSpPr>
          <p:nvPr userDrawn="1"/>
        </p:nvSpPr>
        <p:spPr bwMode="auto">
          <a:xfrm>
            <a:off x="0" y="1059"/>
            <a:ext cx="12192000" cy="21971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wrap="none" anchor="ctr"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defTabSz="914400" eaLnBrk="1" hangingPunct="1"/>
            <a:endParaRPr lang="zh-CN" altLang="en-US" sz="1600">
              <a:latin typeface="Century Gothic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86" name="Rectangle 331"/>
          <p:cNvSpPr>
            <a:spLocks noChangeArrowheads="1"/>
          </p:cNvSpPr>
          <p:nvPr userDrawn="1"/>
        </p:nvSpPr>
        <p:spPr bwMode="auto">
          <a:xfrm>
            <a:off x="0" y="4659843"/>
            <a:ext cx="12192000" cy="21971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wrap="none" anchor="ctr"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defTabSz="914400" eaLnBrk="1" hangingPunct="1"/>
            <a:endParaRPr lang="zh-CN" altLang="en-US" sz="1600">
              <a:latin typeface="Century Gothic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88" name="Line 334"/>
          <p:cNvSpPr>
            <a:spLocks noChangeShapeType="1"/>
          </p:cNvSpPr>
          <p:nvPr userDrawn="1"/>
        </p:nvSpPr>
        <p:spPr bwMode="auto">
          <a:xfrm>
            <a:off x="0" y="4564592"/>
            <a:ext cx="19729451" cy="0"/>
          </a:xfrm>
          <a:prstGeom prst="line">
            <a:avLst/>
          </a:prstGeom>
          <a:noFill/>
          <a:ln w="25400">
            <a:solidFill>
              <a:srgbClr val="EDE8C7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defTabSz="914400"/>
            <a:endParaRPr lang="zh-CN" altLang="en-US" sz="240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89" name="文本占位符 188"/>
          <p:cNvSpPr>
            <a:spLocks noGrp="1"/>
          </p:cNvSpPr>
          <p:nvPr>
            <p:ph type="body" sz="quarter" idx="11" hasCustomPrompt="1"/>
          </p:nvPr>
        </p:nvSpPr>
        <p:spPr>
          <a:xfrm>
            <a:off x="6604000" y="3211899"/>
            <a:ext cx="1282700" cy="9079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3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90" name="文本占位符 188"/>
          <p:cNvSpPr>
            <a:spLocks noGrp="1"/>
          </p:cNvSpPr>
          <p:nvPr>
            <p:ph type="body" sz="quarter" idx="12" hasCustomPrompt="1"/>
          </p:nvPr>
        </p:nvSpPr>
        <p:spPr>
          <a:xfrm>
            <a:off x="7886700" y="3440413"/>
            <a:ext cx="2855381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11000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0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16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" presetClass="entr" presetSubtype="1" decel="5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08 -0.00247 L -0.50208 -0.00216 " pathEditMode="relative" ptsTypes="AA">
                                      <p:cBhvr>
                                        <p:cTn id="49" dur="3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 animBg="1"/>
      <p:bldP spid="188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222251" y="551392"/>
            <a:ext cx="4146549" cy="626533"/>
            <a:chOff x="105" y="304"/>
            <a:chExt cx="1511" cy="262"/>
          </a:xfrm>
        </p:grpSpPr>
        <p:sp>
          <p:nvSpPr>
            <p:cNvPr id="3" name="Freeform 3"/>
            <p:cNvSpPr>
              <a:spLocks/>
            </p:cNvSpPr>
            <p:nvPr/>
          </p:nvSpPr>
          <p:spPr bwMode="auto">
            <a:xfrm>
              <a:off x="105" y="304"/>
              <a:ext cx="1511" cy="262"/>
            </a:xfrm>
            <a:custGeom>
              <a:avLst/>
              <a:gdLst>
                <a:gd name="T0" fmla="*/ 1511 w 2161"/>
                <a:gd name="T1" fmla="*/ 262 h 378"/>
                <a:gd name="T2" fmla="*/ 0 w 2161"/>
                <a:gd name="T3" fmla="*/ 262 h 378"/>
                <a:gd name="T4" fmla="*/ 0 w 2161"/>
                <a:gd name="T5" fmla="*/ 0 h 378"/>
                <a:gd name="T6" fmla="*/ 1511 w 2161"/>
                <a:gd name="T7" fmla="*/ 0 h 378"/>
                <a:gd name="T8" fmla="*/ 1410 w 2161"/>
                <a:gd name="T9" fmla="*/ 131 h 378"/>
                <a:gd name="T10" fmla="*/ 1511 w 2161"/>
                <a:gd name="T11" fmla="*/ 262 h 37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1" h="378">
                  <a:moveTo>
                    <a:pt x="2161" y="378"/>
                  </a:moveTo>
                  <a:lnTo>
                    <a:pt x="0" y="378"/>
                  </a:lnTo>
                  <a:lnTo>
                    <a:pt x="0" y="0"/>
                  </a:lnTo>
                  <a:lnTo>
                    <a:pt x="2161" y="0"/>
                  </a:lnTo>
                  <a:lnTo>
                    <a:pt x="2017" y="189"/>
                  </a:lnTo>
                  <a:lnTo>
                    <a:pt x="2161" y="3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" name="Freeform 4"/>
            <p:cNvSpPr>
              <a:spLocks/>
            </p:cNvSpPr>
            <p:nvPr/>
          </p:nvSpPr>
          <p:spPr bwMode="auto">
            <a:xfrm>
              <a:off x="107" y="332"/>
              <a:ext cx="1444" cy="206"/>
            </a:xfrm>
            <a:custGeom>
              <a:avLst/>
              <a:gdLst>
                <a:gd name="T0" fmla="*/ 0 w 2081"/>
                <a:gd name="T1" fmla="*/ 0 h 298"/>
                <a:gd name="T2" fmla="*/ 1444 w 2081"/>
                <a:gd name="T3" fmla="*/ 0 h 298"/>
                <a:gd name="T4" fmla="*/ 1365 w 2081"/>
                <a:gd name="T5" fmla="*/ 103 h 298"/>
                <a:gd name="T6" fmla="*/ 1444 w 2081"/>
                <a:gd name="T7" fmla="*/ 206 h 298"/>
                <a:gd name="T8" fmla="*/ 0 w 2081"/>
                <a:gd name="T9" fmla="*/ 206 h 29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81" h="298">
                  <a:moveTo>
                    <a:pt x="0" y="0"/>
                  </a:moveTo>
                  <a:lnTo>
                    <a:pt x="2081" y="0"/>
                  </a:lnTo>
                  <a:lnTo>
                    <a:pt x="1967" y="149"/>
                  </a:lnTo>
                  <a:lnTo>
                    <a:pt x="2081" y="298"/>
                  </a:lnTo>
                  <a:lnTo>
                    <a:pt x="0" y="298"/>
                  </a:lnTo>
                </a:path>
              </a:pathLst>
            </a:custGeom>
            <a:noFill/>
            <a:ln w="12700" cap="flat">
              <a:solidFill>
                <a:schemeClr val="accent2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6" name="文本占位符 188"/>
          <p:cNvSpPr>
            <a:spLocks noGrp="1"/>
          </p:cNvSpPr>
          <p:nvPr>
            <p:ph type="body" sz="quarter" idx="12" hasCustomPrompt="1"/>
          </p:nvPr>
        </p:nvSpPr>
        <p:spPr>
          <a:xfrm>
            <a:off x="227739" y="656909"/>
            <a:ext cx="4037256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PART/01 </a:t>
            </a:r>
            <a:r>
              <a:rPr lang="zh-CN" altLang="en-US" dirty="0"/>
              <a:t>单击添加标题文本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3618545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222251" y="551392"/>
            <a:ext cx="4146549" cy="626533"/>
            <a:chOff x="105" y="304"/>
            <a:chExt cx="1511" cy="262"/>
          </a:xfrm>
        </p:grpSpPr>
        <p:sp>
          <p:nvSpPr>
            <p:cNvPr id="3" name="Freeform 3"/>
            <p:cNvSpPr>
              <a:spLocks/>
            </p:cNvSpPr>
            <p:nvPr/>
          </p:nvSpPr>
          <p:spPr bwMode="auto">
            <a:xfrm>
              <a:off x="105" y="304"/>
              <a:ext cx="1511" cy="262"/>
            </a:xfrm>
            <a:custGeom>
              <a:avLst/>
              <a:gdLst>
                <a:gd name="T0" fmla="*/ 1511 w 2161"/>
                <a:gd name="T1" fmla="*/ 262 h 378"/>
                <a:gd name="T2" fmla="*/ 0 w 2161"/>
                <a:gd name="T3" fmla="*/ 262 h 378"/>
                <a:gd name="T4" fmla="*/ 0 w 2161"/>
                <a:gd name="T5" fmla="*/ 0 h 378"/>
                <a:gd name="T6" fmla="*/ 1511 w 2161"/>
                <a:gd name="T7" fmla="*/ 0 h 378"/>
                <a:gd name="T8" fmla="*/ 1410 w 2161"/>
                <a:gd name="T9" fmla="*/ 131 h 378"/>
                <a:gd name="T10" fmla="*/ 1511 w 2161"/>
                <a:gd name="T11" fmla="*/ 262 h 37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1" h="378">
                  <a:moveTo>
                    <a:pt x="2161" y="378"/>
                  </a:moveTo>
                  <a:lnTo>
                    <a:pt x="0" y="378"/>
                  </a:lnTo>
                  <a:lnTo>
                    <a:pt x="0" y="0"/>
                  </a:lnTo>
                  <a:lnTo>
                    <a:pt x="2161" y="0"/>
                  </a:lnTo>
                  <a:lnTo>
                    <a:pt x="2017" y="189"/>
                  </a:lnTo>
                  <a:lnTo>
                    <a:pt x="2161" y="3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" name="Freeform 4"/>
            <p:cNvSpPr>
              <a:spLocks/>
            </p:cNvSpPr>
            <p:nvPr/>
          </p:nvSpPr>
          <p:spPr bwMode="auto">
            <a:xfrm>
              <a:off x="107" y="332"/>
              <a:ext cx="1444" cy="206"/>
            </a:xfrm>
            <a:custGeom>
              <a:avLst/>
              <a:gdLst>
                <a:gd name="T0" fmla="*/ 0 w 2081"/>
                <a:gd name="T1" fmla="*/ 0 h 298"/>
                <a:gd name="T2" fmla="*/ 1444 w 2081"/>
                <a:gd name="T3" fmla="*/ 0 h 298"/>
                <a:gd name="T4" fmla="*/ 1365 w 2081"/>
                <a:gd name="T5" fmla="*/ 103 h 298"/>
                <a:gd name="T6" fmla="*/ 1444 w 2081"/>
                <a:gd name="T7" fmla="*/ 206 h 298"/>
                <a:gd name="T8" fmla="*/ 0 w 2081"/>
                <a:gd name="T9" fmla="*/ 206 h 29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81" h="298">
                  <a:moveTo>
                    <a:pt x="0" y="0"/>
                  </a:moveTo>
                  <a:lnTo>
                    <a:pt x="2081" y="0"/>
                  </a:lnTo>
                  <a:lnTo>
                    <a:pt x="1967" y="149"/>
                  </a:lnTo>
                  <a:lnTo>
                    <a:pt x="2081" y="298"/>
                  </a:lnTo>
                  <a:lnTo>
                    <a:pt x="0" y="298"/>
                  </a:lnTo>
                </a:path>
              </a:pathLst>
            </a:custGeom>
            <a:noFill/>
            <a:ln w="12700" cap="flat">
              <a:solidFill>
                <a:schemeClr val="accent2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6" name="文本占位符 188"/>
          <p:cNvSpPr>
            <a:spLocks noGrp="1"/>
          </p:cNvSpPr>
          <p:nvPr>
            <p:ph type="body" sz="quarter" idx="12" hasCustomPrompt="1"/>
          </p:nvPr>
        </p:nvSpPr>
        <p:spPr>
          <a:xfrm>
            <a:off x="227739" y="656909"/>
            <a:ext cx="4037256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PART/01 </a:t>
            </a:r>
            <a:r>
              <a:rPr lang="zh-CN" altLang="en-US" dirty="0"/>
              <a:t>单击添加标题文本</a:t>
            </a:r>
          </a:p>
        </p:txBody>
      </p:sp>
      <p:sp>
        <p:nvSpPr>
          <p:cNvPr id="7" name="圆角矩形 6"/>
          <p:cNvSpPr/>
          <p:nvPr userDrawn="1"/>
        </p:nvSpPr>
        <p:spPr>
          <a:xfrm>
            <a:off x="-86109" y="1"/>
            <a:ext cx="12364218" cy="6828062"/>
          </a:xfrm>
          <a:prstGeom prst="roundRect">
            <a:avLst>
              <a:gd name="adj" fmla="val 3161"/>
            </a:avLst>
          </a:prstGeom>
          <a:noFill/>
          <a:ln w="215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18501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1154"/>
          <p:cNvGrpSpPr>
            <a:grpSpLocks/>
          </p:cNvGrpSpPr>
          <p:nvPr userDrawn="1"/>
        </p:nvGrpSpPr>
        <p:grpSpPr bwMode="auto">
          <a:xfrm>
            <a:off x="9472085" y="5091643"/>
            <a:ext cx="1602316" cy="99483"/>
            <a:chOff x="4477" y="2290"/>
            <a:chExt cx="757" cy="4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" name="Rectangle 41001"/>
            <p:cNvSpPr>
              <a:spLocks noChangeArrowheads="1"/>
            </p:cNvSpPr>
            <p:nvPr/>
          </p:nvSpPr>
          <p:spPr bwMode="auto">
            <a:xfrm>
              <a:off x="4477" y="2290"/>
              <a:ext cx="176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" name="Rectangle 41003"/>
            <p:cNvSpPr>
              <a:spLocks noChangeArrowheads="1"/>
            </p:cNvSpPr>
            <p:nvPr/>
          </p:nvSpPr>
          <p:spPr bwMode="auto">
            <a:xfrm>
              <a:off x="4710" y="2290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" name="Group 41153"/>
          <p:cNvGrpSpPr>
            <a:grpSpLocks/>
          </p:cNvGrpSpPr>
          <p:nvPr userDrawn="1"/>
        </p:nvGrpSpPr>
        <p:grpSpPr bwMode="auto">
          <a:xfrm>
            <a:off x="7607300" y="4594226"/>
            <a:ext cx="1602317" cy="99484"/>
            <a:chOff x="3596" y="2055"/>
            <a:chExt cx="757" cy="4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" name="Rectangle 41005"/>
            <p:cNvSpPr>
              <a:spLocks noChangeArrowheads="1"/>
            </p:cNvSpPr>
            <p:nvPr/>
          </p:nvSpPr>
          <p:spPr bwMode="auto">
            <a:xfrm>
              <a:off x="4178" y="2055"/>
              <a:ext cx="175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" name="Rectangle 41007"/>
            <p:cNvSpPr>
              <a:spLocks noChangeArrowheads="1"/>
            </p:cNvSpPr>
            <p:nvPr/>
          </p:nvSpPr>
          <p:spPr bwMode="auto">
            <a:xfrm>
              <a:off x="3596" y="2055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9" name="Group 41152"/>
          <p:cNvGrpSpPr>
            <a:grpSpLocks/>
          </p:cNvGrpSpPr>
          <p:nvPr userDrawn="1"/>
        </p:nvGrpSpPr>
        <p:grpSpPr bwMode="auto">
          <a:xfrm>
            <a:off x="10337801" y="4346576"/>
            <a:ext cx="1606551" cy="99483"/>
            <a:chOff x="4886" y="1938"/>
            <a:chExt cx="759" cy="4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0" name="Rectangle 41009"/>
            <p:cNvSpPr>
              <a:spLocks noChangeArrowheads="1"/>
            </p:cNvSpPr>
            <p:nvPr/>
          </p:nvSpPr>
          <p:spPr bwMode="auto">
            <a:xfrm>
              <a:off x="5468" y="1938"/>
              <a:ext cx="177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1" name="Rectangle 41011"/>
            <p:cNvSpPr>
              <a:spLocks noChangeArrowheads="1"/>
            </p:cNvSpPr>
            <p:nvPr/>
          </p:nvSpPr>
          <p:spPr bwMode="auto">
            <a:xfrm>
              <a:off x="4886" y="1938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2" name="Group 41151"/>
          <p:cNvGrpSpPr>
            <a:grpSpLocks/>
          </p:cNvGrpSpPr>
          <p:nvPr userDrawn="1"/>
        </p:nvGrpSpPr>
        <p:grpSpPr bwMode="auto">
          <a:xfrm>
            <a:off x="10068985" y="3927477"/>
            <a:ext cx="1602316" cy="95249"/>
            <a:chOff x="4759" y="1740"/>
            <a:chExt cx="757" cy="4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3" name="Rectangle 41013"/>
            <p:cNvSpPr>
              <a:spLocks noChangeArrowheads="1"/>
            </p:cNvSpPr>
            <p:nvPr/>
          </p:nvSpPr>
          <p:spPr bwMode="auto">
            <a:xfrm>
              <a:off x="5339" y="1740"/>
              <a:ext cx="177" cy="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" name="Rectangle 41015"/>
            <p:cNvSpPr>
              <a:spLocks noChangeArrowheads="1"/>
            </p:cNvSpPr>
            <p:nvPr/>
          </p:nvSpPr>
          <p:spPr bwMode="auto">
            <a:xfrm>
              <a:off x="4759" y="1740"/>
              <a:ext cx="522" cy="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5" name="Oval 41109"/>
          <p:cNvSpPr>
            <a:spLocks noChangeArrowheads="1"/>
          </p:cNvSpPr>
          <p:nvPr userDrawn="1"/>
        </p:nvSpPr>
        <p:spPr bwMode="auto">
          <a:xfrm>
            <a:off x="6250518" y="3713692"/>
            <a:ext cx="1181100" cy="1178984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  <a:extLst/>
        </p:spPr>
        <p:txBody>
          <a:bodyPr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 sz="1600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6" name="Group 41155"/>
          <p:cNvGrpSpPr>
            <a:grpSpLocks/>
          </p:cNvGrpSpPr>
          <p:nvPr userDrawn="1"/>
        </p:nvGrpSpPr>
        <p:grpSpPr bwMode="auto">
          <a:xfrm>
            <a:off x="6472767" y="3868210"/>
            <a:ext cx="821267" cy="747183"/>
            <a:chOff x="3060" y="1712"/>
            <a:chExt cx="388" cy="353"/>
          </a:xfrm>
        </p:grpSpPr>
        <p:sp>
          <p:nvSpPr>
            <p:cNvPr id="17" name="Freeform 41110"/>
            <p:cNvSpPr>
              <a:spLocks/>
            </p:cNvSpPr>
            <p:nvPr/>
          </p:nvSpPr>
          <p:spPr bwMode="auto">
            <a:xfrm>
              <a:off x="3163" y="1712"/>
              <a:ext cx="155" cy="139"/>
            </a:xfrm>
            <a:custGeom>
              <a:avLst/>
              <a:gdLst>
                <a:gd name="T0" fmla="*/ 113 w 89"/>
                <a:gd name="T1" fmla="*/ 130 h 80"/>
                <a:gd name="T2" fmla="*/ 42 w 89"/>
                <a:gd name="T3" fmla="*/ 139 h 80"/>
                <a:gd name="T4" fmla="*/ 5 w 89"/>
                <a:gd name="T5" fmla="*/ 36 h 80"/>
                <a:gd name="T6" fmla="*/ 33 w 89"/>
                <a:gd name="T7" fmla="*/ 19 h 80"/>
                <a:gd name="T8" fmla="*/ 24 w 89"/>
                <a:gd name="T9" fmla="*/ 45 h 80"/>
                <a:gd name="T10" fmla="*/ 52 w 89"/>
                <a:gd name="T11" fmla="*/ 14 h 80"/>
                <a:gd name="T12" fmla="*/ 117 w 89"/>
                <a:gd name="T13" fmla="*/ 5 h 80"/>
                <a:gd name="T14" fmla="*/ 150 w 89"/>
                <a:gd name="T15" fmla="*/ 47 h 80"/>
                <a:gd name="T16" fmla="*/ 113 w 89"/>
                <a:gd name="T17" fmla="*/ 130 h 8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89" h="80">
                  <a:moveTo>
                    <a:pt x="65" y="75"/>
                  </a:moveTo>
                  <a:cubicBezTo>
                    <a:pt x="51" y="79"/>
                    <a:pt x="38" y="74"/>
                    <a:pt x="24" y="80"/>
                  </a:cubicBezTo>
                  <a:cubicBezTo>
                    <a:pt x="24" y="61"/>
                    <a:pt x="12" y="41"/>
                    <a:pt x="3" y="21"/>
                  </a:cubicBezTo>
                  <a:cubicBezTo>
                    <a:pt x="0" y="20"/>
                    <a:pt x="7" y="11"/>
                    <a:pt x="19" y="11"/>
                  </a:cubicBezTo>
                  <a:cubicBezTo>
                    <a:pt x="20" y="12"/>
                    <a:pt x="14" y="26"/>
                    <a:pt x="14" y="26"/>
                  </a:cubicBezTo>
                  <a:cubicBezTo>
                    <a:pt x="14" y="26"/>
                    <a:pt x="29" y="8"/>
                    <a:pt x="30" y="8"/>
                  </a:cubicBezTo>
                  <a:cubicBezTo>
                    <a:pt x="44" y="0"/>
                    <a:pt x="53" y="0"/>
                    <a:pt x="67" y="3"/>
                  </a:cubicBezTo>
                  <a:cubicBezTo>
                    <a:pt x="80" y="6"/>
                    <a:pt x="89" y="18"/>
                    <a:pt x="86" y="27"/>
                  </a:cubicBezTo>
                  <a:cubicBezTo>
                    <a:pt x="77" y="40"/>
                    <a:pt x="65" y="61"/>
                    <a:pt x="65" y="75"/>
                  </a:cubicBezTo>
                  <a:close/>
                </a:path>
              </a:pathLst>
            </a:custGeom>
            <a:solidFill>
              <a:srgbClr val="474E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" name="Freeform 41111"/>
            <p:cNvSpPr>
              <a:spLocks/>
            </p:cNvSpPr>
            <p:nvPr/>
          </p:nvSpPr>
          <p:spPr bwMode="auto">
            <a:xfrm>
              <a:off x="3063" y="1894"/>
              <a:ext cx="385" cy="171"/>
            </a:xfrm>
            <a:custGeom>
              <a:avLst/>
              <a:gdLst>
                <a:gd name="T0" fmla="*/ 0 w 221"/>
                <a:gd name="T1" fmla="*/ 72 h 98"/>
                <a:gd name="T2" fmla="*/ 82 w 221"/>
                <a:gd name="T3" fmla="*/ 171 h 98"/>
                <a:gd name="T4" fmla="*/ 279 w 221"/>
                <a:gd name="T5" fmla="*/ 171 h 98"/>
                <a:gd name="T6" fmla="*/ 347 w 221"/>
                <a:gd name="T7" fmla="*/ 0 h 98"/>
                <a:gd name="T8" fmla="*/ 103 w 221"/>
                <a:gd name="T9" fmla="*/ 86 h 98"/>
                <a:gd name="T10" fmla="*/ 0 w 221"/>
                <a:gd name="T11" fmla="*/ 72 h 9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1" h="98">
                  <a:moveTo>
                    <a:pt x="0" y="41"/>
                  </a:moveTo>
                  <a:cubicBezTo>
                    <a:pt x="3" y="69"/>
                    <a:pt x="21" y="98"/>
                    <a:pt x="47" y="98"/>
                  </a:cubicBezTo>
                  <a:cubicBezTo>
                    <a:pt x="160" y="98"/>
                    <a:pt x="160" y="98"/>
                    <a:pt x="160" y="98"/>
                  </a:cubicBezTo>
                  <a:cubicBezTo>
                    <a:pt x="199" y="98"/>
                    <a:pt x="221" y="32"/>
                    <a:pt x="199" y="0"/>
                  </a:cubicBezTo>
                  <a:cubicBezTo>
                    <a:pt x="160" y="30"/>
                    <a:pt x="112" y="49"/>
                    <a:pt x="59" y="49"/>
                  </a:cubicBezTo>
                  <a:cubicBezTo>
                    <a:pt x="39" y="49"/>
                    <a:pt x="19" y="46"/>
                    <a:pt x="0" y="41"/>
                  </a:cubicBezTo>
                  <a:close/>
                </a:path>
              </a:pathLst>
            </a:custGeom>
            <a:solidFill>
              <a:srgbClr val="474E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9" name="Freeform 41112"/>
            <p:cNvSpPr>
              <a:spLocks/>
            </p:cNvSpPr>
            <p:nvPr/>
          </p:nvSpPr>
          <p:spPr bwMode="auto">
            <a:xfrm>
              <a:off x="3060" y="1793"/>
              <a:ext cx="348" cy="185"/>
            </a:xfrm>
            <a:custGeom>
              <a:avLst/>
              <a:gdLst>
                <a:gd name="T0" fmla="*/ 183 w 200"/>
                <a:gd name="T1" fmla="*/ 0 h 106"/>
                <a:gd name="T2" fmla="*/ 21 w 200"/>
                <a:gd name="T3" fmla="*/ 98 h 106"/>
                <a:gd name="T4" fmla="*/ 3 w 200"/>
                <a:gd name="T5" fmla="*/ 169 h 106"/>
                <a:gd name="T6" fmla="*/ 106 w 200"/>
                <a:gd name="T7" fmla="*/ 185 h 106"/>
                <a:gd name="T8" fmla="*/ 348 w 200"/>
                <a:gd name="T9" fmla="*/ 99 h 106"/>
                <a:gd name="T10" fmla="*/ 346 w 200"/>
                <a:gd name="T11" fmla="*/ 98 h 106"/>
                <a:gd name="T12" fmla="*/ 183 w 200"/>
                <a:gd name="T13" fmla="*/ 0 h 10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00" h="106">
                  <a:moveTo>
                    <a:pt x="105" y="0"/>
                  </a:moveTo>
                  <a:cubicBezTo>
                    <a:pt x="68" y="0"/>
                    <a:pt x="34" y="29"/>
                    <a:pt x="12" y="56"/>
                  </a:cubicBezTo>
                  <a:cubicBezTo>
                    <a:pt x="3" y="66"/>
                    <a:pt x="0" y="82"/>
                    <a:pt x="2" y="97"/>
                  </a:cubicBezTo>
                  <a:cubicBezTo>
                    <a:pt x="21" y="103"/>
                    <a:pt x="41" y="106"/>
                    <a:pt x="61" y="106"/>
                  </a:cubicBezTo>
                  <a:cubicBezTo>
                    <a:pt x="114" y="106"/>
                    <a:pt x="162" y="87"/>
                    <a:pt x="200" y="57"/>
                  </a:cubicBezTo>
                  <a:cubicBezTo>
                    <a:pt x="200" y="57"/>
                    <a:pt x="199" y="56"/>
                    <a:pt x="199" y="56"/>
                  </a:cubicBezTo>
                  <a:cubicBezTo>
                    <a:pt x="177" y="29"/>
                    <a:pt x="143" y="0"/>
                    <a:pt x="105" y="0"/>
                  </a:cubicBezTo>
                  <a:close/>
                </a:path>
              </a:pathLst>
            </a:custGeom>
            <a:solidFill>
              <a:srgbClr val="636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0" name="Freeform 41113"/>
            <p:cNvSpPr>
              <a:spLocks/>
            </p:cNvSpPr>
            <p:nvPr/>
          </p:nvSpPr>
          <p:spPr bwMode="auto">
            <a:xfrm>
              <a:off x="3063" y="1894"/>
              <a:ext cx="347" cy="86"/>
            </a:xfrm>
            <a:custGeom>
              <a:avLst/>
              <a:gdLst>
                <a:gd name="T0" fmla="*/ 103 w 199"/>
                <a:gd name="T1" fmla="*/ 84 h 49"/>
                <a:gd name="T2" fmla="*/ 0 w 199"/>
                <a:gd name="T3" fmla="*/ 70 h 49"/>
                <a:gd name="T4" fmla="*/ 0 w 199"/>
                <a:gd name="T5" fmla="*/ 72 h 49"/>
                <a:gd name="T6" fmla="*/ 103 w 199"/>
                <a:gd name="T7" fmla="*/ 86 h 49"/>
                <a:gd name="T8" fmla="*/ 347 w 199"/>
                <a:gd name="T9" fmla="*/ 0 h 49"/>
                <a:gd name="T10" fmla="*/ 345 w 199"/>
                <a:gd name="T11" fmla="*/ 0 h 49"/>
                <a:gd name="T12" fmla="*/ 103 w 199"/>
                <a:gd name="T13" fmla="*/ 84 h 4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9" h="49">
                  <a:moveTo>
                    <a:pt x="59" y="48"/>
                  </a:moveTo>
                  <a:cubicBezTo>
                    <a:pt x="39" y="48"/>
                    <a:pt x="19" y="45"/>
                    <a:pt x="0" y="4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9" y="46"/>
                    <a:pt x="39" y="49"/>
                    <a:pt x="59" y="49"/>
                  </a:cubicBezTo>
                  <a:cubicBezTo>
                    <a:pt x="112" y="49"/>
                    <a:pt x="160" y="30"/>
                    <a:pt x="19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60" y="30"/>
                    <a:pt x="112" y="48"/>
                    <a:pt x="59" y="48"/>
                  </a:cubicBezTo>
                  <a:close/>
                </a:path>
              </a:pathLst>
            </a:custGeom>
            <a:solidFill>
              <a:srgbClr val="474E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1" name="Freeform 41114"/>
            <p:cNvSpPr>
              <a:spLocks/>
            </p:cNvSpPr>
            <p:nvPr/>
          </p:nvSpPr>
          <p:spPr bwMode="auto">
            <a:xfrm>
              <a:off x="3063" y="1893"/>
              <a:ext cx="345" cy="85"/>
            </a:xfrm>
            <a:custGeom>
              <a:avLst/>
              <a:gdLst>
                <a:gd name="T0" fmla="*/ 345 w 198"/>
                <a:gd name="T1" fmla="*/ 2 h 49"/>
                <a:gd name="T2" fmla="*/ 345 w 198"/>
                <a:gd name="T3" fmla="*/ 0 h 49"/>
                <a:gd name="T4" fmla="*/ 103 w 198"/>
                <a:gd name="T5" fmla="*/ 85 h 49"/>
                <a:gd name="T6" fmla="*/ 0 w 198"/>
                <a:gd name="T7" fmla="*/ 69 h 49"/>
                <a:gd name="T8" fmla="*/ 0 w 198"/>
                <a:gd name="T9" fmla="*/ 71 h 49"/>
                <a:gd name="T10" fmla="*/ 103 w 198"/>
                <a:gd name="T11" fmla="*/ 85 h 49"/>
                <a:gd name="T12" fmla="*/ 345 w 198"/>
                <a:gd name="T13" fmla="*/ 2 h 4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8" h="49">
                  <a:moveTo>
                    <a:pt x="198" y="1"/>
                  </a:moveTo>
                  <a:cubicBezTo>
                    <a:pt x="198" y="0"/>
                    <a:pt x="198" y="0"/>
                    <a:pt x="198" y="0"/>
                  </a:cubicBezTo>
                  <a:cubicBezTo>
                    <a:pt x="160" y="30"/>
                    <a:pt x="112" y="49"/>
                    <a:pt x="59" y="49"/>
                  </a:cubicBezTo>
                  <a:cubicBezTo>
                    <a:pt x="39" y="49"/>
                    <a:pt x="19" y="46"/>
                    <a:pt x="0" y="4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9" y="46"/>
                    <a:pt x="39" y="49"/>
                    <a:pt x="59" y="49"/>
                  </a:cubicBezTo>
                  <a:cubicBezTo>
                    <a:pt x="112" y="49"/>
                    <a:pt x="160" y="31"/>
                    <a:pt x="198" y="1"/>
                  </a:cubicBezTo>
                  <a:close/>
                </a:path>
              </a:pathLst>
            </a:custGeom>
            <a:solidFill>
              <a:srgbClr val="474E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2" name="Freeform 41115"/>
            <p:cNvSpPr>
              <a:spLocks/>
            </p:cNvSpPr>
            <p:nvPr/>
          </p:nvSpPr>
          <p:spPr bwMode="auto">
            <a:xfrm>
              <a:off x="3213" y="1868"/>
              <a:ext cx="61" cy="120"/>
            </a:xfrm>
            <a:custGeom>
              <a:avLst/>
              <a:gdLst>
                <a:gd name="T0" fmla="*/ 26 w 35"/>
                <a:gd name="T1" fmla="*/ 106 h 69"/>
                <a:gd name="T2" fmla="*/ 26 w 35"/>
                <a:gd name="T3" fmla="*/ 106 h 69"/>
                <a:gd name="T4" fmla="*/ 17 w 35"/>
                <a:gd name="T5" fmla="*/ 106 h 69"/>
                <a:gd name="T6" fmla="*/ 12 w 35"/>
                <a:gd name="T7" fmla="*/ 104 h 69"/>
                <a:gd name="T8" fmla="*/ 7 w 35"/>
                <a:gd name="T9" fmla="*/ 104 h 69"/>
                <a:gd name="T10" fmla="*/ 0 w 35"/>
                <a:gd name="T11" fmla="*/ 101 h 69"/>
                <a:gd name="T12" fmla="*/ 2 w 35"/>
                <a:gd name="T13" fmla="*/ 94 h 69"/>
                <a:gd name="T14" fmla="*/ 3 w 35"/>
                <a:gd name="T15" fmla="*/ 87 h 69"/>
                <a:gd name="T16" fmla="*/ 14 w 35"/>
                <a:gd name="T17" fmla="*/ 89 h 69"/>
                <a:gd name="T18" fmla="*/ 24 w 35"/>
                <a:gd name="T19" fmla="*/ 90 h 69"/>
                <a:gd name="T20" fmla="*/ 37 w 35"/>
                <a:gd name="T21" fmla="*/ 87 h 69"/>
                <a:gd name="T22" fmla="*/ 40 w 35"/>
                <a:gd name="T23" fmla="*/ 78 h 69"/>
                <a:gd name="T24" fmla="*/ 38 w 35"/>
                <a:gd name="T25" fmla="*/ 75 h 69"/>
                <a:gd name="T26" fmla="*/ 37 w 35"/>
                <a:gd name="T27" fmla="*/ 71 h 69"/>
                <a:gd name="T28" fmla="*/ 31 w 35"/>
                <a:gd name="T29" fmla="*/ 68 h 69"/>
                <a:gd name="T30" fmla="*/ 28 w 35"/>
                <a:gd name="T31" fmla="*/ 66 h 69"/>
                <a:gd name="T32" fmla="*/ 21 w 35"/>
                <a:gd name="T33" fmla="*/ 64 h 69"/>
                <a:gd name="T34" fmla="*/ 14 w 35"/>
                <a:gd name="T35" fmla="*/ 61 h 69"/>
                <a:gd name="T36" fmla="*/ 7 w 35"/>
                <a:gd name="T37" fmla="*/ 56 h 69"/>
                <a:gd name="T38" fmla="*/ 3 w 35"/>
                <a:gd name="T39" fmla="*/ 49 h 69"/>
                <a:gd name="T40" fmla="*/ 2 w 35"/>
                <a:gd name="T41" fmla="*/ 40 h 69"/>
                <a:gd name="T42" fmla="*/ 9 w 35"/>
                <a:gd name="T43" fmla="*/ 23 h 69"/>
                <a:gd name="T44" fmla="*/ 26 w 35"/>
                <a:gd name="T45" fmla="*/ 14 h 69"/>
                <a:gd name="T46" fmla="*/ 26 w 35"/>
                <a:gd name="T47" fmla="*/ 2 h 69"/>
                <a:gd name="T48" fmla="*/ 31 w 35"/>
                <a:gd name="T49" fmla="*/ 0 h 69"/>
                <a:gd name="T50" fmla="*/ 38 w 35"/>
                <a:gd name="T51" fmla="*/ 2 h 69"/>
                <a:gd name="T52" fmla="*/ 38 w 35"/>
                <a:gd name="T53" fmla="*/ 14 h 69"/>
                <a:gd name="T54" fmla="*/ 47 w 35"/>
                <a:gd name="T55" fmla="*/ 16 h 69"/>
                <a:gd name="T56" fmla="*/ 58 w 35"/>
                <a:gd name="T57" fmla="*/ 19 h 69"/>
                <a:gd name="T58" fmla="*/ 52 w 35"/>
                <a:gd name="T59" fmla="*/ 33 h 69"/>
                <a:gd name="T60" fmla="*/ 49 w 35"/>
                <a:gd name="T61" fmla="*/ 31 h 69"/>
                <a:gd name="T62" fmla="*/ 45 w 35"/>
                <a:gd name="T63" fmla="*/ 30 h 69"/>
                <a:gd name="T64" fmla="*/ 40 w 35"/>
                <a:gd name="T65" fmla="*/ 30 h 69"/>
                <a:gd name="T66" fmla="*/ 33 w 35"/>
                <a:gd name="T67" fmla="*/ 30 h 69"/>
                <a:gd name="T68" fmla="*/ 30 w 35"/>
                <a:gd name="T69" fmla="*/ 30 h 69"/>
                <a:gd name="T70" fmla="*/ 26 w 35"/>
                <a:gd name="T71" fmla="*/ 31 h 69"/>
                <a:gd name="T72" fmla="*/ 23 w 35"/>
                <a:gd name="T73" fmla="*/ 33 h 69"/>
                <a:gd name="T74" fmla="*/ 21 w 35"/>
                <a:gd name="T75" fmla="*/ 38 h 69"/>
                <a:gd name="T76" fmla="*/ 23 w 35"/>
                <a:gd name="T77" fmla="*/ 42 h 69"/>
                <a:gd name="T78" fmla="*/ 24 w 35"/>
                <a:gd name="T79" fmla="*/ 45 h 69"/>
                <a:gd name="T80" fmla="*/ 28 w 35"/>
                <a:gd name="T81" fmla="*/ 47 h 69"/>
                <a:gd name="T82" fmla="*/ 31 w 35"/>
                <a:gd name="T83" fmla="*/ 49 h 69"/>
                <a:gd name="T84" fmla="*/ 40 w 35"/>
                <a:gd name="T85" fmla="*/ 52 h 69"/>
                <a:gd name="T86" fmla="*/ 49 w 35"/>
                <a:gd name="T87" fmla="*/ 56 h 69"/>
                <a:gd name="T88" fmla="*/ 54 w 35"/>
                <a:gd name="T89" fmla="*/ 61 h 69"/>
                <a:gd name="T90" fmla="*/ 59 w 35"/>
                <a:gd name="T91" fmla="*/ 68 h 69"/>
                <a:gd name="T92" fmla="*/ 61 w 35"/>
                <a:gd name="T93" fmla="*/ 78 h 69"/>
                <a:gd name="T94" fmla="*/ 54 w 35"/>
                <a:gd name="T95" fmla="*/ 96 h 69"/>
                <a:gd name="T96" fmla="*/ 38 w 35"/>
                <a:gd name="T97" fmla="*/ 104 h 69"/>
                <a:gd name="T98" fmla="*/ 38 w 35"/>
                <a:gd name="T99" fmla="*/ 120 h 69"/>
                <a:gd name="T100" fmla="*/ 31 w 35"/>
                <a:gd name="T101" fmla="*/ 120 h 69"/>
                <a:gd name="T102" fmla="*/ 26 w 35"/>
                <a:gd name="T103" fmla="*/ 120 h 69"/>
                <a:gd name="T104" fmla="*/ 26 w 35"/>
                <a:gd name="T105" fmla="*/ 106 h 69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35" h="69">
                  <a:moveTo>
                    <a:pt x="15" y="61"/>
                  </a:moveTo>
                  <a:cubicBezTo>
                    <a:pt x="15" y="61"/>
                    <a:pt x="15" y="61"/>
                    <a:pt x="15" y="61"/>
                  </a:cubicBezTo>
                  <a:cubicBezTo>
                    <a:pt x="13" y="61"/>
                    <a:pt x="12" y="61"/>
                    <a:pt x="10" y="61"/>
                  </a:cubicBezTo>
                  <a:cubicBezTo>
                    <a:pt x="9" y="61"/>
                    <a:pt x="8" y="61"/>
                    <a:pt x="7" y="60"/>
                  </a:cubicBezTo>
                  <a:cubicBezTo>
                    <a:pt x="6" y="60"/>
                    <a:pt x="5" y="60"/>
                    <a:pt x="4" y="60"/>
                  </a:cubicBezTo>
                  <a:cubicBezTo>
                    <a:pt x="2" y="59"/>
                    <a:pt x="1" y="59"/>
                    <a:pt x="0" y="58"/>
                  </a:cubicBezTo>
                  <a:cubicBezTo>
                    <a:pt x="0" y="57"/>
                    <a:pt x="0" y="56"/>
                    <a:pt x="1" y="54"/>
                  </a:cubicBezTo>
                  <a:cubicBezTo>
                    <a:pt x="1" y="53"/>
                    <a:pt x="2" y="51"/>
                    <a:pt x="2" y="50"/>
                  </a:cubicBezTo>
                  <a:cubicBezTo>
                    <a:pt x="4" y="51"/>
                    <a:pt x="6" y="51"/>
                    <a:pt x="8" y="51"/>
                  </a:cubicBezTo>
                  <a:cubicBezTo>
                    <a:pt x="10" y="52"/>
                    <a:pt x="12" y="52"/>
                    <a:pt x="14" y="52"/>
                  </a:cubicBezTo>
                  <a:cubicBezTo>
                    <a:pt x="17" y="52"/>
                    <a:pt x="19" y="51"/>
                    <a:pt x="21" y="50"/>
                  </a:cubicBezTo>
                  <a:cubicBezTo>
                    <a:pt x="22" y="49"/>
                    <a:pt x="23" y="48"/>
                    <a:pt x="23" y="45"/>
                  </a:cubicBezTo>
                  <a:cubicBezTo>
                    <a:pt x="23" y="44"/>
                    <a:pt x="23" y="43"/>
                    <a:pt x="22" y="43"/>
                  </a:cubicBezTo>
                  <a:cubicBezTo>
                    <a:pt x="22" y="42"/>
                    <a:pt x="21" y="41"/>
                    <a:pt x="21" y="41"/>
                  </a:cubicBezTo>
                  <a:cubicBezTo>
                    <a:pt x="20" y="40"/>
                    <a:pt x="19" y="40"/>
                    <a:pt x="18" y="39"/>
                  </a:cubicBezTo>
                  <a:cubicBezTo>
                    <a:pt x="17" y="39"/>
                    <a:pt x="17" y="39"/>
                    <a:pt x="16" y="38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0" y="36"/>
                    <a:pt x="9" y="35"/>
                    <a:pt x="8" y="35"/>
                  </a:cubicBezTo>
                  <a:cubicBezTo>
                    <a:pt x="6" y="34"/>
                    <a:pt x="5" y="33"/>
                    <a:pt x="4" y="32"/>
                  </a:cubicBezTo>
                  <a:cubicBezTo>
                    <a:pt x="3" y="31"/>
                    <a:pt x="3" y="30"/>
                    <a:pt x="2" y="28"/>
                  </a:cubicBezTo>
                  <a:cubicBezTo>
                    <a:pt x="2" y="27"/>
                    <a:pt x="1" y="25"/>
                    <a:pt x="1" y="23"/>
                  </a:cubicBezTo>
                  <a:cubicBezTo>
                    <a:pt x="1" y="19"/>
                    <a:pt x="3" y="15"/>
                    <a:pt x="5" y="13"/>
                  </a:cubicBezTo>
                  <a:cubicBezTo>
                    <a:pt x="8" y="10"/>
                    <a:pt x="11" y="9"/>
                    <a:pt x="15" y="8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0"/>
                    <a:pt x="17" y="0"/>
                    <a:pt x="18" y="0"/>
                  </a:cubicBezTo>
                  <a:cubicBezTo>
                    <a:pt x="19" y="0"/>
                    <a:pt x="20" y="0"/>
                    <a:pt x="22" y="1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8"/>
                    <a:pt x="25" y="9"/>
                    <a:pt x="27" y="9"/>
                  </a:cubicBezTo>
                  <a:cubicBezTo>
                    <a:pt x="29" y="9"/>
                    <a:pt x="31" y="10"/>
                    <a:pt x="33" y="11"/>
                  </a:cubicBezTo>
                  <a:cubicBezTo>
                    <a:pt x="32" y="13"/>
                    <a:pt x="32" y="16"/>
                    <a:pt x="30" y="19"/>
                  </a:cubicBezTo>
                  <a:cubicBezTo>
                    <a:pt x="30" y="19"/>
                    <a:pt x="29" y="18"/>
                    <a:pt x="28" y="18"/>
                  </a:cubicBezTo>
                  <a:cubicBezTo>
                    <a:pt x="27" y="18"/>
                    <a:pt x="27" y="17"/>
                    <a:pt x="26" y="17"/>
                  </a:cubicBezTo>
                  <a:cubicBezTo>
                    <a:pt x="25" y="17"/>
                    <a:pt x="24" y="17"/>
                    <a:pt x="23" y="17"/>
                  </a:cubicBezTo>
                  <a:cubicBezTo>
                    <a:pt x="22" y="17"/>
                    <a:pt x="21" y="17"/>
                    <a:pt x="19" y="17"/>
                  </a:cubicBezTo>
                  <a:cubicBezTo>
                    <a:pt x="19" y="17"/>
                    <a:pt x="18" y="17"/>
                    <a:pt x="17" y="17"/>
                  </a:cubicBezTo>
                  <a:cubicBezTo>
                    <a:pt x="16" y="17"/>
                    <a:pt x="15" y="17"/>
                    <a:pt x="15" y="18"/>
                  </a:cubicBezTo>
                  <a:cubicBezTo>
                    <a:pt x="14" y="18"/>
                    <a:pt x="13" y="18"/>
                    <a:pt x="13" y="19"/>
                  </a:cubicBezTo>
                  <a:cubicBezTo>
                    <a:pt x="13" y="20"/>
                    <a:pt x="12" y="21"/>
                    <a:pt x="12" y="22"/>
                  </a:cubicBezTo>
                  <a:cubicBezTo>
                    <a:pt x="12" y="23"/>
                    <a:pt x="12" y="24"/>
                    <a:pt x="13" y="24"/>
                  </a:cubicBezTo>
                  <a:cubicBezTo>
                    <a:pt x="13" y="25"/>
                    <a:pt x="14" y="26"/>
                    <a:pt x="14" y="26"/>
                  </a:cubicBezTo>
                  <a:cubicBezTo>
                    <a:pt x="15" y="26"/>
                    <a:pt x="15" y="27"/>
                    <a:pt x="16" y="27"/>
                  </a:cubicBezTo>
                  <a:cubicBezTo>
                    <a:pt x="17" y="28"/>
                    <a:pt x="18" y="28"/>
                    <a:pt x="18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4" y="31"/>
                    <a:pt x="26" y="31"/>
                    <a:pt x="28" y="32"/>
                  </a:cubicBezTo>
                  <a:cubicBezTo>
                    <a:pt x="29" y="33"/>
                    <a:pt x="30" y="34"/>
                    <a:pt x="31" y="35"/>
                  </a:cubicBezTo>
                  <a:cubicBezTo>
                    <a:pt x="32" y="36"/>
                    <a:pt x="33" y="37"/>
                    <a:pt x="34" y="39"/>
                  </a:cubicBezTo>
                  <a:cubicBezTo>
                    <a:pt x="34" y="41"/>
                    <a:pt x="35" y="42"/>
                    <a:pt x="35" y="45"/>
                  </a:cubicBezTo>
                  <a:cubicBezTo>
                    <a:pt x="35" y="49"/>
                    <a:pt x="34" y="52"/>
                    <a:pt x="31" y="55"/>
                  </a:cubicBezTo>
                  <a:cubicBezTo>
                    <a:pt x="29" y="58"/>
                    <a:pt x="26" y="59"/>
                    <a:pt x="22" y="60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1" y="69"/>
                    <a:pt x="19" y="69"/>
                    <a:pt x="18" y="69"/>
                  </a:cubicBezTo>
                  <a:cubicBezTo>
                    <a:pt x="17" y="69"/>
                    <a:pt x="16" y="69"/>
                    <a:pt x="15" y="69"/>
                  </a:cubicBezTo>
                  <a:lnTo>
                    <a:pt x="15" y="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23" name="Freeform 41116"/>
            <p:cNvSpPr>
              <a:spLocks/>
            </p:cNvSpPr>
            <p:nvPr/>
          </p:nvSpPr>
          <p:spPr bwMode="auto">
            <a:xfrm>
              <a:off x="3187" y="1778"/>
              <a:ext cx="106" cy="24"/>
            </a:xfrm>
            <a:custGeom>
              <a:avLst/>
              <a:gdLst>
                <a:gd name="T0" fmla="*/ 7 w 61"/>
                <a:gd name="T1" fmla="*/ 24 h 14"/>
                <a:gd name="T2" fmla="*/ 2 w 61"/>
                <a:gd name="T3" fmla="*/ 21 h 14"/>
                <a:gd name="T4" fmla="*/ 5 w 61"/>
                <a:gd name="T5" fmla="*/ 14 h 14"/>
                <a:gd name="T6" fmla="*/ 101 w 61"/>
                <a:gd name="T7" fmla="*/ 12 h 14"/>
                <a:gd name="T8" fmla="*/ 106 w 61"/>
                <a:gd name="T9" fmla="*/ 19 h 14"/>
                <a:gd name="T10" fmla="*/ 99 w 61"/>
                <a:gd name="T11" fmla="*/ 22 h 14"/>
                <a:gd name="T12" fmla="*/ 9 w 61"/>
                <a:gd name="T13" fmla="*/ 24 h 14"/>
                <a:gd name="T14" fmla="*/ 7 w 61"/>
                <a:gd name="T15" fmla="*/ 24 h 1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1" h="14">
                  <a:moveTo>
                    <a:pt x="4" y="14"/>
                  </a:moveTo>
                  <a:cubicBezTo>
                    <a:pt x="2" y="14"/>
                    <a:pt x="1" y="13"/>
                    <a:pt x="1" y="12"/>
                  </a:cubicBezTo>
                  <a:cubicBezTo>
                    <a:pt x="0" y="11"/>
                    <a:pt x="1" y="9"/>
                    <a:pt x="3" y="8"/>
                  </a:cubicBezTo>
                  <a:cubicBezTo>
                    <a:pt x="4" y="8"/>
                    <a:pt x="27" y="0"/>
                    <a:pt x="58" y="7"/>
                  </a:cubicBezTo>
                  <a:cubicBezTo>
                    <a:pt x="60" y="7"/>
                    <a:pt x="61" y="9"/>
                    <a:pt x="61" y="11"/>
                  </a:cubicBezTo>
                  <a:cubicBezTo>
                    <a:pt x="60" y="12"/>
                    <a:pt x="59" y="13"/>
                    <a:pt x="57" y="13"/>
                  </a:cubicBezTo>
                  <a:cubicBezTo>
                    <a:pt x="28" y="6"/>
                    <a:pt x="5" y="14"/>
                    <a:pt x="5" y="14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24" name="Group 41148"/>
          <p:cNvGrpSpPr>
            <a:grpSpLocks/>
          </p:cNvGrpSpPr>
          <p:nvPr userDrawn="1"/>
        </p:nvGrpSpPr>
        <p:grpSpPr bwMode="auto">
          <a:xfrm>
            <a:off x="6989234" y="2481792"/>
            <a:ext cx="5202767" cy="349251"/>
            <a:chOff x="3304" y="1057"/>
            <a:chExt cx="2458" cy="16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5" name="Rectangle 41017"/>
            <p:cNvSpPr>
              <a:spLocks noChangeArrowheads="1"/>
            </p:cNvSpPr>
            <p:nvPr/>
          </p:nvSpPr>
          <p:spPr bwMode="auto">
            <a:xfrm>
              <a:off x="5586" y="1175"/>
              <a:ext cx="176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6" name="Rectangle 41019"/>
            <p:cNvSpPr>
              <a:spLocks noChangeArrowheads="1"/>
            </p:cNvSpPr>
            <p:nvPr/>
          </p:nvSpPr>
          <p:spPr bwMode="auto">
            <a:xfrm>
              <a:off x="5005" y="1175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Freeform 41120"/>
            <p:cNvSpPr>
              <a:spLocks/>
            </p:cNvSpPr>
            <p:nvPr/>
          </p:nvSpPr>
          <p:spPr bwMode="auto">
            <a:xfrm>
              <a:off x="3304" y="1057"/>
              <a:ext cx="365" cy="47"/>
            </a:xfrm>
            <a:custGeom>
              <a:avLst/>
              <a:gdLst>
                <a:gd name="T0" fmla="*/ 365 w 210"/>
                <a:gd name="T1" fmla="*/ 0 h 27"/>
                <a:gd name="T2" fmla="*/ 0 w 210"/>
                <a:gd name="T3" fmla="*/ 0 h 27"/>
                <a:gd name="T4" fmla="*/ 0 w 210"/>
                <a:gd name="T5" fmla="*/ 47 h 27"/>
                <a:gd name="T6" fmla="*/ 351 w 210"/>
                <a:gd name="T7" fmla="*/ 47 h 27"/>
                <a:gd name="T8" fmla="*/ 365 w 210"/>
                <a:gd name="T9" fmla="*/ 0 h 2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27">
                  <a:moveTo>
                    <a:pt x="2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202" y="27"/>
                    <a:pt x="202" y="27"/>
                    <a:pt x="202" y="27"/>
                  </a:cubicBezTo>
                  <a:cubicBezTo>
                    <a:pt x="204" y="18"/>
                    <a:pt x="207" y="9"/>
                    <a:pt x="2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28" name="Group 41147"/>
          <p:cNvGrpSpPr>
            <a:grpSpLocks/>
          </p:cNvGrpSpPr>
          <p:nvPr userDrawn="1"/>
        </p:nvGrpSpPr>
        <p:grpSpPr bwMode="auto">
          <a:xfrm>
            <a:off x="7711017" y="1893359"/>
            <a:ext cx="1761067" cy="1761067"/>
            <a:chOff x="3645" y="779"/>
            <a:chExt cx="832" cy="832"/>
          </a:xfrm>
        </p:grpSpPr>
        <p:sp>
          <p:nvSpPr>
            <p:cNvPr id="29" name="Oval 41021"/>
            <p:cNvSpPr>
              <a:spLocks noChangeArrowheads="1"/>
            </p:cNvSpPr>
            <p:nvPr/>
          </p:nvSpPr>
          <p:spPr bwMode="auto">
            <a:xfrm>
              <a:off x="3645" y="779"/>
              <a:ext cx="832" cy="832"/>
            </a:xfrm>
            <a:prstGeom prst="ellipse">
              <a:avLst/>
            </a:pr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0" name="Oval 41022"/>
            <p:cNvSpPr>
              <a:spLocks noChangeArrowheads="1"/>
            </p:cNvSpPr>
            <p:nvPr/>
          </p:nvSpPr>
          <p:spPr bwMode="auto">
            <a:xfrm>
              <a:off x="3645" y="779"/>
              <a:ext cx="832" cy="8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1" name="Freeform 41023"/>
            <p:cNvSpPr>
              <a:spLocks/>
            </p:cNvSpPr>
            <p:nvPr/>
          </p:nvSpPr>
          <p:spPr bwMode="auto">
            <a:xfrm>
              <a:off x="4146" y="1047"/>
              <a:ext cx="6" cy="5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2 h 3"/>
                <a:gd name="T4" fmla="*/ 4 w 3"/>
                <a:gd name="T5" fmla="*/ 2 h 3"/>
                <a:gd name="T6" fmla="*/ 4 w 3"/>
                <a:gd name="T7" fmla="*/ 5 h 3"/>
                <a:gd name="T8" fmla="*/ 6 w 3"/>
                <a:gd name="T9" fmla="*/ 5 h 3"/>
                <a:gd name="T10" fmla="*/ 6 w 3"/>
                <a:gd name="T11" fmla="*/ 2 h 3"/>
                <a:gd name="T12" fmla="*/ 6 w 3"/>
                <a:gd name="T13" fmla="*/ 0 h 3"/>
                <a:gd name="T14" fmla="*/ 4 w 3"/>
                <a:gd name="T15" fmla="*/ 0 h 3"/>
                <a:gd name="T16" fmla="*/ 0 w 3"/>
                <a:gd name="T17" fmla="*/ 0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2" name="Freeform 41024"/>
            <p:cNvSpPr>
              <a:spLocks/>
            </p:cNvSpPr>
            <p:nvPr/>
          </p:nvSpPr>
          <p:spPr bwMode="auto">
            <a:xfrm>
              <a:off x="4152" y="1029"/>
              <a:ext cx="13" cy="5"/>
            </a:xfrm>
            <a:custGeom>
              <a:avLst/>
              <a:gdLst>
                <a:gd name="T0" fmla="*/ 7 w 8"/>
                <a:gd name="T1" fmla="*/ 5 h 3"/>
                <a:gd name="T2" fmla="*/ 8 w 8"/>
                <a:gd name="T3" fmla="*/ 5 h 3"/>
                <a:gd name="T4" fmla="*/ 11 w 8"/>
                <a:gd name="T5" fmla="*/ 5 h 3"/>
                <a:gd name="T6" fmla="*/ 13 w 8"/>
                <a:gd name="T7" fmla="*/ 5 h 3"/>
                <a:gd name="T8" fmla="*/ 13 w 8"/>
                <a:gd name="T9" fmla="*/ 3 h 3"/>
                <a:gd name="T10" fmla="*/ 11 w 8"/>
                <a:gd name="T11" fmla="*/ 3 h 3"/>
                <a:gd name="T12" fmla="*/ 11 w 8"/>
                <a:gd name="T13" fmla="*/ 0 h 3"/>
                <a:gd name="T14" fmla="*/ 8 w 8"/>
                <a:gd name="T15" fmla="*/ 0 h 3"/>
                <a:gd name="T16" fmla="*/ 8 w 8"/>
                <a:gd name="T17" fmla="*/ 3 h 3"/>
                <a:gd name="T18" fmla="*/ 7 w 8"/>
                <a:gd name="T19" fmla="*/ 3 h 3"/>
                <a:gd name="T20" fmla="*/ 3 w 8"/>
                <a:gd name="T21" fmla="*/ 3 h 3"/>
                <a:gd name="T22" fmla="*/ 0 w 8"/>
                <a:gd name="T23" fmla="*/ 3 h 3"/>
                <a:gd name="T24" fmla="*/ 0 w 8"/>
                <a:gd name="T25" fmla="*/ 5 h 3"/>
                <a:gd name="T26" fmla="*/ 3 w 8"/>
                <a:gd name="T27" fmla="*/ 5 h 3"/>
                <a:gd name="T28" fmla="*/ 7 w 8"/>
                <a:gd name="T29" fmla="*/ 5 h 3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8" h="3">
                  <a:moveTo>
                    <a:pt x="4" y="3"/>
                  </a:moveTo>
                  <a:cubicBezTo>
                    <a:pt x="4" y="3"/>
                    <a:pt x="5" y="3"/>
                    <a:pt x="5" y="3"/>
                  </a:cubicBezTo>
                  <a:cubicBezTo>
                    <a:pt x="6" y="3"/>
                    <a:pt x="6" y="3"/>
                    <a:pt x="7" y="3"/>
                  </a:cubicBezTo>
                  <a:cubicBezTo>
                    <a:pt x="7" y="3"/>
                    <a:pt x="8" y="3"/>
                    <a:pt x="8" y="3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1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3" y="3"/>
                    <a:pt x="3" y="3"/>
                    <a:pt x="4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3" name="Freeform 41025"/>
            <p:cNvSpPr>
              <a:spLocks/>
            </p:cNvSpPr>
            <p:nvPr/>
          </p:nvSpPr>
          <p:spPr bwMode="auto">
            <a:xfrm>
              <a:off x="4179" y="991"/>
              <a:ext cx="20" cy="14"/>
            </a:xfrm>
            <a:custGeom>
              <a:avLst/>
              <a:gdLst>
                <a:gd name="T0" fmla="*/ 4 w 11"/>
                <a:gd name="T1" fmla="*/ 5 h 8"/>
                <a:gd name="T2" fmla="*/ 4 w 11"/>
                <a:gd name="T3" fmla="*/ 7 h 8"/>
                <a:gd name="T4" fmla="*/ 4 w 11"/>
                <a:gd name="T5" fmla="*/ 11 h 8"/>
                <a:gd name="T6" fmla="*/ 5 w 11"/>
                <a:gd name="T7" fmla="*/ 11 h 8"/>
                <a:gd name="T8" fmla="*/ 5 w 11"/>
                <a:gd name="T9" fmla="*/ 14 h 8"/>
                <a:gd name="T10" fmla="*/ 9 w 11"/>
                <a:gd name="T11" fmla="*/ 14 h 8"/>
                <a:gd name="T12" fmla="*/ 11 w 11"/>
                <a:gd name="T13" fmla="*/ 14 h 8"/>
                <a:gd name="T14" fmla="*/ 11 w 11"/>
                <a:gd name="T15" fmla="*/ 11 h 8"/>
                <a:gd name="T16" fmla="*/ 9 w 11"/>
                <a:gd name="T17" fmla="*/ 11 h 8"/>
                <a:gd name="T18" fmla="*/ 9 w 11"/>
                <a:gd name="T19" fmla="*/ 7 h 8"/>
                <a:gd name="T20" fmla="*/ 9 w 11"/>
                <a:gd name="T21" fmla="*/ 5 h 8"/>
                <a:gd name="T22" fmla="*/ 11 w 11"/>
                <a:gd name="T23" fmla="*/ 5 h 8"/>
                <a:gd name="T24" fmla="*/ 15 w 11"/>
                <a:gd name="T25" fmla="*/ 5 h 8"/>
                <a:gd name="T26" fmla="*/ 15 w 11"/>
                <a:gd name="T27" fmla="*/ 7 h 8"/>
                <a:gd name="T28" fmla="*/ 18 w 11"/>
                <a:gd name="T29" fmla="*/ 7 h 8"/>
                <a:gd name="T30" fmla="*/ 20 w 11"/>
                <a:gd name="T31" fmla="*/ 7 h 8"/>
                <a:gd name="T32" fmla="*/ 20 w 11"/>
                <a:gd name="T33" fmla="*/ 5 h 8"/>
                <a:gd name="T34" fmla="*/ 20 w 11"/>
                <a:gd name="T35" fmla="*/ 2 h 8"/>
                <a:gd name="T36" fmla="*/ 18 w 11"/>
                <a:gd name="T37" fmla="*/ 2 h 8"/>
                <a:gd name="T38" fmla="*/ 15 w 11"/>
                <a:gd name="T39" fmla="*/ 2 h 8"/>
                <a:gd name="T40" fmla="*/ 11 w 11"/>
                <a:gd name="T41" fmla="*/ 2 h 8"/>
                <a:gd name="T42" fmla="*/ 9 w 11"/>
                <a:gd name="T43" fmla="*/ 2 h 8"/>
                <a:gd name="T44" fmla="*/ 5 w 11"/>
                <a:gd name="T45" fmla="*/ 2 h 8"/>
                <a:gd name="T46" fmla="*/ 5 w 11"/>
                <a:gd name="T47" fmla="*/ 0 h 8"/>
                <a:gd name="T48" fmla="*/ 4 w 11"/>
                <a:gd name="T49" fmla="*/ 0 h 8"/>
                <a:gd name="T50" fmla="*/ 0 w 11"/>
                <a:gd name="T51" fmla="*/ 0 h 8"/>
                <a:gd name="T52" fmla="*/ 0 w 11"/>
                <a:gd name="T53" fmla="*/ 2 h 8"/>
                <a:gd name="T54" fmla="*/ 4 w 11"/>
                <a:gd name="T55" fmla="*/ 2 h 8"/>
                <a:gd name="T56" fmla="*/ 4 w 11"/>
                <a:gd name="T57" fmla="*/ 5 h 8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1" h="8">
                  <a:moveTo>
                    <a:pt x="2" y="3"/>
                  </a:moveTo>
                  <a:cubicBezTo>
                    <a:pt x="2" y="3"/>
                    <a:pt x="2" y="4"/>
                    <a:pt x="2" y="4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2" y="6"/>
                    <a:pt x="3" y="6"/>
                    <a:pt x="3" y="6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4" y="8"/>
                    <a:pt x="4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5" y="6"/>
                    <a:pt x="5" y="5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ubicBezTo>
                    <a:pt x="5" y="3"/>
                    <a:pt x="6" y="3"/>
                    <a:pt x="6" y="3"/>
                  </a:cubicBezTo>
                  <a:cubicBezTo>
                    <a:pt x="7" y="3"/>
                    <a:pt x="7" y="3"/>
                    <a:pt x="8" y="3"/>
                  </a:cubicBezTo>
                  <a:cubicBezTo>
                    <a:pt x="8" y="3"/>
                    <a:pt x="8" y="4"/>
                    <a:pt x="8" y="4"/>
                  </a:cubicBezTo>
                  <a:cubicBezTo>
                    <a:pt x="8" y="4"/>
                    <a:pt x="9" y="4"/>
                    <a:pt x="10" y="4"/>
                  </a:cubicBezTo>
                  <a:cubicBezTo>
                    <a:pt x="10" y="4"/>
                    <a:pt x="11" y="4"/>
                    <a:pt x="11" y="4"/>
                  </a:cubicBezTo>
                  <a:cubicBezTo>
                    <a:pt x="11" y="4"/>
                    <a:pt x="11" y="3"/>
                    <a:pt x="11" y="3"/>
                  </a:cubicBezTo>
                  <a:cubicBezTo>
                    <a:pt x="11" y="2"/>
                    <a:pt x="11" y="2"/>
                    <a:pt x="11" y="1"/>
                  </a:cubicBezTo>
                  <a:cubicBezTo>
                    <a:pt x="11" y="1"/>
                    <a:pt x="10" y="1"/>
                    <a:pt x="10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2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4" name="Freeform 41026"/>
            <p:cNvSpPr>
              <a:spLocks/>
            </p:cNvSpPr>
            <p:nvPr/>
          </p:nvSpPr>
          <p:spPr bwMode="auto">
            <a:xfrm>
              <a:off x="4174" y="1111"/>
              <a:ext cx="52" cy="28"/>
            </a:xfrm>
            <a:custGeom>
              <a:avLst/>
              <a:gdLst>
                <a:gd name="T0" fmla="*/ 3 w 30"/>
                <a:gd name="T1" fmla="*/ 28 h 16"/>
                <a:gd name="T2" fmla="*/ 5 w 30"/>
                <a:gd name="T3" fmla="*/ 28 h 16"/>
                <a:gd name="T4" fmla="*/ 9 w 30"/>
                <a:gd name="T5" fmla="*/ 28 h 16"/>
                <a:gd name="T6" fmla="*/ 10 w 30"/>
                <a:gd name="T7" fmla="*/ 28 h 16"/>
                <a:gd name="T8" fmla="*/ 10 w 30"/>
                <a:gd name="T9" fmla="*/ 26 h 16"/>
                <a:gd name="T10" fmla="*/ 14 w 30"/>
                <a:gd name="T11" fmla="*/ 26 h 16"/>
                <a:gd name="T12" fmla="*/ 16 w 30"/>
                <a:gd name="T13" fmla="*/ 26 h 16"/>
                <a:gd name="T14" fmla="*/ 19 w 30"/>
                <a:gd name="T15" fmla="*/ 26 h 16"/>
                <a:gd name="T16" fmla="*/ 19 w 30"/>
                <a:gd name="T17" fmla="*/ 23 h 16"/>
                <a:gd name="T18" fmla="*/ 23 w 30"/>
                <a:gd name="T19" fmla="*/ 23 h 16"/>
                <a:gd name="T20" fmla="*/ 24 w 30"/>
                <a:gd name="T21" fmla="*/ 23 h 16"/>
                <a:gd name="T22" fmla="*/ 28 w 30"/>
                <a:gd name="T23" fmla="*/ 23 h 16"/>
                <a:gd name="T24" fmla="*/ 29 w 30"/>
                <a:gd name="T25" fmla="*/ 23 h 16"/>
                <a:gd name="T26" fmla="*/ 33 w 30"/>
                <a:gd name="T27" fmla="*/ 23 h 16"/>
                <a:gd name="T28" fmla="*/ 33 w 30"/>
                <a:gd name="T29" fmla="*/ 26 h 16"/>
                <a:gd name="T30" fmla="*/ 35 w 30"/>
                <a:gd name="T31" fmla="*/ 26 h 16"/>
                <a:gd name="T32" fmla="*/ 38 w 30"/>
                <a:gd name="T33" fmla="*/ 26 h 16"/>
                <a:gd name="T34" fmla="*/ 40 w 30"/>
                <a:gd name="T35" fmla="*/ 26 h 16"/>
                <a:gd name="T36" fmla="*/ 43 w 30"/>
                <a:gd name="T37" fmla="*/ 26 h 16"/>
                <a:gd name="T38" fmla="*/ 47 w 30"/>
                <a:gd name="T39" fmla="*/ 26 h 16"/>
                <a:gd name="T40" fmla="*/ 49 w 30"/>
                <a:gd name="T41" fmla="*/ 26 h 16"/>
                <a:gd name="T42" fmla="*/ 52 w 30"/>
                <a:gd name="T43" fmla="*/ 26 h 16"/>
                <a:gd name="T44" fmla="*/ 52 w 30"/>
                <a:gd name="T45" fmla="*/ 23 h 16"/>
                <a:gd name="T46" fmla="*/ 49 w 30"/>
                <a:gd name="T47" fmla="*/ 23 h 16"/>
                <a:gd name="T48" fmla="*/ 49 w 30"/>
                <a:gd name="T49" fmla="*/ 19 h 16"/>
                <a:gd name="T50" fmla="*/ 49 w 30"/>
                <a:gd name="T51" fmla="*/ 18 h 16"/>
                <a:gd name="T52" fmla="*/ 47 w 30"/>
                <a:gd name="T53" fmla="*/ 18 h 16"/>
                <a:gd name="T54" fmla="*/ 43 w 30"/>
                <a:gd name="T55" fmla="*/ 18 h 16"/>
                <a:gd name="T56" fmla="*/ 43 w 30"/>
                <a:gd name="T57" fmla="*/ 14 h 16"/>
                <a:gd name="T58" fmla="*/ 40 w 30"/>
                <a:gd name="T59" fmla="*/ 14 h 16"/>
                <a:gd name="T60" fmla="*/ 38 w 30"/>
                <a:gd name="T61" fmla="*/ 14 h 16"/>
                <a:gd name="T62" fmla="*/ 38 w 30"/>
                <a:gd name="T63" fmla="*/ 11 h 16"/>
                <a:gd name="T64" fmla="*/ 35 w 30"/>
                <a:gd name="T65" fmla="*/ 11 h 16"/>
                <a:gd name="T66" fmla="*/ 33 w 30"/>
                <a:gd name="T67" fmla="*/ 11 h 16"/>
                <a:gd name="T68" fmla="*/ 33 w 30"/>
                <a:gd name="T69" fmla="*/ 9 h 16"/>
                <a:gd name="T70" fmla="*/ 29 w 30"/>
                <a:gd name="T71" fmla="*/ 9 h 16"/>
                <a:gd name="T72" fmla="*/ 28 w 30"/>
                <a:gd name="T73" fmla="*/ 9 h 16"/>
                <a:gd name="T74" fmla="*/ 24 w 30"/>
                <a:gd name="T75" fmla="*/ 9 h 16"/>
                <a:gd name="T76" fmla="*/ 24 w 30"/>
                <a:gd name="T77" fmla="*/ 11 h 16"/>
                <a:gd name="T78" fmla="*/ 23 w 30"/>
                <a:gd name="T79" fmla="*/ 11 h 16"/>
                <a:gd name="T80" fmla="*/ 19 w 30"/>
                <a:gd name="T81" fmla="*/ 11 h 16"/>
                <a:gd name="T82" fmla="*/ 16 w 30"/>
                <a:gd name="T83" fmla="*/ 11 h 16"/>
                <a:gd name="T84" fmla="*/ 16 w 30"/>
                <a:gd name="T85" fmla="*/ 9 h 16"/>
                <a:gd name="T86" fmla="*/ 16 w 30"/>
                <a:gd name="T87" fmla="*/ 5 h 16"/>
                <a:gd name="T88" fmla="*/ 14 w 30"/>
                <a:gd name="T89" fmla="*/ 5 h 16"/>
                <a:gd name="T90" fmla="*/ 14 w 30"/>
                <a:gd name="T91" fmla="*/ 4 h 16"/>
                <a:gd name="T92" fmla="*/ 14 w 30"/>
                <a:gd name="T93" fmla="*/ 0 h 16"/>
                <a:gd name="T94" fmla="*/ 10 w 30"/>
                <a:gd name="T95" fmla="*/ 0 h 16"/>
                <a:gd name="T96" fmla="*/ 9 w 30"/>
                <a:gd name="T97" fmla="*/ 0 h 16"/>
                <a:gd name="T98" fmla="*/ 9 w 30"/>
                <a:gd name="T99" fmla="*/ 4 h 16"/>
                <a:gd name="T100" fmla="*/ 9 w 30"/>
                <a:gd name="T101" fmla="*/ 5 h 16"/>
                <a:gd name="T102" fmla="*/ 5 w 30"/>
                <a:gd name="T103" fmla="*/ 5 h 16"/>
                <a:gd name="T104" fmla="*/ 5 w 30"/>
                <a:gd name="T105" fmla="*/ 9 h 16"/>
                <a:gd name="T106" fmla="*/ 5 w 30"/>
                <a:gd name="T107" fmla="*/ 11 h 16"/>
                <a:gd name="T108" fmla="*/ 3 w 30"/>
                <a:gd name="T109" fmla="*/ 11 h 16"/>
                <a:gd name="T110" fmla="*/ 3 w 30"/>
                <a:gd name="T111" fmla="*/ 14 h 16"/>
                <a:gd name="T112" fmla="*/ 3 w 30"/>
                <a:gd name="T113" fmla="*/ 18 h 16"/>
                <a:gd name="T114" fmla="*/ 3 w 30"/>
                <a:gd name="T115" fmla="*/ 19 h 16"/>
                <a:gd name="T116" fmla="*/ 0 w 30"/>
                <a:gd name="T117" fmla="*/ 19 h 16"/>
                <a:gd name="T118" fmla="*/ 0 w 30"/>
                <a:gd name="T119" fmla="*/ 23 h 16"/>
                <a:gd name="T120" fmla="*/ 0 w 30"/>
                <a:gd name="T121" fmla="*/ 26 h 16"/>
                <a:gd name="T122" fmla="*/ 3 w 30"/>
                <a:gd name="T123" fmla="*/ 26 h 16"/>
                <a:gd name="T124" fmla="*/ 3 w 30"/>
                <a:gd name="T125" fmla="*/ 28 h 1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0" h="16">
                  <a:moveTo>
                    <a:pt x="2" y="16"/>
                  </a:moveTo>
                  <a:cubicBezTo>
                    <a:pt x="2" y="16"/>
                    <a:pt x="3" y="16"/>
                    <a:pt x="3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5" y="16"/>
                    <a:pt x="6" y="16"/>
                    <a:pt x="6" y="16"/>
                  </a:cubicBezTo>
                  <a:cubicBezTo>
                    <a:pt x="6" y="16"/>
                    <a:pt x="6" y="15"/>
                    <a:pt x="6" y="15"/>
                  </a:cubicBezTo>
                  <a:cubicBezTo>
                    <a:pt x="7" y="15"/>
                    <a:pt x="7" y="15"/>
                    <a:pt x="8" y="15"/>
                  </a:cubicBezTo>
                  <a:cubicBezTo>
                    <a:pt x="8" y="15"/>
                    <a:pt x="9" y="15"/>
                    <a:pt x="9" y="15"/>
                  </a:cubicBezTo>
                  <a:cubicBezTo>
                    <a:pt x="10" y="15"/>
                    <a:pt x="10" y="15"/>
                    <a:pt x="11" y="15"/>
                  </a:cubicBezTo>
                  <a:cubicBezTo>
                    <a:pt x="11" y="14"/>
                    <a:pt x="11" y="13"/>
                    <a:pt x="11" y="13"/>
                  </a:cubicBezTo>
                  <a:cubicBezTo>
                    <a:pt x="11" y="13"/>
                    <a:pt x="12" y="13"/>
                    <a:pt x="13" y="13"/>
                  </a:cubicBezTo>
                  <a:cubicBezTo>
                    <a:pt x="13" y="13"/>
                    <a:pt x="14" y="13"/>
                    <a:pt x="14" y="13"/>
                  </a:cubicBezTo>
                  <a:cubicBezTo>
                    <a:pt x="15" y="13"/>
                    <a:pt x="15" y="13"/>
                    <a:pt x="16" y="13"/>
                  </a:cubicBezTo>
                  <a:cubicBezTo>
                    <a:pt x="16" y="13"/>
                    <a:pt x="17" y="13"/>
                    <a:pt x="17" y="13"/>
                  </a:cubicBezTo>
                  <a:cubicBezTo>
                    <a:pt x="18" y="13"/>
                    <a:pt x="18" y="13"/>
                    <a:pt x="19" y="13"/>
                  </a:cubicBezTo>
                  <a:cubicBezTo>
                    <a:pt x="19" y="13"/>
                    <a:pt x="19" y="14"/>
                    <a:pt x="19" y="15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5"/>
                    <a:pt x="22" y="15"/>
                  </a:cubicBezTo>
                  <a:cubicBezTo>
                    <a:pt x="22" y="15"/>
                    <a:pt x="23" y="15"/>
                    <a:pt x="23" y="15"/>
                  </a:cubicBezTo>
                  <a:cubicBezTo>
                    <a:pt x="24" y="15"/>
                    <a:pt x="25" y="15"/>
                    <a:pt x="25" y="15"/>
                  </a:cubicBezTo>
                  <a:cubicBezTo>
                    <a:pt x="26" y="15"/>
                    <a:pt x="26" y="15"/>
                    <a:pt x="27" y="15"/>
                  </a:cubicBezTo>
                  <a:cubicBezTo>
                    <a:pt x="27" y="15"/>
                    <a:pt x="28" y="15"/>
                    <a:pt x="28" y="15"/>
                  </a:cubicBezTo>
                  <a:cubicBezTo>
                    <a:pt x="29" y="15"/>
                    <a:pt x="29" y="15"/>
                    <a:pt x="30" y="15"/>
                  </a:cubicBezTo>
                  <a:cubicBezTo>
                    <a:pt x="30" y="14"/>
                    <a:pt x="30" y="13"/>
                    <a:pt x="30" y="13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8" y="12"/>
                    <a:pt x="28" y="12"/>
                    <a:pt x="28" y="11"/>
                  </a:cubicBezTo>
                  <a:cubicBezTo>
                    <a:pt x="28" y="11"/>
                    <a:pt x="28" y="10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9"/>
                    <a:pt x="25" y="8"/>
                    <a:pt x="25" y="8"/>
                  </a:cubicBezTo>
                  <a:cubicBezTo>
                    <a:pt x="25" y="8"/>
                    <a:pt x="24" y="8"/>
                    <a:pt x="23" y="8"/>
                  </a:cubicBezTo>
                  <a:cubicBezTo>
                    <a:pt x="23" y="8"/>
                    <a:pt x="22" y="8"/>
                    <a:pt x="22" y="8"/>
                  </a:cubicBezTo>
                  <a:cubicBezTo>
                    <a:pt x="22" y="7"/>
                    <a:pt x="22" y="7"/>
                    <a:pt x="22" y="6"/>
                  </a:cubicBezTo>
                  <a:cubicBezTo>
                    <a:pt x="21" y="6"/>
                    <a:pt x="21" y="6"/>
                    <a:pt x="20" y="6"/>
                  </a:cubicBezTo>
                  <a:cubicBezTo>
                    <a:pt x="20" y="6"/>
                    <a:pt x="19" y="6"/>
                    <a:pt x="19" y="6"/>
                  </a:cubicBezTo>
                  <a:cubicBezTo>
                    <a:pt x="19" y="6"/>
                    <a:pt x="19" y="5"/>
                    <a:pt x="19" y="5"/>
                  </a:cubicBezTo>
                  <a:cubicBezTo>
                    <a:pt x="18" y="5"/>
                    <a:pt x="18" y="5"/>
                    <a:pt x="17" y="5"/>
                  </a:cubicBezTo>
                  <a:cubicBezTo>
                    <a:pt x="17" y="5"/>
                    <a:pt x="16" y="5"/>
                    <a:pt x="16" y="5"/>
                  </a:cubicBezTo>
                  <a:cubicBezTo>
                    <a:pt x="15" y="5"/>
                    <a:pt x="15" y="5"/>
                    <a:pt x="14" y="5"/>
                  </a:cubicBezTo>
                  <a:cubicBezTo>
                    <a:pt x="14" y="5"/>
                    <a:pt x="14" y="6"/>
                    <a:pt x="14" y="6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9" y="6"/>
                    <a:pt x="9" y="5"/>
                    <a:pt x="9" y="5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1"/>
                    <a:pt x="8" y="0"/>
                    <a:pt x="8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5" y="0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6"/>
                    <a:pt x="3" y="6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9"/>
                    <a:pt x="2" y="10"/>
                  </a:cubicBezTo>
                  <a:cubicBezTo>
                    <a:pt x="2" y="10"/>
                    <a:pt x="2" y="11"/>
                    <a:pt x="2" y="11"/>
                  </a:cubicBezTo>
                  <a:cubicBezTo>
                    <a:pt x="1" y="11"/>
                    <a:pt x="1" y="11"/>
                    <a:pt x="0" y="11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5"/>
                    <a:pt x="1" y="15"/>
                    <a:pt x="2" y="15"/>
                  </a:cubicBezTo>
                  <a:cubicBezTo>
                    <a:pt x="2" y="15"/>
                    <a:pt x="2" y="16"/>
                    <a:pt x="2" y="16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5" name="Freeform 41027"/>
            <p:cNvSpPr>
              <a:spLocks noEditPoints="1"/>
            </p:cNvSpPr>
            <p:nvPr/>
          </p:nvSpPr>
          <p:spPr bwMode="auto">
            <a:xfrm>
              <a:off x="4049" y="1120"/>
              <a:ext cx="158" cy="73"/>
            </a:xfrm>
            <a:custGeom>
              <a:avLst/>
              <a:gdLst>
                <a:gd name="T0" fmla="*/ 155 w 91"/>
                <a:gd name="T1" fmla="*/ 45 h 42"/>
                <a:gd name="T2" fmla="*/ 153 w 91"/>
                <a:gd name="T3" fmla="*/ 52 h 42"/>
                <a:gd name="T4" fmla="*/ 148 w 91"/>
                <a:gd name="T5" fmla="*/ 47 h 42"/>
                <a:gd name="T6" fmla="*/ 141 w 91"/>
                <a:gd name="T7" fmla="*/ 42 h 42"/>
                <a:gd name="T8" fmla="*/ 130 w 91"/>
                <a:gd name="T9" fmla="*/ 47 h 42"/>
                <a:gd name="T10" fmla="*/ 120 w 91"/>
                <a:gd name="T11" fmla="*/ 52 h 42"/>
                <a:gd name="T12" fmla="*/ 115 w 91"/>
                <a:gd name="T13" fmla="*/ 47 h 42"/>
                <a:gd name="T14" fmla="*/ 125 w 91"/>
                <a:gd name="T15" fmla="*/ 42 h 42"/>
                <a:gd name="T16" fmla="*/ 120 w 91"/>
                <a:gd name="T17" fmla="*/ 30 h 42"/>
                <a:gd name="T18" fmla="*/ 111 w 91"/>
                <a:gd name="T19" fmla="*/ 28 h 42"/>
                <a:gd name="T20" fmla="*/ 115 w 91"/>
                <a:gd name="T21" fmla="*/ 37 h 42"/>
                <a:gd name="T22" fmla="*/ 106 w 91"/>
                <a:gd name="T23" fmla="*/ 45 h 42"/>
                <a:gd name="T24" fmla="*/ 101 w 91"/>
                <a:gd name="T25" fmla="*/ 33 h 42"/>
                <a:gd name="T26" fmla="*/ 92 w 91"/>
                <a:gd name="T27" fmla="*/ 24 h 42"/>
                <a:gd name="T28" fmla="*/ 87 w 91"/>
                <a:gd name="T29" fmla="*/ 14 h 42"/>
                <a:gd name="T30" fmla="*/ 76 w 91"/>
                <a:gd name="T31" fmla="*/ 9 h 42"/>
                <a:gd name="T32" fmla="*/ 68 w 91"/>
                <a:gd name="T33" fmla="*/ 0 h 42"/>
                <a:gd name="T34" fmla="*/ 71 w 91"/>
                <a:gd name="T35" fmla="*/ 9 h 42"/>
                <a:gd name="T36" fmla="*/ 78 w 91"/>
                <a:gd name="T37" fmla="*/ 17 h 42"/>
                <a:gd name="T38" fmla="*/ 90 w 91"/>
                <a:gd name="T39" fmla="*/ 23 h 42"/>
                <a:gd name="T40" fmla="*/ 87 w 91"/>
                <a:gd name="T41" fmla="*/ 30 h 42"/>
                <a:gd name="T42" fmla="*/ 78 w 91"/>
                <a:gd name="T43" fmla="*/ 38 h 42"/>
                <a:gd name="T44" fmla="*/ 71 w 91"/>
                <a:gd name="T45" fmla="*/ 42 h 42"/>
                <a:gd name="T46" fmla="*/ 71 w 91"/>
                <a:gd name="T47" fmla="*/ 37 h 42"/>
                <a:gd name="T48" fmla="*/ 78 w 91"/>
                <a:gd name="T49" fmla="*/ 28 h 42"/>
                <a:gd name="T50" fmla="*/ 68 w 91"/>
                <a:gd name="T51" fmla="*/ 23 h 42"/>
                <a:gd name="T52" fmla="*/ 59 w 91"/>
                <a:gd name="T53" fmla="*/ 14 h 42"/>
                <a:gd name="T54" fmla="*/ 49 w 91"/>
                <a:gd name="T55" fmla="*/ 9 h 42"/>
                <a:gd name="T56" fmla="*/ 38 w 91"/>
                <a:gd name="T57" fmla="*/ 14 h 42"/>
                <a:gd name="T58" fmla="*/ 33 w 91"/>
                <a:gd name="T59" fmla="*/ 19 h 42"/>
                <a:gd name="T60" fmla="*/ 23 w 91"/>
                <a:gd name="T61" fmla="*/ 24 h 42"/>
                <a:gd name="T62" fmla="*/ 23 w 91"/>
                <a:gd name="T63" fmla="*/ 37 h 42"/>
                <a:gd name="T64" fmla="*/ 14 w 91"/>
                <a:gd name="T65" fmla="*/ 45 h 42"/>
                <a:gd name="T66" fmla="*/ 0 w 91"/>
                <a:gd name="T67" fmla="*/ 47 h 42"/>
                <a:gd name="T68" fmla="*/ 14 w 91"/>
                <a:gd name="T69" fmla="*/ 50 h 42"/>
                <a:gd name="T70" fmla="*/ 24 w 91"/>
                <a:gd name="T71" fmla="*/ 45 h 42"/>
                <a:gd name="T72" fmla="*/ 38 w 91"/>
                <a:gd name="T73" fmla="*/ 42 h 42"/>
                <a:gd name="T74" fmla="*/ 54 w 91"/>
                <a:gd name="T75" fmla="*/ 42 h 42"/>
                <a:gd name="T76" fmla="*/ 59 w 91"/>
                <a:gd name="T77" fmla="*/ 47 h 42"/>
                <a:gd name="T78" fmla="*/ 66 w 91"/>
                <a:gd name="T79" fmla="*/ 59 h 42"/>
                <a:gd name="T80" fmla="*/ 78 w 91"/>
                <a:gd name="T81" fmla="*/ 61 h 42"/>
                <a:gd name="T82" fmla="*/ 87 w 91"/>
                <a:gd name="T83" fmla="*/ 70 h 42"/>
                <a:gd name="T84" fmla="*/ 97 w 91"/>
                <a:gd name="T85" fmla="*/ 70 h 42"/>
                <a:gd name="T86" fmla="*/ 102 w 91"/>
                <a:gd name="T87" fmla="*/ 61 h 42"/>
                <a:gd name="T88" fmla="*/ 116 w 91"/>
                <a:gd name="T89" fmla="*/ 64 h 42"/>
                <a:gd name="T90" fmla="*/ 130 w 91"/>
                <a:gd name="T91" fmla="*/ 68 h 42"/>
                <a:gd name="T92" fmla="*/ 144 w 91"/>
                <a:gd name="T93" fmla="*/ 64 h 42"/>
                <a:gd name="T94" fmla="*/ 155 w 91"/>
                <a:gd name="T95" fmla="*/ 64 h 42"/>
                <a:gd name="T96" fmla="*/ 158 w 91"/>
                <a:gd name="T97" fmla="*/ 50 h 42"/>
                <a:gd name="T98" fmla="*/ 28 w 91"/>
                <a:gd name="T99" fmla="*/ 30 h 42"/>
                <a:gd name="T100" fmla="*/ 57 w 91"/>
                <a:gd name="T101" fmla="*/ 24 h 42"/>
                <a:gd name="T102" fmla="*/ 49 w 91"/>
                <a:gd name="T103" fmla="*/ 33 h 42"/>
                <a:gd name="T104" fmla="*/ 52 w 91"/>
                <a:gd name="T105" fmla="*/ 19 h 42"/>
                <a:gd name="T106" fmla="*/ 54 w 91"/>
                <a:gd name="T107" fmla="*/ 23 h 4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91" h="42">
                  <a:moveTo>
                    <a:pt x="91" y="29"/>
                  </a:moveTo>
                  <a:cubicBezTo>
                    <a:pt x="91" y="28"/>
                    <a:pt x="91" y="28"/>
                    <a:pt x="91" y="27"/>
                  </a:cubicBezTo>
                  <a:cubicBezTo>
                    <a:pt x="91" y="27"/>
                    <a:pt x="91" y="26"/>
                    <a:pt x="91" y="26"/>
                  </a:cubicBezTo>
                  <a:cubicBezTo>
                    <a:pt x="91" y="25"/>
                    <a:pt x="91" y="25"/>
                    <a:pt x="91" y="24"/>
                  </a:cubicBezTo>
                  <a:cubicBezTo>
                    <a:pt x="90" y="24"/>
                    <a:pt x="90" y="24"/>
                    <a:pt x="89" y="24"/>
                  </a:cubicBezTo>
                  <a:cubicBezTo>
                    <a:pt x="89" y="25"/>
                    <a:pt x="89" y="25"/>
                    <a:pt x="89" y="26"/>
                  </a:cubicBezTo>
                  <a:cubicBezTo>
                    <a:pt x="89" y="26"/>
                    <a:pt x="88" y="26"/>
                    <a:pt x="88" y="26"/>
                  </a:cubicBezTo>
                  <a:cubicBezTo>
                    <a:pt x="88" y="26"/>
                    <a:pt x="88" y="27"/>
                    <a:pt x="88" y="27"/>
                  </a:cubicBezTo>
                  <a:cubicBezTo>
                    <a:pt x="88" y="27"/>
                    <a:pt x="89" y="27"/>
                    <a:pt x="89" y="27"/>
                  </a:cubicBezTo>
                  <a:cubicBezTo>
                    <a:pt x="89" y="28"/>
                    <a:pt x="89" y="28"/>
                    <a:pt x="89" y="29"/>
                  </a:cubicBezTo>
                  <a:cubicBezTo>
                    <a:pt x="89" y="29"/>
                    <a:pt x="88" y="29"/>
                    <a:pt x="88" y="29"/>
                  </a:cubicBezTo>
                  <a:cubicBezTo>
                    <a:pt x="88" y="29"/>
                    <a:pt x="88" y="30"/>
                    <a:pt x="88" y="30"/>
                  </a:cubicBezTo>
                  <a:cubicBezTo>
                    <a:pt x="87" y="30"/>
                    <a:pt x="87" y="30"/>
                    <a:pt x="86" y="30"/>
                  </a:cubicBezTo>
                  <a:cubicBezTo>
                    <a:pt x="86" y="30"/>
                    <a:pt x="85" y="30"/>
                    <a:pt x="85" y="30"/>
                  </a:cubicBezTo>
                  <a:cubicBezTo>
                    <a:pt x="84" y="30"/>
                    <a:pt x="83" y="30"/>
                    <a:pt x="83" y="30"/>
                  </a:cubicBezTo>
                  <a:cubicBezTo>
                    <a:pt x="83" y="30"/>
                    <a:pt x="83" y="29"/>
                    <a:pt x="83" y="29"/>
                  </a:cubicBezTo>
                  <a:cubicBezTo>
                    <a:pt x="83" y="28"/>
                    <a:pt x="83" y="28"/>
                    <a:pt x="83" y="27"/>
                  </a:cubicBezTo>
                  <a:cubicBezTo>
                    <a:pt x="83" y="27"/>
                    <a:pt x="84" y="27"/>
                    <a:pt x="85" y="27"/>
                  </a:cubicBezTo>
                  <a:cubicBezTo>
                    <a:pt x="85" y="27"/>
                    <a:pt x="86" y="27"/>
                    <a:pt x="86" y="27"/>
                  </a:cubicBezTo>
                  <a:cubicBezTo>
                    <a:pt x="86" y="27"/>
                    <a:pt x="86" y="26"/>
                    <a:pt x="86" y="26"/>
                  </a:cubicBezTo>
                  <a:cubicBezTo>
                    <a:pt x="86" y="26"/>
                    <a:pt x="85" y="26"/>
                    <a:pt x="85" y="26"/>
                  </a:cubicBezTo>
                  <a:cubicBezTo>
                    <a:pt x="84" y="26"/>
                    <a:pt x="83" y="26"/>
                    <a:pt x="83" y="26"/>
                  </a:cubicBezTo>
                  <a:cubicBezTo>
                    <a:pt x="82" y="26"/>
                    <a:pt x="82" y="26"/>
                    <a:pt x="81" y="26"/>
                  </a:cubicBezTo>
                  <a:cubicBezTo>
                    <a:pt x="81" y="25"/>
                    <a:pt x="81" y="25"/>
                    <a:pt x="81" y="24"/>
                  </a:cubicBezTo>
                  <a:cubicBezTo>
                    <a:pt x="81" y="24"/>
                    <a:pt x="80" y="24"/>
                    <a:pt x="80" y="24"/>
                  </a:cubicBezTo>
                  <a:cubicBezTo>
                    <a:pt x="80" y="25"/>
                    <a:pt x="80" y="25"/>
                    <a:pt x="80" y="26"/>
                  </a:cubicBezTo>
                  <a:cubicBezTo>
                    <a:pt x="79" y="26"/>
                    <a:pt x="79" y="26"/>
                    <a:pt x="78" y="26"/>
                  </a:cubicBezTo>
                  <a:cubicBezTo>
                    <a:pt x="78" y="26"/>
                    <a:pt x="77" y="26"/>
                    <a:pt x="77" y="26"/>
                  </a:cubicBezTo>
                  <a:cubicBezTo>
                    <a:pt x="76" y="26"/>
                    <a:pt x="76" y="26"/>
                    <a:pt x="75" y="26"/>
                  </a:cubicBezTo>
                  <a:cubicBezTo>
                    <a:pt x="75" y="26"/>
                    <a:pt x="75" y="27"/>
                    <a:pt x="75" y="27"/>
                  </a:cubicBezTo>
                  <a:cubicBezTo>
                    <a:pt x="75" y="27"/>
                    <a:pt x="74" y="27"/>
                    <a:pt x="74" y="27"/>
                  </a:cubicBezTo>
                  <a:cubicBezTo>
                    <a:pt x="73" y="27"/>
                    <a:pt x="73" y="27"/>
                    <a:pt x="72" y="27"/>
                  </a:cubicBezTo>
                  <a:cubicBezTo>
                    <a:pt x="72" y="28"/>
                    <a:pt x="72" y="28"/>
                    <a:pt x="72" y="29"/>
                  </a:cubicBezTo>
                  <a:cubicBezTo>
                    <a:pt x="72" y="29"/>
                    <a:pt x="71" y="29"/>
                    <a:pt x="71" y="29"/>
                  </a:cubicBezTo>
                  <a:cubicBezTo>
                    <a:pt x="71" y="29"/>
                    <a:pt x="71" y="30"/>
                    <a:pt x="71" y="30"/>
                  </a:cubicBezTo>
                  <a:cubicBezTo>
                    <a:pt x="70" y="30"/>
                    <a:pt x="69" y="30"/>
                    <a:pt x="69" y="30"/>
                  </a:cubicBezTo>
                  <a:cubicBezTo>
                    <a:pt x="68" y="30"/>
                    <a:pt x="68" y="30"/>
                    <a:pt x="67" y="30"/>
                  </a:cubicBezTo>
                  <a:cubicBezTo>
                    <a:pt x="67" y="30"/>
                    <a:pt x="66" y="30"/>
                    <a:pt x="66" y="30"/>
                  </a:cubicBezTo>
                  <a:cubicBezTo>
                    <a:pt x="65" y="30"/>
                    <a:pt x="65" y="30"/>
                    <a:pt x="64" y="30"/>
                  </a:cubicBezTo>
                  <a:cubicBezTo>
                    <a:pt x="64" y="30"/>
                    <a:pt x="64" y="29"/>
                    <a:pt x="64" y="29"/>
                  </a:cubicBezTo>
                  <a:cubicBezTo>
                    <a:pt x="64" y="28"/>
                    <a:pt x="64" y="28"/>
                    <a:pt x="64" y="27"/>
                  </a:cubicBezTo>
                  <a:cubicBezTo>
                    <a:pt x="65" y="27"/>
                    <a:pt x="65" y="27"/>
                    <a:pt x="66" y="27"/>
                  </a:cubicBezTo>
                  <a:cubicBezTo>
                    <a:pt x="66" y="27"/>
                    <a:pt x="67" y="27"/>
                    <a:pt x="67" y="27"/>
                  </a:cubicBezTo>
                  <a:cubicBezTo>
                    <a:pt x="68" y="27"/>
                    <a:pt x="68" y="27"/>
                    <a:pt x="69" y="27"/>
                  </a:cubicBezTo>
                  <a:cubicBezTo>
                    <a:pt x="69" y="27"/>
                    <a:pt x="70" y="27"/>
                    <a:pt x="71" y="27"/>
                  </a:cubicBezTo>
                  <a:cubicBezTo>
                    <a:pt x="71" y="27"/>
                    <a:pt x="72" y="27"/>
                    <a:pt x="72" y="27"/>
                  </a:cubicBezTo>
                  <a:cubicBezTo>
                    <a:pt x="72" y="27"/>
                    <a:pt x="72" y="26"/>
                    <a:pt x="72" y="26"/>
                  </a:cubicBezTo>
                  <a:cubicBezTo>
                    <a:pt x="72" y="25"/>
                    <a:pt x="72" y="25"/>
                    <a:pt x="72" y="24"/>
                  </a:cubicBezTo>
                  <a:cubicBezTo>
                    <a:pt x="72" y="24"/>
                    <a:pt x="71" y="24"/>
                    <a:pt x="71" y="24"/>
                  </a:cubicBezTo>
                  <a:cubicBezTo>
                    <a:pt x="71" y="23"/>
                    <a:pt x="71" y="23"/>
                    <a:pt x="71" y="22"/>
                  </a:cubicBezTo>
                  <a:cubicBezTo>
                    <a:pt x="71" y="22"/>
                    <a:pt x="71" y="21"/>
                    <a:pt x="71" y="21"/>
                  </a:cubicBezTo>
                  <a:cubicBezTo>
                    <a:pt x="70" y="21"/>
                    <a:pt x="69" y="21"/>
                    <a:pt x="69" y="21"/>
                  </a:cubicBezTo>
                  <a:cubicBezTo>
                    <a:pt x="69" y="20"/>
                    <a:pt x="69" y="20"/>
                    <a:pt x="69" y="19"/>
                  </a:cubicBezTo>
                  <a:cubicBezTo>
                    <a:pt x="69" y="19"/>
                    <a:pt x="69" y="18"/>
                    <a:pt x="69" y="17"/>
                  </a:cubicBezTo>
                  <a:cubicBezTo>
                    <a:pt x="68" y="17"/>
                    <a:pt x="68" y="17"/>
                    <a:pt x="67" y="17"/>
                  </a:cubicBezTo>
                  <a:cubicBezTo>
                    <a:pt x="67" y="17"/>
                    <a:pt x="67" y="16"/>
                    <a:pt x="67" y="16"/>
                  </a:cubicBezTo>
                  <a:cubicBezTo>
                    <a:pt x="67" y="15"/>
                    <a:pt x="67" y="15"/>
                    <a:pt x="67" y="14"/>
                  </a:cubicBezTo>
                  <a:cubicBezTo>
                    <a:pt x="67" y="14"/>
                    <a:pt x="66" y="14"/>
                    <a:pt x="66" y="14"/>
                  </a:cubicBezTo>
                  <a:cubicBezTo>
                    <a:pt x="65" y="14"/>
                    <a:pt x="65" y="14"/>
                    <a:pt x="64" y="14"/>
                  </a:cubicBezTo>
                  <a:cubicBezTo>
                    <a:pt x="64" y="15"/>
                    <a:pt x="64" y="15"/>
                    <a:pt x="64" y="16"/>
                  </a:cubicBezTo>
                  <a:cubicBezTo>
                    <a:pt x="64" y="16"/>
                    <a:pt x="63" y="16"/>
                    <a:pt x="63" y="16"/>
                  </a:cubicBezTo>
                  <a:cubicBezTo>
                    <a:pt x="63" y="16"/>
                    <a:pt x="63" y="17"/>
                    <a:pt x="63" y="17"/>
                  </a:cubicBezTo>
                  <a:cubicBezTo>
                    <a:pt x="63" y="17"/>
                    <a:pt x="64" y="17"/>
                    <a:pt x="64" y="17"/>
                  </a:cubicBezTo>
                  <a:cubicBezTo>
                    <a:pt x="64" y="18"/>
                    <a:pt x="64" y="19"/>
                    <a:pt x="64" y="19"/>
                  </a:cubicBezTo>
                  <a:cubicBezTo>
                    <a:pt x="65" y="19"/>
                    <a:pt x="65" y="19"/>
                    <a:pt x="66" y="19"/>
                  </a:cubicBezTo>
                  <a:cubicBezTo>
                    <a:pt x="66" y="20"/>
                    <a:pt x="66" y="20"/>
                    <a:pt x="66" y="21"/>
                  </a:cubicBezTo>
                  <a:cubicBezTo>
                    <a:pt x="65" y="21"/>
                    <a:pt x="65" y="21"/>
                    <a:pt x="64" y="21"/>
                  </a:cubicBezTo>
                  <a:cubicBezTo>
                    <a:pt x="64" y="21"/>
                    <a:pt x="64" y="22"/>
                    <a:pt x="64" y="22"/>
                  </a:cubicBezTo>
                  <a:cubicBezTo>
                    <a:pt x="64" y="22"/>
                    <a:pt x="63" y="22"/>
                    <a:pt x="63" y="22"/>
                  </a:cubicBezTo>
                  <a:cubicBezTo>
                    <a:pt x="63" y="23"/>
                    <a:pt x="63" y="23"/>
                    <a:pt x="63" y="24"/>
                  </a:cubicBezTo>
                  <a:cubicBezTo>
                    <a:pt x="63" y="25"/>
                    <a:pt x="63" y="25"/>
                    <a:pt x="63" y="26"/>
                  </a:cubicBezTo>
                  <a:cubicBezTo>
                    <a:pt x="62" y="26"/>
                    <a:pt x="62" y="26"/>
                    <a:pt x="61" y="26"/>
                  </a:cubicBezTo>
                  <a:cubicBezTo>
                    <a:pt x="61" y="26"/>
                    <a:pt x="60" y="26"/>
                    <a:pt x="59" y="26"/>
                  </a:cubicBezTo>
                  <a:cubicBezTo>
                    <a:pt x="59" y="25"/>
                    <a:pt x="59" y="25"/>
                    <a:pt x="59" y="24"/>
                  </a:cubicBezTo>
                  <a:cubicBezTo>
                    <a:pt x="59" y="24"/>
                    <a:pt x="58" y="24"/>
                    <a:pt x="58" y="24"/>
                  </a:cubicBezTo>
                  <a:cubicBezTo>
                    <a:pt x="58" y="23"/>
                    <a:pt x="58" y="23"/>
                    <a:pt x="58" y="22"/>
                  </a:cubicBezTo>
                  <a:cubicBezTo>
                    <a:pt x="58" y="22"/>
                    <a:pt x="58" y="21"/>
                    <a:pt x="58" y="21"/>
                  </a:cubicBezTo>
                  <a:cubicBezTo>
                    <a:pt x="58" y="20"/>
                    <a:pt x="58" y="20"/>
                    <a:pt x="58" y="19"/>
                  </a:cubicBezTo>
                  <a:cubicBezTo>
                    <a:pt x="57" y="19"/>
                    <a:pt x="57" y="19"/>
                    <a:pt x="56" y="19"/>
                  </a:cubicBezTo>
                  <a:cubicBezTo>
                    <a:pt x="56" y="19"/>
                    <a:pt x="56" y="18"/>
                    <a:pt x="56" y="17"/>
                  </a:cubicBez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6"/>
                    <a:pt x="55" y="16"/>
                  </a:cubicBezTo>
                  <a:cubicBezTo>
                    <a:pt x="55" y="15"/>
                    <a:pt x="55" y="15"/>
                    <a:pt x="55" y="14"/>
                  </a:cubicBezTo>
                  <a:cubicBezTo>
                    <a:pt x="54" y="14"/>
                    <a:pt x="54" y="14"/>
                    <a:pt x="53" y="14"/>
                  </a:cubicBezTo>
                  <a:cubicBezTo>
                    <a:pt x="53" y="14"/>
                    <a:pt x="53" y="13"/>
                    <a:pt x="53" y="13"/>
                  </a:cubicBezTo>
                  <a:cubicBezTo>
                    <a:pt x="53" y="12"/>
                    <a:pt x="53" y="12"/>
                    <a:pt x="53" y="11"/>
                  </a:cubicBezTo>
                  <a:cubicBezTo>
                    <a:pt x="53" y="11"/>
                    <a:pt x="53" y="10"/>
                    <a:pt x="53" y="10"/>
                  </a:cubicBezTo>
                  <a:cubicBezTo>
                    <a:pt x="53" y="10"/>
                    <a:pt x="52" y="10"/>
                    <a:pt x="52" y="10"/>
                  </a:cubicBezTo>
                  <a:cubicBezTo>
                    <a:pt x="51" y="10"/>
                    <a:pt x="51" y="10"/>
                    <a:pt x="50" y="10"/>
                  </a:cubicBezTo>
                  <a:cubicBezTo>
                    <a:pt x="50" y="9"/>
                    <a:pt x="50" y="8"/>
                    <a:pt x="50" y="8"/>
                  </a:cubicBezTo>
                  <a:cubicBezTo>
                    <a:pt x="50" y="8"/>
                    <a:pt x="49" y="8"/>
                    <a:pt x="49" y="8"/>
                  </a:cubicBezTo>
                  <a:cubicBezTo>
                    <a:pt x="48" y="8"/>
                    <a:pt x="48" y="8"/>
                    <a:pt x="47" y="8"/>
                  </a:cubicBezTo>
                  <a:cubicBezTo>
                    <a:pt x="46" y="8"/>
                    <a:pt x="46" y="8"/>
                    <a:pt x="45" y="8"/>
                  </a:cubicBezTo>
                  <a:cubicBezTo>
                    <a:pt x="45" y="7"/>
                    <a:pt x="45" y="7"/>
                    <a:pt x="45" y="6"/>
                  </a:cubicBezTo>
                  <a:cubicBezTo>
                    <a:pt x="45" y="6"/>
                    <a:pt x="44" y="6"/>
                    <a:pt x="44" y="6"/>
                  </a:cubicBezTo>
                  <a:cubicBezTo>
                    <a:pt x="44" y="6"/>
                    <a:pt x="44" y="5"/>
                    <a:pt x="44" y="5"/>
                  </a:cubicBezTo>
                  <a:cubicBezTo>
                    <a:pt x="43" y="5"/>
                    <a:pt x="43" y="5"/>
                    <a:pt x="42" y="5"/>
                  </a:cubicBezTo>
                  <a:cubicBezTo>
                    <a:pt x="42" y="4"/>
                    <a:pt x="42" y="3"/>
                    <a:pt x="42" y="3"/>
                  </a:cubicBezTo>
                  <a:cubicBezTo>
                    <a:pt x="42" y="3"/>
                    <a:pt x="41" y="3"/>
                    <a:pt x="41" y="3"/>
                  </a:cubicBezTo>
                  <a:cubicBezTo>
                    <a:pt x="41" y="2"/>
                    <a:pt x="41" y="2"/>
                    <a:pt x="41" y="1"/>
                  </a:cubicBezTo>
                  <a:cubicBezTo>
                    <a:pt x="40" y="1"/>
                    <a:pt x="40" y="1"/>
                    <a:pt x="39" y="1"/>
                  </a:cubicBezTo>
                  <a:cubicBezTo>
                    <a:pt x="39" y="1"/>
                    <a:pt x="39" y="0"/>
                    <a:pt x="39" y="0"/>
                  </a:cubicBezTo>
                  <a:cubicBezTo>
                    <a:pt x="39" y="0"/>
                    <a:pt x="38" y="0"/>
                    <a:pt x="38" y="0"/>
                  </a:cubicBezTo>
                  <a:cubicBezTo>
                    <a:pt x="38" y="0"/>
                    <a:pt x="38" y="1"/>
                    <a:pt x="38" y="1"/>
                  </a:cubicBezTo>
                  <a:cubicBezTo>
                    <a:pt x="38" y="2"/>
                    <a:pt x="38" y="2"/>
                    <a:pt x="38" y="3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3"/>
                    <a:pt x="39" y="4"/>
                    <a:pt x="39" y="5"/>
                  </a:cubicBezTo>
                  <a:cubicBezTo>
                    <a:pt x="40" y="5"/>
                    <a:pt x="40" y="5"/>
                    <a:pt x="41" y="5"/>
                  </a:cubicBezTo>
                  <a:cubicBezTo>
                    <a:pt x="41" y="5"/>
                    <a:pt x="41" y="6"/>
                    <a:pt x="41" y="6"/>
                  </a:cubicBezTo>
                  <a:cubicBezTo>
                    <a:pt x="41" y="6"/>
                    <a:pt x="42" y="6"/>
                    <a:pt x="42" y="6"/>
                  </a:cubicBezTo>
                  <a:cubicBezTo>
                    <a:pt x="42" y="7"/>
                    <a:pt x="42" y="7"/>
                    <a:pt x="42" y="8"/>
                  </a:cubicBezTo>
                  <a:cubicBezTo>
                    <a:pt x="42" y="8"/>
                    <a:pt x="42" y="9"/>
                    <a:pt x="42" y="10"/>
                  </a:cubicBezTo>
                  <a:cubicBezTo>
                    <a:pt x="43" y="10"/>
                    <a:pt x="43" y="10"/>
                    <a:pt x="44" y="10"/>
                  </a:cubicBezTo>
                  <a:cubicBezTo>
                    <a:pt x="44" y="10"/>
                    <a:pt x="45" y="10"/>
                    <a:pt x="45" y="10"/>
                  </a:cubicBez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8" y="11"/>
                    <a:pt x="48" y="11"/>
                    <a:pt x="49" y="11"/>
                  </a:cubicBezTo>
                  <a:cubicBezTo>
                    <a:pt x="49" y="12"/>
                    <a:pt x="49" y="12"/>
                    <a:pt x="49" y="13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2" y="13"/>
                  </a:cubicBezTo>
                  <a:cubicBezTo>
                    <a:pt x="52" y="13"/>
                    <a:pt x="52" y="14"/>
                    <a:pt x="52" y="14"/>
                  </a:cubicBezTo>
                  <a:cubicBezTo>
                    <a:pt x="52" y="15"/>
                    <a:pt x="52" y="15"/>
                    <a:pt x="52" y="16"/>
                  </a:cubicBezTo>
                  <a:cubicBezTo>
                    <a:pt x="51" y="16"/>
                    <a:pt x="51" y="16"/>
                    <a:pt x="50" y="16"/>
                  </a:cubicBezTo>
                  <a:cubicBezTo>
                    <a:pt x="50" y="16"/>
                    <a:pt x="49" y="16"/>
                    <a:pt x="49" y="16"/>
                  </a:cubicBezTo>
                  <a:cubicBezTo>
                    <a:pt x="49" y="16"/>
                    <a:pt x="49" y="17"/>
                    <a:pt x="49" y="17"/>
                  </a:cubicBezTo>
                  <a:cubicBezTo>
                    <a:pt x="49" y="17"/>
                    <a:pt x="50" y="17"/>
                    <a:pt x="50" y="17"/>
                  </a:cubicBezTo>
                  <a:cubicBezTo>
                    <a:pt x="50" y="18"/>
                    <a:pt x="50" y="19"/>
                    <a:pt x="50" y="19"/>
                  </a:cubicBezTo>
                  <a:cubicBezTo>
                    <a:pt x="50" y="19"/>
                    <a:pt x="49" y="19"/>
                    <a:pt x="49" y="19"/>
                  </a:cubicBezTo>
                  <a:cubicBezTo>
                    <a:pt x="49" y="20"/>
                    <a:pt x="49" y="20"/>
                    <a:pt x="49" y="21"/>
                  </a:cubicBezTo>
                  <a:cubicBezTo>
                    <a:pt x="49" y="21"/>
                    <a:pt x="49" y="22"/>
                    <a:pt x="49" y="22"/>
                  </a:cubicBezTo>
                  <a:cubicBezTo>
                    <a:pt x="48" y="22"/>
                    <a:pt x="48" y="22"/>
                    <a:pt x="47" y="22"/>
                  </a:cubicBezTo>
                  <a:cubicBezTo>
                    <a:pt x="46" y="22"/>
                    <a:pt x="46" y="22"/>
                    <a:pt x="45" y="22"/>
                  </a:cubicBezTo>
                  <a:cubicBezTo>
                    <a:pt x="45" y="23"/>
                    <a:pt x="45" y="23"/>
                    <a:pt x="45" y="24"/>
                  </a:cubicBezTo>
                  <a:cubicBezTo>
                    <a:pt x="45" y="25"/>
                    <a:pt x="45" y="25"/>
                    <a:pt x="45" y="26"/>
                  </a:cubicBezTo>
                  <a:cubicBezTo>
                    <a:pt x="45" y="26"/>
                    <a:pt x="44" y="26"/>
                    <a:pt x="44" y="26"/>
                  </a:cubicBezTo>
                  <a:cubicBezTo>
                    <a:pt x="43" y="26"/>
                    <a:pt x="43" y="26"/>
                    <a:pt x="42" y="26"/>
                  </a:cubicBezTo>
                  <a:cubicBezTo>
                    <a:pt x="42" y="25"/>
                    <a:pt x="42" y="25"/>
                    <a:pt x="42" y="24"/>
                  </a:cubicBezTo>
                  <a:cubicBezTo>
                    <a:pt x="42" y="24"/>
                    <a:pt x="41" y="24"/>
                    <a:pt x="41" y="24"/>
                  </a:cubicBezTo>
                  <a:cubicBezTo>
                    <a:pt x="40" y="24"/>
                    <a:pt x="40" y="24"/>
                    <a:pt x="39" y="24"/>
                  </a:cubicBezTo>
                  <a:cubicBezTo>
                    <a:pt x="39" y="23"/>
                    <a:pt x="39" y="23"/>
                    <a:pt x="39" y="22"/>
                  </a:cubicBezTo>
                  <a:cubicBezTo>
                    <a:pt x="39" y="22"/>
                    <a:pt x="38" y="22"/>
                    <a:pt x="38" y="22"/>
                  </a:cubicBezTo>
                  <a:cubicBezTo>
                    <a:pt x="38" y="22"/>
                    <a:pt x="38" y="21"/>
                    <a:pt x="38" y="21"/>
                  </a:cubicBezTo>
                  <a:cubicBezTo>
                    <a:pt x="38" y="21"/>
                    <a:pt x="39" y="21"/>
                    <a:pt x="39" y="21"/>
                  </a:cubicBezTo>
                  <a:cubicBezTo>
                    <a:pt x="40" y="21"/>
                    <a:pt x="40" y="21"/>
                    <a:pt x="41" y="21"/>
                  </a:cubicBezTo>
                  <a:cubicBezTo>
                    <a:pt x="41" y="21"/>
                    <a:pt x="42" y="21"/>
                    <a:pt x="42" y="21"/>
                  </a:cubicBezTo>
                  <a:cubicBezTo>
                    <a:pt x="43" y="21"/>
                    <a:pt x="43" y="21"/>
                    <a:pt x="44" y="21"/>
                  </a:cubicBezTo>
                  <a:cubicBezTo>
                    <a:pt x="44" y="20"/>
                    <a:pt x="44" y="20"/>
                    <a:pt x="44" y="19"/>
                  </a:cubicBezTo>
                  <a:cubicBezTo>
                    <a:pt x="44" y="19"/>
                    <a:pt x="45" y="19"/>
                    <a:pt x="45" y="19"/>
                  </a:cubicBezTo>
                  <a:cubicBezTo>
                    <a:pt x="45" y="19"/>
                    <a:pt x="45" y="18"/>
                    <a:pt x="45" y="17"/>
                  </a:cubicBezTo>
                  <a:cubicBezTo>
                    <a:pt x="45" y="17"/>
                    <a:pt x="45" y="16"/>
                    <a:pt x="45" y="16"/>
                  </a:cubicBezTo>
                  <a:cubicBezTo>
                    <a:pt x="45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4"/>
                  </a:cubicBezTo>
                  <a:cubicBezTo>
                    <a:pt x="43" y="14"/>
                    <a:pt x="43" y="14"/>
                    <a:pt x="42" y="14"/>
                  </a:cubicBezTo>
                  <a:cubicBezTo>
                    <a:pt x="42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3"/>
                  </a:cubicBezTo>
                  <a:cubicBezTo>
                    <a:pt x="40" y="13"/>
                    <a:pt x="40" y="13"/>
                    <a:pt x="39" y="13"/>
                  </a:cubicBezTo>
                  <a:cubicBezTo>
                    <a:pt x="39" y="13"/>
                    <a:pt x="38" y="13"/>
                    <a:pt x="38" y="13"/>
                  </a:cubicBezTo>
                  <a:cubicBezTo>
                    <a:pt x="38" y="12"/>
                    <a:pt x="38" y="12"/>
                    <a:pt x="38" y="11"/>
                  </a:cubicBezTo>
                  <a:cubicBezTo>
                    <a:pt x="37" y="11"/>
                    <a:pt x="37" y="11"/>
                    <a:pt x="36" y="11"/>
                  </a:cubicBezTo>
                  <a:cubicBezTo>
                    <a:pt x="36" y="11"/>
                    <a:pt x="36" y="10"/>
                    <a:pt x="36" y="10"/>
                  </a:cubicBezTo>
                  <a:cubicBezTo>
                    <a:pt x="35" y="10"/>
                    <a:pt x="35" y="10"/>
                    <a:pt x="34" y="10"/>
                  </a:cubicBezTo>
                  <a:cubicBezTo>
                    <a:pt x="34" y="9"/>
                    <a:pt x="34" y="8"/>
                    <a:pt x="34" y="8"/>
                  </a:cubicBezTo>
                  <a:cubicBezTo>
                    <a:pt x="34" y="8"/>
                    <a:pt x="33" y="8"/>
                    <a:pt x="33" y="8"/>
                  </a:cubicBezTo>
                  <a:cubicBezTo>
                    <a:pt x="33" y="7"/>
                    <a:pt x="33" y="7"/>
                    <a:pt x="33" y="6"/>
                  </a:cubicBezTo>
                  <a:cubicBezTo>
                    <a:pt x="32" y="6"/>
                    <a:pt x="32" y="6"/>
                    <a:pt x="31" y="6"/>
                  </a:cubicBezTo>
                  <a:cubicBezTo>
                    <a:pt x="31" y="6"/>
                    <a:pt x="31" y="5"/>
                    <a:pt x="31" y="5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29" y="5"/>
                    <a:pt x="29" y="5"/>
                    <a:pt x="28" y="5"/>
                  </a:cubicBezTo>
                  <a:cubicBezTo>
                    <a:pt x="28" y="5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7"/>
                    <a:pt x="27" y="7"/>
                    <a:pt x="27" y="8"/>
                  </a:cubicBezTo>
                  <a:cubicBezTo>
                    <a:pt x="26" y="8"/>
                    <a:pt x="26" y="8"/>
                    <a:pt x="25" y="8"/>
                  </a:cubicBezTo>
                  <a:cubicBezTo>
                    <a:pt x="25" y="8"/>
                    <a:pt x="24" y="8"/>
                    <a:pt x="24" y="8"/>
                  </a:cubicBezTo>
                  <a:cubicBezTo>
                    <a:pt x="23" y="8"/>
                    <a:pt x="22" y="8"/>
                    <a:pt x="22" y="8"/>
                  </a:cubicBezTo>
                  <a:cubicBezTo>
                    <a:pt x="22" y="7"/>
                    <a:pt x="22" y="7"/>
                    <a:pt x="22" y="6"/>
                  </a:cubicBezTo>
                  <a:cubicBezTo>
                    <a:pt x="21" y="6"/>
                    <a:pt x="21" y="6"/>
                    <a:pt x="20" y="6"/>
                  </a:cubicBezTo>
                  <a:cubicBezTo>
                    <a:pt x="20" y="6"/>
                    <a:pt x="19" y="6"/>
                    <a:pt x="19" y="6"/>
                  </a:cubicBezTo>
                  <a:cubicBezTo>
                    <a:pt x="19" y="7"/>
                    <a:pt x="19" y="7"/>
                    <a:pt x="19" y="8"/>
                  </a:cubicBezTo>
                  <a:cubicBezTo>
                    <a:pt x="19" y="8"/>
                    <a:pt x="19" y="9"/>
                    <a:pt x="19" y="10"/>
                  </a:cubicBezTo>
                  <a:cubicBezTo>
                    <a:pt x="19" y="10"/>
                    <a:pt x="19" y="11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8" y="13"/>
                    <a:pt x="18" y="13"/>
                    <a:pt x="17" y="13"/>
                  </a:cubicBezTo>
                  <a:cubicBezTo>
                    <a:pt x="17" y="13"/>
                    <a:pt x="16" y="13"/>
                    <a:pt x="16" y="13"/>
                  </a:cubicBezTo>
                  <a:cubicBezTo>
                    <a:pt x="16" y="13"/>
                    <a:pt x="16" y="14"/>
                    <a:pt x="16" y="14"/>
                  </a:cubicBezTo>
                  <a:cubicBezTo>
                    <a:pt x="15" y="14"/>
                    <a:pt x="15" y="14"/>
                    <a:pt x="14" y="14"/>
                  </a:cubicBezTo>
                  <a:cubicBezTo>
                    <a:pt x="14" y="14"/>
                    <a:pt x="13" y="14"/>
                    <a:pt x="13" y="14"/>
                  </a:cubicBezTo>
                  <a:cubicBezTo>
                    <a:pt x="13" y="15"/>
                    <a:pt x="13" y="15"/>
                    <a:pt x="13" y="16"/>
                  </a:cubicBezTo>
                  <a:cubicBezTo>
                    <a:pt x="12" y="16"/>
                    <a:pt x="12" y="16"/>
                    <a:pt x="11" y="16"/>
                  </a:cubicBezTo>
                  <a:cubicBezTo>
                    <a:pt x="11" y="16"/>
                    <a:pt x="11" y="17"/>
                    <a:pt x="11" y="17"/>
                  </a:cubicBezTo>
                  <a:cubicBezTo>
                    <a:pt x="11" y="18"/>
                    <a:pt x="11" y="19"/>
                    <a:pt x="11" y="19"/>
                  </a:cubicBezTo>
                  <a:cubicBezTo>
                    <a:pt x="12" y="19"/>
                    <a:pt x="12" y="19"/>
                    <a:pt x="13" y="19"/>
                  </a:cubicBezTo>
                  <a:cubicBezTo>
                    <a:pt x="13" y="20"/>
                    <a:pt x="13" y="20"/>
                    <a:pt x="13" y="21"/>
                  </a:cubicBezTo>
                  <a:cubicBezTo>
                    <a:pt x="12" y="21"/>
                    <a:pt x="12" y="21"/>
                    <a:pt x="11" y="21"/>
                  </a:cubicBezTo>
                  <a:cubicBezTo>
                    <a:pt x="11" y="21"/>
                    <a:pt x="11" y="22"/>
                    <a:pt x="11" y="22"/>
                  </a:cubicBezTo>
                  <a:cubicBezTo>
                    <a:pt x="11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4"/>
                  </a:cubicBezTo>
                  <a:cubicBezTo>
                    <a:pt x="9" y="24"/>
                    <a:pt x="8" y="24"/>
                    <a:pt x="8" y="24"/>
                  </a:cubicBezTo>
                  <a:cubicBezTo>
                    <a:pt x="8" y="25"/>
                    <a:pt x="8" y="25"/>
                    <a:pt x="8" y="26"/>
                  </a:cubicBezTo>
                  <a:cubicBezTo>
                    <a:pt x="7" y="26"/>
                    <a:pt x="7" y="26"/>
                    <a:pt x="6" y="26"/>
                  </a:cubicBezTo>
                  <a:cubicBezTo>
                    <a:pt x="6" y="26"/>
                    <a:pt x="5" y="26"/>
                    <a:pt x="5" y="26"/>
                  </a:cubicBezTo>
                  <a:cubicBezTo>
                    <a:pt x="5" y="26"/>
                    <a:pt x="5" y="27"/>
                    <a:pt x="5" y="27"/>
                  </a:cubicBezTo>
                  <a:cubicBezTo>
                    <a:pt x="4" y="27"/>
                    <a:pt x="4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1" y="27"/>
                    <a:pt x="1" y="27"/>
                    <a:pt x="0" y="27"/>
                  </a:cubicBezTo>
                  <a:cubicBezTo>
                    <a:pt x="0" y="28"/>
                    <a:pt x="0" y="28"/>
                    <a:pt x="0" y="29"/>
                  </a:cubicBezTo>
                  <a:cubicBezTo>
                    <a:pt x="1" y="29"/>
                    <a:pt x="1" y="29"/>
                    <a:pt x="2" y="29"/>
                  </a:cubicBezTo>
                  <a:cubicBezTo>
                    <a:pt x="2" y="29"/>
                    <a:pt x="3" y="29"/>
                    <a:pt x="3" y="29"/>
                  </a:cubicBezTo>
                  <a:cubicBezTo>
                    <a:pt x="4" y="29"/>
                    <a:pt x="4" y="29"/>
                    <a:pt x="5" y="29"/>
                  </a:cubicBezTo>
                  <a:cubicBezTo>
                    <a:pt x="5" y="29"/>
                    <a:pt x="6" y="29"/>
                    <a:pt x="6" y="29"/>
                  </a:cubicBezTo>
                  <a:cubicBezTo>
                    <a:pt x="7" y="29"/>
                    <a:pt x="7" y="29"/>
                    <a:pt x="8" y="29"/>
                  </a:cubicBezTo>
                  <a:cubicBezTo>
                    <a:pt x="8" y="28"/>
                    <a:pt x="8" y="28"/>
                    <a:pt x="8" y="27"/>
                  </a:cubicBezTo>
                  <a:cubicBezTo>
                    <a:pt x="8" y="27"/>
                    <a:pt x="9" y="27"/>
                    <a:pt x="10" y="27"/>
                  </a:cubicBezTo>
                  <a:cubicBezTo>
                    <a:pt x="10" y="27"/>
                    <a:pt x="11" y="27"/>
                    <a:pt x="11" y="27"/>
                  </a:cubicBezTo>
                  <a:cubicBezTo>
                    <a:pt x="11" y="27"/>
                    <a:pt x="11" y="26"/>
                    <a:pt x="11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4" y="26"/>
                    <a:pt x="14" y="26"/>
                  </a:cubicBezTo>
                  <a:cubicBezTo>
                    <a:pt x="15" y="26"/>
                    <a:pt x="15" y="26"/>
                    <a:pt x="16" y="26"/>
                  </a:cubicBezTo>
                  <a:cubicBezTo>
                    <a:pt x="16" y="26"/>
                    <a:pt x="17" y="26"/>
                    <a:pt x="17" y="26"/>
                  </a:cubicBezTo>
                  <a:cubicBezTo>
                    <a:pt x="18" y="26"/>
                    <a:pt x="18" y="26"/>
                    <a:pt x="19" y="26"/>
                  </a:cubicBezTo>
                  <a:cubicBezTo>
                    <a:pt x="19" y="25"/>
                    <a:pt x="19" y="25"/>
                    <a:pt x="19" y="24"/>
                  </a:cubicBezTo>
                  <a:cubicBezTo>
                    <a:pt x="19" y="24"/>
                    <a:pt x="20" y="24"/>
                    <a:pt x="20" y="24"/>
                  </a:cubicBezTo>
                  <a:cubicBezTo>
                    <a:pt x="21" y="24"/>
                    <a:pt x="21" y="24"/>
                    <a:pt x="22" y="24"/>
                  </a:cubicBezTo>
                  <a:cubicBezTo>
                    <a:pt x="22" y="24"/>
                    <a:pt x="23" y="24"/>
                    <a:pt x="24" y="24"/>
                  </a:cubicBezTo>
                  <a:cubicBezTo>
                    <a:pt x="24" y="24"/>
                    <a:pt x="25" y="24"/>
                    <a:pt x="25" y="24"/>
                  </a:cubicBezTo>
                  <a:cubicBezTo>
                    <a:pt x="26" y="24"/>
                    <a:pt x="26" y="24"/>
                    <a:pt x="27" y="24"/>
                  </a:cubicBezTo>
                  <a:cubicBezTo>
                    <a:pt x="27" y="24"/>
                    <a:pt x="28" y="24"/>
                    <a:pt x="28" y="24"/>
                  </a:cubicBezTo>
                  <a:cubicBezTo>
                    <a:pt x="29" y="24"/>
                    <a:pt x="29" y="24"/>
                    <a:pt x="30" y="24"/>
                  </a:cubicBezTo>
                  <a:cubicBezTo>
                    <a:pt x="30" y="24"/>
                    <a:pt x="31" y="24"/>
                    <a:pt x="31" y="24"/>
                  </a:cubicBezTo>
                  <a:cubicBezTo>
                    <a:pt x="32" y="24"/>
                    <a:pt x="32" y="24"/>
                    <a:pt x="33" y="24"/>
                  </a:cubicBezTo>
                  <a:cubicBezTo>
                    <a:pt x="33" y="24"/>
                    <a:pt x="34" y="24"/>
                    <a:pt x="34" y="24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6" y="25"/>
                    <a:pt x="36" y="25"/>
                    <a:pt x="36" y="26"/>
                  </a:cubicBezTo>
                  <a:cubicBezTo>
                    <a:pt x="35" y="26"/>
                    <a:pt x="35" y="26"/>
                    <a:pt x="34" y="26"/>
                  </a:cubicBezTo>
                  <a:cubicBezTo>
                    <a:pt x="34" y="26"/>
                    <a:pt x="34" y="27"/>
                    <a:pt x="34" y="27"/>
                  </a:cubicBezTo>
                  <a:cubicBezTo>
                    <a:pt x="35" y="27"/>
                    <a:pt x="35" y="27"/>
                    <a:pt x="36" y="27"/>
                  </a:cubicBezTo>
                  <a:cubicBezTo>
                    <a:pt x="36" y="28"/>
                    <a:pt x="36" y="28"/>
                    <a:pt x="36" y="29"/>
                  </a:cubicBezTo>
                  <a:cubicBezTo>
                    <a:pt x="36" y="29"/>
                    <a:pt x="36" y="30"/>
                    <a:pt x="36" y="30"/>
                  </a:cubicBezTo>
                  <a:cubicBezTo>
                    <a:pt x="36" y="31"/>
                    <a:pt x="36" y="31"/>
                    <a:pt x="36" y="32"/>
                  </a:cubicBezTo>
                  <a:cubicBezTo>
                    <a:pt x="36" y="33"/>
                    <a:pt x="36" y="33"/>
                    <a:pt x="36" y="34"/>
                  </a:cubicBezTo>
                  <a:cubicBezTo>
                    <a:pt x="37" y="34"/>
                    <a:pt x="37" y="34"/>
                    <a:pt x="38" y="34"/>
                  </a:cubicBezTo>
                  <a:cubicBezTo>
                    <a:pt x="38" y="34"/>
                    <a:pt x="38" y="35"/>
                    <a:pt x="38" y="35"/>
                  </a:cubicBezTo>
                  <a:cubicBezTo>
                    <a:pt x="38" y="35"/>
                    <a:pt x="39" y="35"/>
                    <a:pt x="39" y="35"/>
                  </a:cubicBezTo>
                  <a:cubicBezTo>
                    <a:pt x="40" y="35"/>
                    <a:pt x="40" y="35"/>
                    <a:pt x="41" y="35"/>
                  </a:cubicBezTo>
                  <a:cubicBezTo>
                    <a:pt x="41" y="35"/>
                    <a:pt x="42" y="35"/>
                    <a:pt x="42" y="35"/>
                  </a:cubicBezTo>
                  <a:cubicBezTo>
                    <a:pt x="43" y="35"/>
                    <a:pt x="43" y="35"/>
                    <a:pt x="44" y="35"/>
                  </a:cubicBezTo>
                  <a:cubicBezTo>
                    <a:pt x="44" y="35"/>
                    <a:pt x="45" y="35"/>
                    <a:pt x="45" y="35"/>
                  </a:cubicBezTo>
                  <a:cubicBezTo>
                    <a:pt x="45" y="36"/>
                    <a:pt x="45" y="36"/>
                    <a:pt x="45" y="37"/>
                  </a:cubicBezTo>
                  <a:cubicBezTo>
                    <a:pt x="46" y="37"/>
                    <a:pt x="46" y="37"/>
                    <a:pt x="47" y="37"/>
                  </a:cubicBezTo>
                  <a:cubicBezTo>
                    <a:pt x="47" y="37"/>
                    <a:pt x="47" y="38"/>
                    <a:pt x="47" y="39"/>
                  </a:cubicBezTo>
                  <a:cubicBezTo>
                    <a:pt x="47" y="39"/>
                    <a:pt x="47" y="40"/>
                    <a:pt x="47" y="40"/>
                  </a:cubicBezTo>
                  <a:cubicBezTo>
                    <a:pt x="48" y="40"/>
                    <a:pt x="48" y="40"/>
                    <a:pt x="49" y="40"/>
                  </a:cubicBezTo>
                  <a:cubicBezTo>
                    <a:pt x="49" y="40"/>
                    <a:pt x="50" y="40"/>
                    <a:pt x="50" y="40"/>
                  </a:cubicBezTo>
                  <a:cubicBezTo>
                    <a:pt x="51" y="40"/>
                    <a:pt x="51" y="40"/>
                    <a:pt x="52" y="40"/>
                  </a:cubicBezTo>
                  <a:cubicBezTo>
                    <a:pt x="52" y="40"/>
                    <a:pt x="53" y="40"/>
                    <a:pt x="53" y="40"/>
                  </a:cubicBezTo>
                  <a:cubicBezTo>
                    <a:pt x="53" y="41"/>
                    <a:pt x="53" y="41"/>
                    <a:pt x="53" y="42"/>
                  </a:cubicBezTo>
                  <a:cubicBezTo>
                    <a:pt x="54" y="42"/>
                    <a:pt x="54" y="42"/>
                    <a:pt x="55" y="42"/>
                  </a:cubicBezTo>
                  <a:cubicBezTo>
                    <a:pt x="55" y="41"/>
                    <a:pt x="55" y="41"/>
                    <a:pt x="55" y="40"/>
                  </a:cubicBezTo>
                  <a:cubicBezTo>
                    <a:pt x="55" y="40"/>
                    <a:pt x="56" y="40"/>
                    <a:pt x="56" y="40"/>
                  </a:cubicBezTo>
                  <a:cubicBezTo>
                    <a:pt x="56" y="40"/>
                    <a:pt x="56" y="39"/>
                    <a:pt x="56" y="39"/>
                  </a:cubicBezTo>
                  <a:cubicBezTo>
                    <a:pt x="56" y="38"/>
                    <a:pt x="56" y="37"/>
                    <a:pt x="56" y="37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7" y="35"/>
                    <a:pt x="57" y="35"/>
                    <a:pt x="58" y="35"/>
                  </a:cubicBezTo>
                  <a:cubicBezTo>
                    <a:pt x="58" y="35"/>
                    <a:pt x="59" y="35"/>
                    <a:pt x="59" y="35"/>
                  </a:cubicBezTo>
                  <a:cubicBezTo>
                    <a:pt x="60" y="35"/>
                    <a:pt x="61" y="35"/>
                    <a:pt x="61" y="35"/>
                  </a:cubicBezTo>
                  <a:cubicBezTo>
                    <a:pt x="62" y="35"/>
                    <a:pt x="62" y="35"/>
                    <a:pt x="63" y="35"/>
                  </a:cubicBezTo>
                  <a:cubicBezTo>
                    <a:pt x="63" y="35"/>
                    <a:pt x="64" y="35"/>
                    <a:pt x="64" y="35"/>
                  </a:cubicBezTo>
                  <a:cubicBezTo>
                    <a:pt x="64" y="36"/>
                    <a:pt x="64" y="36"/>
                    <a:pt x="64" y="37"/>
                  </a:cubicBezTo>
                  <a:cubicBezTo>
                    <a:pt x="65" y="37"/>
                    <a:pt x="65" y="37"/>
                    <a:pt x="66" y="37"/>
                  </a:cubicBezTo>
                  <a:cubicBezTo>
                    <a:pt x="66" y="37"/>
                    <a:pt x="67" y="37"/>
                    <a:pt x="67" y="37"/>
                  </a:cubicBezTo>
                  <a:cubicBezTo>
                    <a:pt x="68" y="37"/>
                    <a:pt x="68" y="37"/>
                    <a:pt x="69" y="37"/>
                  </a:cubicBezTo>
                  <a:cubicBezTo>
                    <a:pt x="69" y="37"/>
                    <a:pt x="69" y="38"/>
                    <a:pt x="69" y="39"/>
                  </a:cubicBezTo>
                  <a:cubicBezTo>
                    <a:pt x="69" y="39"/>
                    <a:pt x="70" y="39"/>
                    <a:pt x="71" y="39"/>
                  </a:cubicBezTo>
                  <a:cubicBezTo>
                    <a:pt x="71" y="39"/>
                    <a:pt x="72" y="39"/>
                    <a:pt x="72" y="39"/>
                  </a:cubicBezTo>
                  <a:cubicBezTo>
                    <a:pt x="73" y="39"/>
                    <a:pt x="73" y="39"/>
                    <a:pt x="74" y="39"/>
                  </a:cubicBezTo>
                  <a:cubicBezTo>
                    <a:pt x="74" y="39"/>
                    <a:pt x="75" y="39"/>
                    <a:pt x="75" y="39"/>
                  </a:cubicBezTo>
                  <a:cubicBezTo>
                    <a:pt x="76" y="39"/>
                    <a:pt x="76" y="39"/>
                    <a:pt x="77" y="39"/>
                  </a:cubicBezTo>
                  <a:cubicBezTo>
                    <a:pt x="77" y="39"/>
                    <a:pt x="78" y="39"/>
                    <a:pt x="78" y="39"/>
                  </a:cubicBezTo>
                  <a:cubicBezTo>
                    <a:pt x="79" y="39"/>
                    <a:pt x="79" y="39"/>
                    <a:pt x="80" y="39"/>
                  </a:cubicBezTo>
                  <a:cubicBezTo>
                    <a:pt x="80" y="38"/>
                    <a:pt x="80" y="37"/>
                    <a:pt x="80" y="37"/>
                  </a:cubicBezTo>
                  <a:cubicBezTo>
                    <a:pt x="80" y="37"/>
                    <a:pt x="81" y="37"/>
                    <a:pt x="81" y="37"/>
                  </a:cubicBezTo>
                  <a:cubicBezTo>
                    <a:pt x="82" y="37"/>
                    <a:pt x="82" y="37"/>
                    <a:pt x="83" y="37"/>
                  </a:cubicBezTo>
                  <a:cubicBezTo>
                    <a:pt x="83" y="37"/>
                    <a:pt x="83" y="38"/>
                    <a:pt x="83" y="39"/>
                  </a:cubicBezTo>
                  <a:cubicBezTo>
                    <a:pt x="83" y="39"/>
                    <a:pt x="84" y="39"/>
                    <a:pt x="85" y="39"/>
                  </a:cubicBezTo>
                  <a:cubicBezTo>
                    <a:pt x="85" y="39"/>
                    <a:pt x="86" y="39"/>
                    <a:pt x="86" y="39"/>
                  </a:cubicBezTo>
                  <a:cubicBezTo>
                    <a:pt x="87" y="39"/>
                    <a:pt x="87" y="39"/>
                    <a:pt x="88" y="39"/>
                  </a:cubicBezTo>
                  <a:cubicBezTo>
                    <a:pt x="88" y="38"/>
                    <a:pt x="88" y="37"/>
                    <a:pt x="88" y="37"/>
                  </a:cubicBezTo>
                  <a:cubicBezTo>
                    <a:pt x="88" y="37"/>
                    <a:pt x="89" y="37"/>
                    <a:pt x="89" y="37"/>
                  </a:cubicBezTo>
                  <a:cubicBezTo>
                    <a:pt x="89" y="36"/>
                    <a:pt x="89" y="36"/>
                    <a:pt x="89" y="35"/>
                  </a:cubicBezTo>
                  <a:cubicBezTo>
                    <a:pt x="89" y="35"/>
                    <a:pt x="89" y="34"/>
                    <a:pt x="89" y="34"/>
                  </a:cubicBezTo>
                  <a:cubicBezTo>
                    <a:pt x="89" y="33"/>
                    <a:pt x="89" y="33"/>
                    <a:pt x="89" y="32"/>
                  </a:cubicBezTo>
                  <a:cubicBezTo>
                    <a:pt x="89" y="31"/>
                    <a:pt x="89" y="31"/>
                    <a:pt x="89" y="30"/>
                  </a:cubicBezTo>
                  <a:cubicBezTo>
                    <a:pt x="90" y="30"/>
                    <a:pt x="90" y="30"/>
                    <a:pt x="91" y="30"/>
                  </a:cubicBezTo>
                  <a:cubicBezTo>
                    <a:pt x="91" y="30"/>
                    <a:pt x="91" y="29"/>
                    <a:pt x="91" y="29"/>
                  </a:cubicBezTo>
                  <a:close/>
                  <a:moveTo>
                    <a:pt x="20" y="17"/>
                  </a:moveTo>
                  <a:cubicBezTo>
                    <a:pt x="20" y="17"/>
                    <a:pt x="19" y="17"/>
                    <a:pt x="19" y="17"/>
                  </a:cubicBezTo>
                  <a:cubicBezTo>
                    <a:pt x="19" y="18"/>
                    <a:pt x="19" y="19"/>
                    <a:pt x="19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7" y="19"/>
                    <a:pt x="17" y="18"/>
                    <a:pt x="17" y="17"/>
                  </a:cubicBezTo>
                  <a:cubicBezTo>
                    <a:pt x="17" y="17"/>
                    <a:pt x="16" y="17"/>
                    <a:pt x="16" y="17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6" y="16"/>
                    <a:pt x="17" y="16"/>
                    <a:pt x="17" y="16"/>
                  </a:cubicBezTo>
                  <a:cubicBezTo>
                    <a:pt x="18" y="16"/>
                    <a:pt x="18" y="16"/>
                    <a:pt x="19" y="16"/>
                  </a:cubicBezTo>
                  <a:cubicBezTo>
                    <a:pt x="19" y="16"/>
                    <a:pt x="20" y="16"/>
                    <a:pt x="20" y="16"/>
                  </a:cubicBezTo>
                  <a:cubicBezTo>
                    <a:pt x="20" y="16"/>
                    <a:pt x="20" y="17"/>
                    <a:pt x="20" y="17"/>
                  </a:cubicBezTo>
                  <a:close/>
                  <a:moveTo>
                    <a:pt x="33" y="14"/>
                  </a:moveTo>
                  <a:cubicBezTo>
                    <a:pt x="33" y="15"/>
                    <a:pt x="33" y="15"/>
                    <a:pt x="33" y="16"/>
                  </a:cubicBezTo>
                  <a:cubicBezTo>
                    <a:pt x="33" y="16"/>
                    <a:pt x="33" y="17"/>
                    <a:pt x="33" y="17"/>
                  </a:cubicBezTo>
                  <a:cubicBezTo>
                    <a:pt x="33" y="18"/>
                    <a:pt x="33" y="19"/>
                    <a:pt x="33" y="19"/>
                  </a:cubicBezTo>
                  <a:cubicBezTo>
                    <a:pt x="32" y="19"/>
                    <a:pt x="32" y="19"/>
                    <a:pt x="31" y="19"/>
                  </a:cubicBezTo>
                  <a:cubicBezTo>
                    <a:pt x="31" y="19"/>
                    <a:pt x="30" y="19"/>
                    <a:pt x="30" y="19"/>
                  </a:cubicBezTo>
                  <a:cubicBezTo>
                    <a:pt x="29" y="19"/>
                    <a:pt x="29" y="19"/>
                    <a:pt x="28" y="19"/>
                  </a:cubicBezTo>
                  <a:cubicBezTo>
                    <a:pt x="28" y="19"/>
                    <a:pt x="28" y="18"/>
                    <a:pt x="28" y="17"/>
                  </a:cubicBezTo>
                  <a:cubicBezTo>
                    <a:pt x="28" y="17"/>
                    <a:pt x="28" y="16"/>
                    <a:pt x="28" y="16"/>
                  </a:cubicBezTo>
                  <a:cubicBezTo>
                    <a:pt x="28" y="15"/>
                    <a:pt x="28" y="15"/>
                    <a:pt x="28" y="14"/>
                  </a:cubicBezTo>
                  <a:cubicBezTo>
                    <a:pt x="29" y="14"/>
                    <a:pt x="29" y="14"/>
                    <a:pt x="30" y="14"/>
                  </a:cubicBezTo>
                  <a:cubicBezTo>
                    <a:pt x="30" y="14"/>
                    <a:pt x="30" y="13"/>
                    <a:pt x="30" y="13"/>
                  </a:cubicBezTo>
                  <a:cubicBezTo>
                    <a:pt x="30" y="12"/>
                    <a:pt x="30" y="12"/>
                    <a:pt x="30" y="11"/>
                  </a:cubicBezTo>
                  <a:cubicBezTo>
                    <a:pt x="30" y="11"/>
                    <a:pt x="30" y="10"/>
                    <a:pt x="30" y="10"/>
                  </a:cubicBezTo>
                  <a:cubicBezTo>
                    <a:pt x="30" y="9"/>
                    <a:pt x="30" y="8"/>
                    <a:pt x="30" y="8"/>
                  </a:cubicBezTo>
                  <a:cubicBezTo>
                    <a:pt x="30" y="8"/>
                    <a:pt x="31" y="8"/>
                    <a:pt x="31" y="8"/>
                  </a:cubicBezTo>
                  <a:cubicBezTo>
                    <a:pt x="31" y="8"/>
                    <a:pt x="31" y="9"/>
                    <a:pt x="31" y="10"/>
                  </a:cubicBezTo>
                  <a:cubicBezTo>
                    <a:pt x="31" y="10"/>
                    <a:pt x="31" y="11"/>
                    <a:pt x="31" y="11"/>
                  </a:cubicBezTo>
                  <a:cubicBezTo>
                    <a:pt x="31" y="12"/>
                    <a:pt x="31" y="12"/>
                    <a:pt x="31" y="13"/>
                  </a:cubicBezTo>
                  <a:cubicBezTo>
                    <a:pt x="32" y="13"/>
                    <a:pt x="32" y="13"/>
                    <a:pt x="33" y="13"/>
                  </a:cubicBezTo>
                  <a:cubicBezTo>
                    <a:pt x="33" y="13"/>
                    <a:pt x="33" y="14"/>
                    <a:pt x="33" y="1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6" name="Freeform 41028"/>
            <p:cNvSpPr>
              <a:spLocks/>
            </p:cNvSpPr>
            <p:nvPr/>
          </p:nvSpPr>
          <p:spPr bwMode="auto">
            <a:xfrm>
              <a:off x="4199" y="1108"/>
              <a:ext cx="8" cy="7"/>
            </a:xfrm>
            <a:custGeom>
              <a:avLst/>
              <a:gdLst>
                <a:gd name="T0" fmla="*/ 0 w 5"/>
                <a:gd name="T1" fmla="*/ 7 h 4"/>
                <a:gd name="T2" fmla="*/ 3 w 5"/>
                <a:gd name="T3" fmla="*/ 7 h 4"/>
                <a:gd name="T4" fmla="*/ 5 w 5"/>
                <a:gd name="T5" fmla="*/ 7 h 4"/>
                <a:gd name="T6" fmla="*/ 8 w 5"/>
                <a:gd name="T7" fmla="*/ 7 h 4"/>
                <a:gd name="T8" fmla="*/ 8 w 5"/>
                <a:gd name="T9" fmla="*/ 4 h 4"/>
                <a:gd name="T10" fmla="*/ 8 w 5"/>
                <a:gd name="T11" fmla="*/ 0 h 4"/>
                <a:gd name="T12" fmla="*/ 5 w 5"/>
                <a:gd name="T13" fmla="*/ 0 h 4"/>
                <a:gd name="T14" fmla="*/ 3 w 5"/>
                <a:gd name="T15" fmla="*/ 0 h 4"/>
                <a:gd name="T16" fmla="*/ 3 w 5"/>
                <a:gd name="T17" fmla="*/ 4 h 4"/>
                <a:gd name="T18" fmla="*/ 0 w 5"/>
                <a:gd name="T19" fmla="*/ 4 h 4"/>
                <a:gd name="T20" fmla="*/ 0 w 5"/>
                <a:gd name="T21" fmla="*/ 7 h 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7" name="Freeform 41029"/>
            <p:cNvSpPr>
              <a:spLocks/>
            </p:cNvSpPr>
            <p:nvPr/>
          </p:nvSpPr>
          <p:spPr bwMode="auto">
            <a:xfrm>
              <a:off x="4207" y="1207"/>
              <a:ext cx="39" cy="61"/>
            </a:xfrm>
            <a:custGeom>
              <a:avLst/>
              <a:gdLst>
                <a:gd name="T0" fmla="*/ 39 w 22"/>
                <a:gd name="T1" fmla="*/ 52 h 35"/>
                <a:gd name="T2" fmla="*/ 39 w 22"/>
                <a:gd name="T3" fmla="*/ 47 h 35"/>
                <a:gd name="T4" fmla="*/ 35 w 22"/>
                <a:gd name="T5" fmla="*/ 45 h 35"/>
                <a:gd name="T6" fmla="*/ 34 w 22"/>
                <a:gd name="T7" fmla="*/ 42 h 35"/>
                <a:gd name="T8" fmla="*/ 30 w 22"/>
                <a:gd name="T9" fmla="*/ 38 h 35"/>
                <a:gd name="T10" fmla="*/ 27 w 22"/>
                <a:gd name="T11" fmla="*/ 37 h 35"/>
                <a:gd name="T12" fmla="*/ 25 w 22"/>
                <a:gd name="T13" fmla="*/ 33 h 35"/>
                <a:gd name="T14" fmla="*/ 21 w 22"/>
                <a:gd name="T15" fmla="*/ 31 h 35"/>
                <a:gd name="T16" fmla="*/ 21 w 22"/>
                <a:gd name="T17" fmla="*/ 24 h 35"/>
                <a:gd name="T18" fmla="*/ 20 w 22"/>
                <a:gd name="T19" fmla="*/ 23 h 35"/>
                <a:gd name="T20" fmla="*/ 16 w 22"/>
                <a:gd name="T21" fmla="*/ 19 h 35"/>
                <a:gd name="T22" fmla="*/ 14 w 22"/>
                <a:gd name="T23" fmla="*/ 16 h 35"/>
                <a:gd name="T24" fmla="*/ 11 w 22"/>
                <a:gd name="T25" fmla="*/ 14 h 35"/>
                <a:gd name="T26" fmla="*/ 11 w 22"/>
                <a:gd name="T27" fmla="*/ 9 h 35"/>
                <a:gd name="T28" fmla="*/ 7 w 22"/>
                <a:gd name="T29" fmla="*/ 5 h 35"/>
                <a:gd name="T30" fmla="*/ 5 w 22"/>
                <a:gd name="T31" fmla="*/ 2 h 35"/>
                <a:gd name="T32" fmla="*/ 2 w 22"/>
                <a:gd name="T33" fmla="*/ 0 h 35"/>
                <a:gd name="T34" fmla="*/ 0 w 22"/>
                <a:gd name="T35" fmla="*/ 2 h 35"/>
                <a:gd name="T36" fmla="*/ 2 w 22"/>
                <a:gd name="T37" fmla="*/ 5 h 35"/>
                <a:gd name="T38" fmla="*/ 2 w 22"/>
                <a:gd name="T39" fmla="*/ 10 h 35"/>
                <a:gd name="T40" fmla="*/ 5 w 22"/>
                <a:gd name="T41" fmla="*/ 14 h 35"/>
                <a:gd name="T42" fmla="*/ 7 w 22"/>
                <a:gd name="T43" fmla="*/ 16 h 35"/>
                <a:gd name="T44" fmla="*/ 11 w 22"/>
                <a:gd name="T45" fmla="*/ 19 h 35"/>
                <a:gd name="T46" fmla="*/ 14 w 22"/>
                <a:gd name="T47" fmla="*/ 23 h 35"/>
                <a:gd name="T48" fmla="*/ 14 w 22"/>
                <a:gd name="T49" fmla="*/ 28 h 35"/>
                <a:gd name="T50" fmla="*/ 16 w 22"/>
                <a:gd name="T51" fmla="*/ 31 h 35"/>
                <a:gd name="T52" fmla="*/ 16 w 22"/>
                <a:gd name="T53" fmla="*/ 37 h 35"/>
                <a:gd name="T54" fmla="*/ 20 w 22"/>
                <a:gd name="T55" fmla="*/ 38 h 35"/>
                <a:gd name="T56" fmla="*/ 21 w 22"/>
                <a:gd name="T57" fmla="*/ 42 h 35"/>
                <a:gd name="T58" fmla="*/ 21 w 22"/>
                <a:gd name="T59" fmla="*/ 47 h 35"/>
                <a:gd name="T60" fmla="*/ 25 w 22"/>
                <a:gd name="T61" fmla="*/ 51 h 35"/>
                <a:gd name="T62" fmla="*/ 27 w 22"/>
                <a:gd name="T63" fmla="*/ 52 h 35"/>
                <a:gd name="T64" fmla="*/ 30 w 22"/>
                <a:gd name="T65" fmla="*/ 56 h 35"/>
                <a:gd name="T66" fmla="*/ 34 w 22"/>
                <a:gd name="T67" fmla="*/ 59 h 35"/>
                <a:gd name="T68" fmla="*/ 35 w 22"/>
                <a:gd name="T69" fmla="*/ 61 h 35"/>
                <a:gd name="T70" fmla="*/ 39 w 22"/>
                <a:gd name="T71" fmla="*/ 59 h 3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2" h="35">
                  <a:moveTo>
                    <a:pt x="22" y="32"/>
                  </a:moveTo>
                  <a:cubicBezTo>
                    <a:pt x="22" y="32"/>
                    <a:pt x="22" y="31"/>
                    <a:pt x="22" y="30"/>
                  </a:cubicBezTo>
                  <a:cubicBezTo>
                    <a:pt x="22" y="30"/>
                    <a:pt x="22" y="29"/>
                    <a:pt x="22" y="29"/>
                  </a:cubicBezTo>
                  <a:cubicBezTo>
                    <a:pt x="22" y="28"/>
                    <a:pt x="22" y="28"/>
                    <a:pt x="22" y="27"/>
                  </a:cubicBezTo>
                  <a:cubicBezTo>
                    <a:pt x="21" y="27"/>
                    <a:pt x="21" y="27"/>
                    <a:pt x="20" y="27"/>
                  </a:cubicBezTo>
                  <a:cubicBezTo>
                    <a:pt x="20" y="27"/>
                    <a:pt x="20" y="26"/>
                    <a:pt x="20" y="26"/>
                  </a:cubicBezTo>
                  <a:cubicBezTo>
                    <a:pt x="20" y="26"/>
                    <a:pt x="19" y="26"/>
                    <a:pt x="19" y="26"/>
                  </a:cubicBezTo>
                  <a:cubicBezTo>
                    <a:pt x="19" y="25"/>
                    <a:pt x="19" y="24"/>
                    <a:pt x="19" y="24"/>
                  </a:cubicBezTo>
                  <a:cubicBezTo>
                    <a:pt x="19" y="23"/>
                    <a:pt x="19" y="23"/>
                    <a:pt x="19" y="22"/>
                  </a:cubicBezTo>
                  <a:cubicBezTo>
                    <a:pt x="18" y="22"/>
                    <a:pt x="18" y="22"/>
                    <a:pt x="17" y="22"/>
                  </a:cubicBezTo>
                  <a:cubicBezTo>
                    <a:pt x="17" y="22"/>
                    <a:pt x="17" y="21"/>
                    <a:pt x="17" y="21"/>
                  </a:cubicBezTo>
                  <a:cubicBezTo>
                    <a:pt x="17" y="21"/>
                    <a:pt x="16" y="21"/>
                    <a:pt x="15" y="21"/>
                  </a:cubicBezTo>
                  <a:cubicBezTo>
                    <a:pt x="15" y="20"/>
                    <a:pt x="15" y="20"/>
                    <a:pt x="15" y="19"/>
                  </a:cubicBezTo>
                  <a:cubicBezTo>
                    <a:pt x="15" y="19"/>
                    <a:pt x="14" y="19"/>
                    <a:pt x="14" y="19"/>
                  </a:cubicBezTo>
                  <a:cubicBezTo>
                    <a:pt x="14" y="19"/>
                    <a:pt x="14" y="18"/>
                    <a:pt x="14" y="18"/>
                  </a:cubicBezTo>
                  <a:cubicBezTo>
                    <a:pt x="13" y="18"/>
                    <a:pt x="13" y="18"/>
                    <a:pt x="12" y="18"/>
                  </a:cubicBezTo>
                  <a:cubicBezTo>
                    <a:pt x="12" y="17"/>
                    <a:pt x="12" y="16"/>
                    <a:pt x="12" y="16"/>
                  </a:cubicBezTo>
                  <a:cubicBezTo>
                    <a:pt x="12" y="15"/>
                    <a:pt x="12" y="15"/>
                    <a:pt x="12" y="14"/>
                  </a:cubicBezTo>
                  <a:cubicBezTo>
                    <a:pt x="12" y="14"/>
                    <a:pt x="11" y="14"/>
                    <a:pt x="11" y="14"/>
                  </a:cubicBezTo>
                  <a:cubicBezTo>
                    <a:pt x="11" y="14"/>
                    <a:pt x="11" y="13"/>
                    <a:pt x="11" y="13"/>
                  </a:cubicBezTo>
                  <a:cubicBezTo>
                    <a:pt x="11" y="12"/>
                    <a:pt x="11" y="12"/>
                    <a:pt x="11" y="11"/>
                  </a:cubicBezTo>
                  <a:cubicBezTo>
                    <a:pt x="10" y="11"/>
                    <a:pt x="10" y="11"/>
                    <a:pt x="9" y="11"/>
                  </a:cubicBezTo>
                  <a:cubicBezTo>
                    <a:pt x="9" y="10"/>
                    <a:pt x="9" y="10"/>
                    <a:pt x="9" y="9"/>
                  </a:cubicBezTo>
                  <a:cubicBezTo>
                    <a:pt x="9" y="9"/>
                    <a:pt x="8" y="9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7" y="8"/>
                    <a:pt x="7" y="8"/>
                    <a:pt x="6" y="8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5" y="5"/>
                    <a:pt x="4" y="5"/>
                  </a:cubicBezTo>
                  <a:cubicBezTo>
                    <a:pt x="4" y="4"/>
                    <a:pt x="4" y="4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1" y="5"/>
                    <a:pt x="1" y="6"/>
                    <a:pt x="1" y="6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4" y="8"/>
                    <a:pt x="4" y="9"/>
                    <a:pt x="4" y="9"/>
                  </a:cubicBezTo>
                  <a:cubicBezTo>
                    <a:pt x="4" y="10"/>
                    <a:pt x="4" y="10"/>
                    <a:pt x="4" y="11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6" y="12"/>
                    <a:pt x="6" y="12"/>
                    <a:pt x="6" y="13"/>
                  </a:cubicBezTo>
                  <a:cubicBezTo>
                    <a:pt x="7" y="13"/>
                    <a:pt x="7" y="13"/>
                    <a:pt x="8" y="13"/>
                  </a:cubicBezTo>
                  <a:cubicBezTo>
                    <a:pt x="8" y="13"/>
                    <a:pt x="8" y="14"/>
                    <a:pt x="8" y="14"/>
                  </a:cubicBezTo>
                  <a:cubicBezTo>
                    <a:pt x="8" y="15"/>
                    <a:pt x="8" y="15"/>
                    <a:pt x="8" y="16"/>
                  </a:cubicBezTo>
                  <a:cubicBezTo>
                    <a:pt x="8" y="16"/>
                    <a:pt x="8" y="17"/>
                    <a:pt x="8" y="18"/>
                  </a:cubicBezTo>
                  <a:cubicBezTo>
                    <a:pt x="8" y="18"/>
                    <a:pt x="9" y="18"/>
                    <a:pt x="9" y="18"/>
                  </a:cubicBezTo>
                  <a:cubicBezTo>
                    <a:pt x="9" y="18"/>
                    <a:pt x="9" y="19"/>
                    <a:pt x="9" y="19"/>
                  </a:cubicBezTo>
                  <a:cubicBezTo>
                    <a:pt x="9" y="20"/>
                    <a:pt x="9" y="20"/>
                    <a:pt x="9" y="21"/>
                  </a:cubicBezTo>
                  <a:cubicBezTo>
                    <a:pt x="9" y="21"/>
                    <a:pt x="9" y="22"/>
                    <a:pt x="9" y="22"/>
                  </a:cubicBezTo>
                  <a:cubicBezTo>
                    <a:pt x="10" y="22"/>
                    <a:pt x="10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2" y="24"/>
                    <a:pt x="12" y="25"/>
                    <a:pt x="12" y="26"/>
                  </a:cubicBezTo>
                  <a:cubicBezTo>
                    <a:pt x="12" y="26"/>
                    <a:pt x="12" y="27"/>
                    <a:pt x="12" y="27"/>
                  </a:cubicBezTo>
                  <a:cubicBezTo>
                    <a:pt x="13" y="27"/>
                    <a:pt x="13" y="27"/>
                    <a:pt x="14" y="27"/>
                  </a:cubicBezTo>
                  <a:cubicBezTo>
                    <a:pt x="14" y="28"/>
                    <a:pt x="14" y="28"/>
                    <a:pt x="14" y="29"/>
                  </a:cubicBezTo>
                  <a:cubicBezTo>
                    <a:pt x="14" y="29"/>
                    <a:pt x="14" y="30"/>
                    <a:pt x="14" y="30"/>
                  </a:cubicBezTo>
                  <a:cubicBezTo>
                    <a:pt x="14" y="30"/>
                    <a:pt x="15" y="30"/>
                    <a:pt x="15" y="30"/>
                  </a:cubicBezTo>
                  <a:cubicBezTo>
                    <a:pt x="16" y="30"/>
                    <a:pt x="17" y="30"/>
                    <a:pt x="17" y="30"/>
                  </a:cubicBezTo>
                  <a:cubicBezTo>
                    <a:pt x="17" y="31"/>
                    <a:pt x="17" y="32"/>
                    <a:pt x="17" y="32"/>
                  </a:cubicBezTo>
                  <a:cubicBezTo>
                    <a:pt x="18" y="32"/>
                    <a:pt x="18" y="32"/>
                    <a:pt x="19" y="32"/>
                  </a:cubicBezTo>
                  <a:cubicBezTo>
                    <a:pt x="19" y="33"/>
                    <a:pt x="19" y="33"/>
                    <a:pt x="19" y="34"/>
                  </a:cubicBezTo>
                  <a:cubicBezTo>
                    <a:pt x="19" y="34"/>
                    <a:pt x="20" y="34"/>
                    <a:pt x="20" y="34"/>
                  </a:cubicBezTo>
                  <a:cubicBezTo>
                    <a:pt x="20" y="34"/>
                    <a:pt x="20" y="35"/>
                    <a:pt x="20" y="35"/>
                  </a:cubicBezTo>
                  <a:cubicBezTo>
                    <a:pt x="21" y="35"/>
                    <a:pt x="21" y="35"/>
                    <a:pt x="22" y="35"/>
                  </a:cubicBezTo>
                  <a:cubicBezTo>
                    <a:pt x="22" y="35"/>
                    <a:pt x="22" y="34"/>
                    <a:pt x="22" y="34"/>
                  </a:cubicBezTo>
                  <a:cubicBezTo>
                    <a:pt x="22" y="33"/>
                    <a:pt x="22" y="33"/>
                    <a:pt x="22" y="3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8" name="Freeform 41030"/>
            <p:cNvSpPr>
              <a:spLocks/>
            </p:cNvSpPr>
            <p:nvPr/>
          </p:nvSpPr>
          <p:spPr bwMode="auto">
            <a:xfrm>
              <a:off x="4117" y="998"/>
              <a:ext cx="33" cy="73"/>
            </a:xfrm>
            <a:custGeom>
              <a:avLst/>
              <a:gdLst>
                <a:gd name="T0" fmla="*/ 5 w 19"/>
                <a:gd name="T1" fmla="*/ 71 h 42"/>
                <a:gd name="T2" fmla="*/ 9 w 19"/>
                <a:gd name="T3" fmla="*/ 68 h 42"/>
                <a:gd name="T4" fmla="*/ 14 w 19"/>
                <a:gd name="T5" fmla="*/ 68 h 42"/>
                <a:gd name="T6" fmla="*/ 23 w 19"/>
                <a:gd name="T7" fmla="*/ 68 h 42"/>
                <a:gd name="T8" fmla="*/ 24 w 19"/>
                <a:gd name="T9" fmla="*/ 66 h 42"/>
                <a:gd name="T10" fmla="*/ 23 w 19"/>
                <a:gd name="T11" fmla="*/ 63 h 42"/>
                <a:gd name="T12" fmla="*/ 23 w 19"/>
                <a:gd name="T13" fmla="*/ 57 h 42"/>
                <a:gd name="T14" fmla="*/ 24 w 19"/>
                <a:gd name="T15" fmla="*/ 54 h 42"/>
                <a:gd name="T16" fmla="*/ 24 w 19"/>
                <a:gd name="T17" fmla="*/ 49 h 42"/>
                <a:gd name="T18" fmla="*/ 28 w 19"/>
                <a:gd name="T19" fmla="*/ 45 h 42"/>
                <a:gd name="T20" fmla="*/ 30 w 19"/>
                <a:gd name="T21" fmla="*/ 43 h 42"/>
                <a:gd name="T22" fmla="*/ 33 w 19"/>
                <a:gd name="T23" fmla="*/ 40 h 42"/>
                <a:gd name="T24" fmla="*/ 30 w 19"/>
                <a:gd name="T25" fmla="*/ 37 h 42"/>
                <a:gd name="T26" fmla="*/ 24 w 19"/>
                <a:gd name="T27" fmla="*/ 37 h 42"/>
                <a:gd name="T28" fmla="*/ 23 w 19"/>
                <a:gd name="T29" fmla="*/ 35 h 42"/>
                <a:gd name="T30" fmla="*/ 23 w 19"/>
                <a:gd name="T31" fmla="*/ 30 h 42"/>
                <a:gd name="T32" fmla="*/ 23 w 19"/>
                <a:gd name="T33" fmla="*/ 23 h 42"/>
                <a:gd name="T34" fmla="*/ 23 w 19"/>
                <a:gd name="T35" fmla="*/ 17 h 42"/>
                <a:gd name="T36" fmla="*/ 24 w 19"/>
                <a:gd name="T37" fmla="*/ 14 h 42"/>
                <a:gd name="T38" fmla="*/ 28 w 19"/>
                <a:gd name="T39" fmla="*/ 12 h 42"/>
                <a:gd name="T40" fmla="*/ 30 w 19"/>
                <a:gd name="T41" fmla="*/ 9 h 42"/>
                <a:gd name="T42" fmla="*/ 30 w 19"/>
                <a:gd name="T43" fmla="*/ 3 h 42"/>
                <a:gd name="T44" fmla="*/ 28 w 19"/>
                <a:gd name="T45" fmla="*/ 0 h 42"/>
                <a:gd name="T46" fmla="*/ 24 w 19"/>
                <a:gd name="T47" fmla="*/ 3 h 42"/>
                <a:gd name="T48" fmla="*/ 23 w 19"/>
                <a:gd name="T49" fmla="*/ 7 h 42"/>
                <a:gd name="T50" fmla="*/ 23 w 19"/>
                <a:gd name="T51" fmla="*/ 12 h 42"/>
                <a:gd name="T52" fmla="*/ 19 w 19"/>
                <a:gd name="T53" fmla="*/ 14 h 42"/>
                <a:gd name="T54" fmla="*/ 17 w 19"/>
                <a:gd name="T55" fmla="*/ 17 h 42"/>
                <a:gd name="T56" fmla="*/ 14 w 19"/>
                <a:gd name="T57" fmla="*/ 21 h 42"/>
                <a:gd name="T58" fmla="*/ 10 w 19"/>
                <a:gd name="T59" fmla="*/ 23 h 42"/>
                <a:gd name="T60" fmla="*/ 10 w 19"/>
                <a:gd name="T61" fmla="*/ 30 h 42"/>
                <a:gd name="T62" fmla="*/ 14 w 19"/>
                <a:gd name="T63" fmla="*/ 31 h 42"/>
                <a:gd name="T64" fmla="*/ 17 w 19"/>
                <a:gd name="T65" fmla="*/ 35 h 42"/>
                <a:gd name="T66" fmla="*/ 19 w 19"/>
                <a:gd name="T67" fmla="*/ 37 h 42"/>
                <a:gd name="T68" fmla="*/ 17 w 19"/>
                <a:gd name="T69" fmla="*/ 40 h 42"/>
                <a:gd name="T70" fmla="*/ 14 w 19"/>
                <a:gd name="T71" fmla="*/ 43 h 42"/>
                <a:gd name="T72" fmla="*/ 10 w 19"/>
                <a:gd name="T73" fmla="*/ 45 h 42"/>
                <a:gd name="T74" fmla="*/ 10 w 19"/>
                <a:gd name="T75" fmla="*/ 50 h 42"/>
                <a:gd name="T76" fmla="*/ 14 w 19"/>
                <a:gd name="T77" fmla="*/ 54 h 42"/>
                <a:gd name="T78" fmla="*/ 17 w 19"/>
                <a:gd name="T79" fmla="*/ 50 h 42"/>
                <a:gd name="T80" fmla="*/ 19 w 19"/>
                <a:gd name="T81" fmla="*/ 49 h 42"/>
                <a:gd name="T82" fmla="*/ 19 w 19"/>
                <a:gd name="T83" fmla="*/ 54 h 42"/>
                <a:gd name="T84" fmla="*/ 17 w 19"/>
                <a:gd name="T85" fmla="*/ 57 h 42"/>
                <a:gd name="T86" fmla="*/ 10 w 19"/>
                <a:gd name="T87" fmla="*/ 57 h 42"/>
                <a:gd name="T88" fmla="*/ 9 w 19"/>
                <a:gd name="T89" fmla="*/ 59 h 42"/>
                <a:gd name="T90" fmla="*/ 5 w 19"/>
                <a:gd name="T91" fmla="*/ 63 h 42"/>
                <a:gd name="T92" fmla="*/ 3 w 19"/>
                <a:gd name="T93" fmla="*/ 66 h 42"/>
                <a:gd name="T94" fmla="*/ 0 w 19"/>
                <a:gd name="T95" fmla="*/ 68 h 42"/>
                <a:gd name="T96" fmla="*/ 0 w 19"/>
                <a:gd name="T97" fmla="*/ 73 h 42"/>
                <a:gd name="T98" fmla="*/ 3 w 19"/>
                <a:gd name="T99" fmla="*/ 71 h 42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9" h="42">
                  <a:moveTo>
                    <a:pt x="2" y="41"/>
                  </a:moveTo>
                  <a:cubicBezTo>
                    <a:pt x="2" y="41"/>
                    <a:pt x="3" y="41"/>
                    <a:pt x="3" y="41"/>
                  </a:cubicBezTo>
                  <a:cubicBezTo>
                    <a:pt x="4" y="41"/>
                    <a:pt x="4" y="41"/>
                    <a:pt x="5" y="41"/>
                  </a:cubicBezTo>
                  <a:cubicBezTo>
                    <a:pt x="5" y="40"/>
                    <a:pt x="5" y="40"/>
                    <a:pt x="5" y="39"/>
                  </a:cubicBezTo>
                  <a:cubicBezTo>
                    <a:pt x="5" y="39"/>
                    <a:pt x="6" y="39"/>
                    <a:pt x="6" y="39"/>
                  </a:cubicBezTo>
                  <a:cubicBezTo>
                    <a:pt x="7" y="39"/>
                    <a:pt x="7" y="39"/>
                    <a:pt x="8" y="39"/>
                  </a:cubicBezTo>
                  <a:cubicBezTo>
                    <a:pt x="9" y="39"/>
                    <a:pt x="9" y="39"/>
                    <a:pt x="10" y="39"/>
                  </a:cubicBezTo>
                  <a:cubicBezTo>
                    <a:pt x="11" y="39"/>
                    <a:pt x="12" y="39"/>
                    <a:pt x="13" y="39"/>
                  </a:cubicBezTo>
                  <a:cubicBezTo>
                    <a:pt x="13" y="39"/>
                    <a:pt x="13" y="38"/>
                    <a:pt x="13" y="38"/>
                  </a:cubicBezTo>
                  <a:cubicBezTo>
                    <a:pt x="13" y="38"/>
                    <a:pt x="14" y="38"/>
                    <a:pt x="14" y="38"/>
                  </a:cubicBezTo>
                  <a:cubicBezTo>
                    <a:pt x="14" y="37"/>
                    <a:pt x="14" y="36"/>
                    <a:pt x="14" y="36"/>
                  </a:cubicBezTo>
                  <a:cubicBezTo>
                    <a:pt x="14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4"/>
                  </a:cubicBezTo>
                  <a:cubicBezTo>
                    <a:pt x="13" y="34"/>
                    <a:pt x="13" y="33"/>
                    <a:pt x="13" y="33"/>
                  </a:cubicBezTo>
                  <a:cubicBezTo>
                    <a:pt x="13" y="32"/>
                    <a:pt x="13" y="32"/>
                    <a:pt x="13" y="31"/>
                  </a:cubicBezTo>
                  <a:cubicBezTo>
                    <a:pt x="13" y="31"/>
                    <a:pt x="14" y="31"/>
                    <a:pt x="14" y="31"/>
                  </a:cubicBezTo>
                  <a:cubicBezTo>
                    <a:pt x="14" y="31"/>
                    <a:pt x="14" y="30"/>
                    <a:pt x="14" y="29"/>
                  </a:cubicBezTo>
                  <a:cubicBezTo>
                    <a:pt x="14" y="29"/>
                    <a:pt x="14" y="28"/>
                    <a:pt x="14" y="28"/>
                  </a:cubicBezTo>
                  <a:cubicBezTo>
                    <a:pt x="14" y="27"/>
                    <a:pt x="14" y="27"/>
                    <a:pt x="14" y="26"/>
                  </a:cubicBezTo>
                  <a:cubicBezTo>
                    <a:pt x="15" y="26"/>
                    <a:pt x="15" y="26"/>
                    <a:pt x="16" y="26"/>
                  </a:cubicBezTo>
                  <a:cubicBezTo>
                    <a:pt x="16" y="26"/>
                    <a:pt x="16" y="25"/>
                    <a:pt x="16" y="25"/>
                  </a:cubicBezTo>
                  <a:cubicBezTo>
                    <a:pt x="16" y="25"/>
                    <a:pt x="17" y="25"/>
                    <a:pt x="17" y="25"/>
                  </a:cubicBezTo>
                  <a:cubicBezTo>
                    <a:pt x="17" y="24"/>
                    <a:pt x="17" y="23"/>
                    <a:pt x="17" y="23"/>
                  </a:cubicBezTo>
                  <a:cubicBezTo>
                    <a:pt x="18" y="23"/>
                    <a:pt x="18" y="23"/>
                    <a:pt x="19" y="23"/>
                  </a:cubicBezTo>
                  <a:cubicBezTo>
                    <a:pt x="19" y="22"/>
                    <a:pt x="19" y="22"/>
                    <a:pt x="19" y="21"/>
                  </a:cubicBezTo>
                  <a:cubicBezTo>
                    <a:pt x="18" y="21"/>
                    <a:pt x="18" y="21"/>
                    <a:pt x="17" y="21"/>
                  </a:cubicBezTo>
                  <a:cubicBezTo>
                    <a:pt x="17" y="21"/>
                    <a:pt x="16" y="21"/>
                    <a:pt x="16" y="21"/>
                  </a:cubicBezTo>
                  <a:cubicBezTo>
                    <a:pt x="15" y="21"/>
                    <a:pt x="15" y="21"/>
                    <a:pt x="14" y="21"/>
                  </a:cubicBezTo>
                  <a:cubicBezTo>
                    <a:pt x="14" y="21"/>
                    <a:pt x="14" y="20"/>
                    <a:pt x="14" y="20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3" y="19"/>
                    <a:pt x="13" y="19"/>
                    <a:pt x="13" y="18"/>
                  </a:cubicBezTo>
                  <a:cubicBezTo>
                    <a:pt x="13" y="18"/>
                    <a:pt x="13" y="17"/>
                    <a:pt x="13" y="17"/>
                  </a:cubicBezTo>
                  <a:cubicBezTo>
                    <a:pt x="13" y="16"/>
                    <a:pt x="13" y="15"/>
                    <a:pt x="13" y="15"/>
                  </a:cubicBezTo>
                  <a:cubicBezTo>
                    <a:pt x="13" y="14"/>
                    <a:pt x="13" y="14"/>
                    <a:pt x="13" y="13"/>
                  </a:cubicBezTo>
                  <a:cubicBezTo>
                    <a:pt x="13" y="13"/>
                    <a:pt x="13" y="12"/>
                    <a:pt x="13" y="12"/>
                  </a:cubicBezTo>
                  <a:cubicBezTo>
                    <a:pt x="13" y="11"/>
                    <a:pt x="13" y="11"/>
                    <a:pt x="13" y="10"/>
                  </a:cubicBezTo>
                  <a:cubicBezTo>
                    <a:pt x="13" y="10"/>
                    <a:pt x="13" y="9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4" y="8"/>
                    <a:pt x="14" y="7"/>
                    <a:pt x="14" y="7"/>
                  </a:cubicBezTo>
                  <a:cubicBezTo>
                    <a:pt x="15" y="7"/>
                    <a:pt x="15" y="7"/>
                    <a:pt x="16" y="7"/>
                  </a:cubicBezTo>
                  <a:cubicBezTo>
                    <a:pt x="16" y="6"/>
                    <a:pt x="16" y="6"/>
                    <a:pt x="16" y="5"/>
                  </a:cubicBezTo>
                  <a:cubicBezTo>
                    <a:pt x="16" y="5"/>
                    <a:pt x="17" y="5"/>
                    <a:pt x="17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7" y="2"/>
                    <a:pt x="17" y="1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4" y="1"/>
                    <a:pt x="14" y="2"/>
                    <a:pt x="14" y="2"/>
                  </a:cubicBezTo>
                  <a:cubicBezTo>
                    <a:pt x="14" y="2"/>
                    <a:pt x="13" y="2"/>
                    <a:pt x="13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3" y="6"/>
                    <a:pt x="13" y="6"/>
                    <a:pt x="13" y="7"/>
                  </a:cubicBezTo>
                  <a:cubicBezTo>
                    <a:pt x="12" y="7"/>
                    <a:pt x="12" y="7"/>
                    <a:pt x="11" y="7"/>
                  </a:cubicBezTo>
                  <a:cubicBezTo>
                    <a:pt x="11" y="7"/>
                    <a:pt x="11" y="8"/>
                    <a:pt x="11" y="8"/>
                  </a:cubicBezTo>
                  <a:cubicBezTo>
                    <a:pt x="11" y="9"/>
                    <a:pt x="11" y="10"/>
                    <a:pt x="11" y="10"/>
                  </a:cubicBezTo>
                  <a:cubicBezTo>
                    <a:pt x="11" y="10"/>
                    <a:pt x="10" y="10"/>
                    <a:pt x="10" y="10"/>
                  </a:cubicBezTo>
                  <a:cubicBezTo>
                    <a:pt x="9" y="10"/>
                    <a:pt x="9" y="10"/>
                    <a:pt x="8" y="10"/>
                  </a:cubicBezTo>
                  <a:cubicBezTo>
                    <a:pt x="8" y="11"/>
                    <a:pt x="8" y="11"/>
                    <a:pt x="8" y="12"/>
                  </a:cubicBezTo>
                  <a:cubicBezTo>
                    <a:pt x="7" y="12"/>
                    <a:pt x="7" y="12"/>
                    <a:pt x="6" y="12"/>
                  </a:cubicBezTo>
                  <a:cubicBezTo>
                    <a:pt x="6" y="12"/>
                    <a:pt x="6" y="13"/>
                    <a:pt x="6" y="13"/>
                  </a:cubicBezTo>
                  <a:cubicBezTo>
                    <a:pt x="6" y="14"/>
                    <a:pt x="6" y="14"/>
                    <a:pt x="6" y="15"/>
                  </a:cubicBezTo>
                  <a:cubicBezTo>
                    <a:pt x="6" y="15"/>
                    <a:pt x="6" y="16"/>
                    <a:pt x="6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7" y="18"/>
                    <a:pt x="7" y="18"/>
                    <a:pt x="8" y="18"/>
                  </a:cubicBezTo>
                  <a:cubicBezTo>
                    <a:pt x="8" y="19"/>
                    <a:pt x="8" y="19"/>
                    <a:pt x="8" y="20"/>
                  </a:cubicBezTo>
                  <a:cubicBezTo>
                    <a:pt x="9" y="20"/>
                    <a:pt x="9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20"/>
                    <a:pt x="11" y="21"/>
                    <a:pt x="11" y="21"/>
                  </a:cubicBezTo>
                  <a:cubicBezTo>
                    <a:pt x="11" y="22"/>
                    <a:pt x="11" y="22"/>
                    <a:pt x="11" y="23"/>
                  </a:cubicBezTo>
                  <a:cubicBezTo>
                    <a:pt x="11" y="23"/>
                    <a:pt x="10" y="23"/>
                    <a:pt x="10" y="23"/>
                  </a:cubicBezTo>
                  <a:cubicBezTo>
                    <a:pt x="10" y="23"/>
                    <a:pt x="10" y="24"/>
                    <a:pt x="10" y="25"/>
                  </a:cubicBezTo>
                  <a:cubicBezTo>
                    <a:pt x="9" y="25"/>
                    <a:pt x="9" y="25"/>
                    <a:pt x="8" y="25"/>
                  </a:cubicBezTo>
                  <a:cubicBezTo>
                    <a:pt x="8" y="25"/>
                    <a:pt x="8" y="26"/>
                    <a:pt x="8" y="26"/>
                  </a:cubicBezTo>
                  <a:cubicBezTo>
                    <a:pt x="7" y="26"/>
                    <a:pt x="7" y="26"/>
                    <a:pt x="6" y="26"/>
                  </a:cubicBezTo>
                  <a:cubicBezTo>
                    <a:pt x="6" y="27"/>
                    <a:pt x="6" y="27"/>
                    <a:pt x="6" y="28"/>
                  </a:cubicBezTo>
                  <a:cubicBezTo>
                    <a:pt x="6" y="28"/>
                    <a:pt x="6" y="29"/>
                    <a:pt x="6" y="29"/>
                  </a:cubicBezTo>
                  <a:cubicBezTo>
                    <a:pt x="6" y="30"/>
                    <a:pt x="6" y="31"/>
                    <a:pt x="6" y="31"/>
                  </a:cubicBezTo>
                  <a:cubicBezTo>
                    <a:pt x="7" y="31"/>
                    <a:pt x="7" y="31"/>
                    <a:pt x="8" y="31"/>
                  </a:cubicBezTo>
                  <a:cubicBezTo>
                    <a:pt x="8" y="31"/>
                    <a:pt x="8" y="30"/>
                    <a:pt x="8" y="29"/>
                  </a:cubicBezTo>
                  <a:cubicBezTo>
                    <a:pt x="9" y="29"/>
                    <a:pt x="9" y="29"/>
                    <a:pt x="10" y="29"/>
                  </a:cubicBezTo>
                  <a:cubicBezTo>
                    <a:pt x="10" y="29"/>
                    <a:pt x="10" y="28"/>
                    <a:pt x="10" y="28"/>
                  </a:cubicBezTo>
                  <a:cubicBezTo>
                    <a:pt x="10" y="28"/>
                    <a:pt x="11" y="28"/>
                    <a:pt x="11" y="28"/>
                  </a:cubicBezTo>
                  <a:cubicBezTo>
                    <a:pt x="11" y="28"/>
                    <a:pt x="11" y="29"/>
                    <a:pt x="11" y="29"/>
                  </a:cubicBezTo>
                  <a:cubicBezTo>
                    <a:pt x="11" y="30"/>
                    <a:pt x="11" y="31"/>
                    <a:pt x="11" y="31"/>
                  </a:cubicBezTo>
                  <a:cubicBezTo>
                    <a:pt x="11" y="32"/>
                    <a:pt x="11" y="32"/>
                    <a:pt x="11" y="33"/>
                  </a:cubicBezTo>
                  <a:cubicBezTo>
                    <a:pt x="11" y="33"/>
                    <a:pt x="10" y="33"/>
                    <a:pt x="10" y="33"/>
                  </a:cubicBezTo>
                  <a:cubicBezTo>
                    <a:pt x="9" y="33"/>
                    <a:pt x="9" y="33"/>
                    <a:pt x="8" y="33"/>
                  </a:cubicBezTo>
                  <a:cubicBezTo>
                    <a:pt x="7" y="33"/>
                    <a:pt x="7" y="33"/>
                    <a:pt x="6" y="33"/>
                  </a:cubicBezTo>
                  <a:cubicBezTo>
                    <a:pt x="6" y="33"/>
                    <a:pt x="6" y="34"/>
                    <a:pt x="6" y="34"/>
                  </a:cubicBezTo>
                  <a:cubicBezTo>
                    <a:pt x="6" y="34"/>
                    <a:pt x="5" y="34"/>
                    <a:pt x="5" y="34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4" y="36"/>
                    <a:pt x="4" y="36"/>
                    <a:pt x="3" y="36"/>
                  </a:cubicBezTo>
                  <a:cubicBezTo>
                    <a:pt x="3" y="36"/>
                    <a:pt x="2" y="36"/>
                    <a:pt x="2" y="36"/>
                  </a:cubicBezTo>
                  <a:cubicBezTo>
                    <a:pt x="2" y="36"/>
                    <a:pt x="2" y="37"/>
                    <a:pt x="2" y="38"/>
                  </a:cubicBezTo>
                  <a:cubicBezTo>
                    <a:pt x="2" y="38"/>
                    <a:pt x="2" y="39"/>
                    <a:pt x="2" y="39"/>
                  </a:cubicBezTo>
                  <a:cubicBezTo>
                    <a:pt x="1" y="39"/>
                    <a:pt x="1" y="39"/>
                    <a:pt x="0" y="39"/>
                  </a:cubicBezTo>
                  <a:cubicBezTo>
                    <a:pt x="0" y="40"/>
                    <a:pt x="0" y="40"/>
                    <a:pt x="0" y="41"/>
                  </a:cubicBezTo>
                  <a:cubicBezTo>
                    <a:pt x="0" y="41"/>
                    <a:pt x="0" y="42"/>
                    <a:pt x="0" y="42"/>
                  </a:cubicBezTo>
                  <a:cubicBezTo>
                    <a:pt x="1" y="42"/>
                    <a:pt x="1" y="42"/>
                    <a:pt x="2" y="42"/>
                  </a:cubicBezTo>
                  <a:cubicBezTo>
                    <a:pt x="2" y="42"/>
                    <a:pt x="2" y="41"/>
                    <a:pt x="2" y="4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39" name="Freeform 41031"/>
            <p:cNvSpPr>
              <a:spLocks/>
            </p:cNvSpPr>
            <p:nvPr/>
          </p:nvSpPr>
          <p:spPr bwMode="auto">
            <a:xfrm>
              <a:off x="4265" y="1193"/>
              <a:ext cx="29" cy="24"/>
            </a:xfrm>
            <a:custGeom>
              <a:avLst/>
              <a:gdLst>
                <a:gd name="T0" fmla="*/ 24 w 17"/>
                <a:gd name="T1" fmla="*/ 14 h 14"/>
                <a:gd name="T2" fmla="*/ 20 w 17"/>
                <a:gd name="T3" fmla="*/ 14 h 14"/>
                <a:gd name="T4" fmla="*/ 19 w 17"/>
                <a:gd name="T5" fmla="*/ 14 h 14"/>
                <a:gd name="T6" fmla="*/ 19 w 17"/>
                <a:gd name="T7" fmla="*/ 10 h 14"/>
                <a:gd name="T8" fmla="*/ 15 w 17"/>
                <a:gd name="T9" fmla="*/ 10 h 14"/>
                <a:gd name="T10" fmla="*/ 14 w 17"/>
                <a:gd name="T11" fmla="*/ 10 h 14"/>
                <a:gd name="T12" fmla="*/ 10 w 17"/>
                <a:gd name="T13" fmla="*/ 10 h 14"/>
                <a:gd name="T14" fmla="*/ 10 w 17"/>
                <a:gd name="T15" fmla="*/ 7 h 14"/>
                <a:gd name="T16" fmla="*/ 7 w 17"/>
                <a:gd name="T17" fmla="*/ 7 h 14"/>
                <a:gd name="T18" fmla="*/ 7 w 17"/>
                <a:gd name="T19" fmla="*/ 5 h 14"/>
                <a:gd name="T20" fmla="*/ 7 w 17"/>
                <a:gd name="T21" fmla="*/ 2 h 14"/>
                <a:gd name="T22" fmla="*/ 5 w 17"/>
                <a:gd name="T23" fmla="*/ 2 h 14"/>
                <a:gd name="T24" fmla="*/ 5 w 17"/>
                <a:gd name="T25" fmla="*/ 0 h 14"/>
                <a:gd name="T26" fmla="*/ 2 w 17"/>
                <a:gd name="T27" fmla="*/ 0 h 14"/>
                <a:gd name="T28" fmla="*/ 0 w 17"/>
                <a:gd name="T29" fmla="*/ 0 h 14"/>
                <a:gd name="T30" fmla="*/ 0 w 17"/>
                <a:gd name="T31" fmla="*/ 2 h 14"/>
                <a:gd name="T32" fmla="*/ 0 w 17"/>
                <a:gd name="T33" fmla="*/ 5 h 14"/>
                <a:gd name="T34" fmla="*/ 0 w 17"/>
                <a:gd name="T35" fmla="*/ 7 h 14"/>
                <a:gd name="T36" fmla="*/ 2 w 17"/>
                <a:gd name="T37" fmla="*/ 7 h 14"/>
                <a:gd name="T38" fmla="*/ 2 w 17"/>
                <a:gd name="T39" fmla="*/ 10 h 14"/>
                <a:gd name="T40" fmla="*/ 5 w 17"/>
                <a:gd name="T41" fmla="*/ 10 h 14"/>
                <a:gd name="T42" fmla="*/ 5 w 17"/>
                <a:gd name="T43" fmla="*/ 14 h 14"/>
                <a:gd name="T44" fmla="*/ 7 w 17"/>
                <a:gd name="T45" fmla="*/ 14 h 14"/>
                <a:gd name="T46" fmla="*/ 7 w 17"/>
                <a:gd name="T47" fmla="*/ 15 h 14"/>
                <a:gd name="T48" fmla="*/ 10 w 17"/>
                <a:gd name="T49" fmla="*/ 15 h 14"/>
                <a:gd name="T50" fmla="*/ 14 w 17"/>
                <a:gd name="T51" fmla="*/ 15 h 14"/>
                <a:gd name="T52" fmla="*/ 15 w 17"/>
                <a:gd name="T53" fmla="*/ 15 h 14"/>
                <a:gd name="T54" fmla="*/ 15 w 17"/>
                <a:gd name="T55" fmla="*/ 19 h 14"/>
                <a:gd name="T56" fmla="*/ 15 w 17"/>
                <a:gd name="T57" fmla="*/ 22 h 14"/>
                <a:gd name="T58" fmla="*/ 15 w 17"/>
                <a:gd name="T59" fmla="*/ 24 h 14"/>
                <a:gd name="T60" fmla="*/ 19 w 17"/>
                <a:gd name="T61" fmla="*/ 24 h 14"/>
                <a:gd name="T62" fmla="*/ 20 w 17"/>
                <a:gd name="T63" fmla="*/ 24 h 14"/>
                <a:gd name="T64" fmla="*/ 24 w 17"/>
                <a:gd name="T65" fmla="*/ 24 h 14"/>
                <a:gd name="T66" fmla="*/ 24 w 17"/>
                <a:gd name="T67" fmla="*/ 22 h 14"/>
                <a:gd name="T68" fmla="*/ 24 w 17"/>
                <a:gd name="T69" fmla="*/ 19 h 14"/>
                <a:gd name="T70" fmla="*/ 26 w 17"/>
                <a:gd name="T71" fmla="*/ 19 h 14"/>
                <a:gd name="T72" fmla="*/ 26 w 17"/>
                <a:gd name="T73" fmla="*/ 15 h 14"/>
                <a:gd name="T74" fmla="*/ 29 w 17"/>
                <a:gd name="T75" fmla="*/ 15 h 14"/>
                <a:gd name="T76" fmla="*/ 29 w 17"/>
                <a:gd name="T77" fmla="*/ 14 h 14"/>
                <a:gd name="T78" fmla="*/ 26 w 17"/>
                <a:gd name="T79" fmla="*/ 14 h 14"/>
                <a:gd name="T80" fmla="*/ 24 w 17"/>
                <a:gd name="T81" fmla="*/ 14 h 1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7" h="14">
                  <a:moveTo>
                    <a:pt x="14" y="8"/>
                  </a:move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1" y="8"/>
                    <a:pt x="11" y="8"/>
                  </a:cubicBezTo>
                  <a:cubicBezTo>
                    <a:pt x="11" y="7"/>
                    <a:pt x="11" y="7"/>
                    <a:pt x="11" y="6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7" y="6"/>
                    <a:pt x="6" y="6"/>
                    <a:pt x="6" y="6"/>
                  </a:cubicBezTo>
                  <a:cubicBezTo>
                    <a:pt x="6" y="6"/>
                    <a:pt x="6" y="5"/>
                    <a:pt x="6" y="4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3"/>
                    <a:pt x="4" y="3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5"/>
                    <a:pt x="1" y="6"/>
                    <a:pt x="1" y="6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4" y="8"/>
                    <a:pt x="4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10"/>
                    <a:pt x="9" y="10"/>
                    <a:pt x="9" y="11"/>
                  </a:cubicBezTo>
                  <a:cubicBezTo>
                    <a:pt x="9" y="12"/>
                    <a:pt x="9" y="12"/>
                    <a:pt x="9" y="13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10" y="14"/>
                    <a:pt x="10" y="14"/>
                    <a:pt x="11" y="14"/>
                  </a:cubicBezTo>
                  <a:cubicBezTo>
                    <a:pt x="11" y="14"/>
                    <a:pt x="12" y="14"/>
                    <a:pt x="12" y="14"/>
                  </a:cubicBezTo>
                  <a:cubicBezTo>
                    <a:pt x="13" y="14"/>
                    <a:pt x="13" y="14"/>
                    <a:pt x="14" y="14"/>
                  </a:cubicBezTo>
                  <a:cubicBezTo>
                    <a:pt x="14" y="14"/>
                    <a:pt x="14" y="13"/>
                    <a:pt x="14" y="13"/>
                  </a:cubicBez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9"/>
                  </a:cubicBezTo>
                  <a:cubicBezTo>
                    <a:pt x="16" y="9"/>
                    <a:pt x="16" y="9"/>
                    <a:pt x="17" y="9"/>
                  </a:cubicBezTo>
                  <a:cubicBezTo>
                    <a:pt x="17" y="9"/>
                    <a:pt x="17" y="8"/>
                    <a:pt x="17" y="8"/>
                  </a:cubicBezTo>
                  <a:cubicBezTo>
                    <a:pt x="16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0" name="Freeform 41032"/>
            <p:cNvSpPr>
              <a:spLocks/>
            </p:cNvSpPr>
            <p:nvPr/>
          </p:nvSpPr>
          <p:spPr bwMode="auto">
            <a:xfrm>
              <a:off x="4111" y="1066"/>
              <a:ext cx="4" cy="3"/>
            </a:xfrm>
            <a:custGeom>
              <a:avLst/>
              <a:gdLst>
                <a:gd name="T0" fmla="*/ 0 w 2"/>
                <a:gd name="T1" fmla="*/ 3 h 2"/>
                <a:gd name="T2" fmla="*/ 4 w 2"/>
                <a:gd name="T3" fmla="*/ 3 h 2"/>
                <a:gd name="T4" fmla="*/ 4 w 2"/>
                <a:gd name="T5" fmla="*/ 0 h 2"/>
                <a:gd name="T6" fmla="*/ 0 w 2"/>
                <a:gd name="T7" fmla="*/ 0 h 2"/>
                <a:gd name="T8" fmla="*/ 0 w 2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1" name="Freeform 41033"/>
            <p:cNvSpPr>
              <a:spLocks/>
            </p:cNvSpPr>
            <p:nvPr/>
          </p:nvSpPr>
          <p:spPr bwMode="auto">
            <a:xfrm>
              <a:off x="4103" y="1043"/>
              <a:ext cx="3" cy="5"/>
            </a:xfrm>
            <a:custGeom>
              <a:avLst/>
              <a:gdLst>
                <a:gd name="T0" fmla="*/ 3 w 2"/>
                <a:gd name="T1" fmla="*/ 3 h 3"/>
                <a:gd name="T2" fmla="*/ 3 w 2"/>
                <a:gd name="T3" fmla="*/ 0 h 3"/>
                <a:gd name="T4" fmla="*/ 0 w 2"/>
                <a:gd name="T5" fmla="*/ 0 h 3"/>
                <a:gd name="T6" fmla="*/ 0 w 2"/>
                <a:gd name="T7" fmla="*/ 3 h 3"/>
                <a:gd name="T8" fmla="*/ 0 w 2"/>
                <a:gd name="T9" fmla="*/ 5 h 3"/>
                <a:gd name="T10" fmla="*/ 3 w 2"/>
                <a:gd name="T11" fmla="*/ 5 h 3"/>
                <a:gd name="T12" fmla="*/ 3 w 2"/>
                <a:gd name="T13" fmla="*/ 3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2" name="Freeform 41034"/>
            <p:cNvSpPr>
              <a:spLocks/>
            </p:cNvSpPr>
            <p:nvPr/>
          </p:nvSpPr>
          <p:spPr bwMode="auto">
            <a:xfrm>
              <a:off x="4106" y="1048"/>
              <a:ext cx="5" cy="13"/>
            </a:xfrm>
            <a:custGeom>
              <a:avLst/>
              <a:gdLst>
                <a:gd name="T0" fmla="*/ 0 w 3"/>
                <a:gd name="T1" fmla="*/ 7 h 7"/>
                <a:gd name="T2" fmla="*/ 0 w 3"/>
                <a:gd name="T3" fmla="*/ 9 h 7"/>
                <a:gd name="T4" fmla="*/ 2 w 3"/>
                <a:gd name="T5" fmla="*/ 9 h 7"/>
                <a:gd name="T6" fmla="*/ 2 w 3"/>
                <a:gd name="T7" fmla="*/ 13 h 7"/>
                <a:gd name="T8" fmla="*/ 5 w 3"/>
                <a:gd name="T9" fmla="*/ 13 h 7"/>
                <a:gd name="T10" fmla="*/ 5 w 3"/>
                <a:gd name="T11" fmla="*/ 9 h 7"/>
                <a:gd name="T12" fmla="*/ 5 w 3"/>
                <a:gd name="T13" fmla="*/ 7 h 7"/>
                <a:gd name="T14" fmla="*/ 2 w 3"/>
                <a:gd name="T15" fmla="*/ 7 h 7"/>
                <a:gd name="T16" fmla="*/ 2 w 3"/>
                <a:gd name="T17" fmla="*/ 4 h 7"/>
                <a:gd name="T18" fmla="*/ 2 w 3"/>
                <a:gd name="T19" fmla="*/ 0 h 7"/>
                <a:gd name="T20" fmla="*/ 0 w 3"/>
                <a:gd name="T21" fmla="*/ 0 h 7"/>
                <a:gd name="T22" fmla="*/ 0 w 3"/>
                <a:gd name="T23" fmla="*/ 4 h 7"/>
                <a:gd name="T24" fmla="*/ 0 w 3"/>
                <a:gd name="T25" fmla="*/ 7 h 7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" h="7">
                  <a:moveTo>
                    <a:pt x="0" y="4"/>
                  </a:move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1" y="6"/>
                    <a:pt x="1" y="6"/>
                    <a:pt x="1" y="7"/>
                  </a:cubicBezTo>
                  <a:cubicBezTo>
                    <a:pt x="2" y="7"/>
                    <a:pt x="2" y="7"/>
                    <a:pt x="3" y="7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2" y="4"/>
                    <a:pt x="2" y="4"/>
                    <a:pt x="1" y="4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3" name="Freeform 41035"/>
            <p:cNvSpPr>
              <a:spLocks/>
            </p:cNvSpPr>
            <p:nvPr/>
          </p:nvSpPr>
          <p:spPr bwMode="auto">
            <a:xfrm>
              <a:off x="3782" y="1395"/>
              <a:ext cx="2" cy="3"/>
            </a:xfrm>
            <a:custGeom>
              <a:avLst/>
              <a:gdLst>
                <a:gd name="T0" fmla="*/ 0 w 1"/>
                <a:gd name="T1" fmla="*/ 3 h 2"/>
                <a:gd name="T2" fmla="*/ 2 w 1"/>
                <a:gd name="T3" fmla="*/ 3 h 2"/>
                <a:gd name="T4" fmla="*/ 2 w 1"/>
                <a:gd name="T5" fmla="*/ 0 h 2"/>
                <a:gd name="T6" fmla="*/ 0 w 1"/>
                <a:gd name="T7" fmla="*/ 0 h 2"/>
                <a:gd name="T8" fmla="*/ 0 w 1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4" name="Freeform 41036"/>
            <p:cNvSpPr>
              <a:spLocks/>
            </p:cNvSpPr>
            <p:nvPr/>
          </p:nvSpPr>
          <p:spPr bwMode="auto">
            <a:xfrm>
              <a:off x="3739" y="937"/>
              <a:ext cx="21" cy="10"/>
            </a:xfrm>
            <a:custGeom>
              <a:avLst/>
              <a:gdLst>
                <a:gd name="T0" fmla="*/ 2 w 12"/>
                <a:gd name="T1" fmla="*/ 5 h 6"/>
                <a:gd name="T2" fmla="*/ 5 w 12"/>
                <a:gd name="T3" fmla="*/ 5 h 6"/>
                <a:gd name="T4" fmla="*/ 7 w 12"/>
                <a:gd name="T5" fmla="*/ 5 h 6"/>
                <a:gd name="T6" fmla="*/ 7 w 12"/>
                <a:gd name="T7" fmla="*/ 8 h 6"/>
                <a:gd name="T8" fmla="*/ 11 w 12"/>
                <a:gd name="T9" fmla="*/ 8 h 6"/>
                <a:gd name="T10" fmla="*/ 12 w 12"/>
                <a:gd name="T11" fmla="*/ 8 h 6"/>
                <a:gd name="T12" fmla="*/ 12 w 12"/>
                <a:gd name="T13" fmla="*/ 10 h 6"/>
                <a:gd name="T14" fmla="*/ 16 w 12"/>
                <a:gd name="T15" fmla="*/ 10 h 6"/>
                <a:gd name="T16" fmla="*/ 19 w 12"/>
                <a:gd name="T17" fmla="*/ 10 h 6"/>
                <a:gd name="T18" fmla="*/ 19 w 12"/>
                <a:gd name="T19" fmla="*/ 8 h 6"/>
                <a:gd name="T20" fmla="*/ 21 w 12"/>
                <a:gd name="T21" fmla="*/ 8 h 6"/>
                <a:gd name="T22" fmla="*/ 21 w 12"/>
                <a:gd name="T23" fmla="*/ 5 h 6"/>
                <a:gd name="T24" fmla="*/ 19 w 12"/>
                <a:gd name="T25" fmla="*/ 5 h 6"/>
                <a:gd name="T26" fmla="*/ 19 w 12"/>
                <a:gd name="T27" fmla="*/ 2 h 6"/>
                <a:gd name="T28" fmla="*/ 16 w 12"/>
                <a:gd name="T29" fmla="*/ 2 h 6"/>
                <a:gd name="T30" fmla="*/ 12 w 12"/>
                <a:gd name="T31" fmla="*/ 2 h 6"/>
                <a:gd name="T32" fmla="*/ 11 w 12"/>
                <a:gd name="T33" fmla="*/ 2 h 6"/>
                <a:gd name="T34" fmla="*/ 7 w 12"/>
                <a:gd name="T35" fmla="*/ 2 h 6"/>
                <a:gd name="T36" fmla="*/ 5 w 12"/>
                <a:gd name="T37" fmla="*/ 2 h 6"/>
                <a:gd name="T38" fmla="*/ 5 w 12"/>
                <a:gd name="T39" fmla="*/ 0 h 6"/>
                <a:gd name="T40" fmla="*/ 2 w 12"/>
                <a:gd name="T41" fmla="*/ 0 h 6"/>
                <a:gd name="T42" fmla="*/ 0 w 12"/>
                <a:gd name="T43" fmla="*/ 0 h 6"/>
                <a:gd name="T44" fmla="*/ 0 w 12"/>
                <a:gd name="T45" fmla="*/ 2 h 6"/>
                <a:gd name="T46" fmla="*/ 2 w 12"/>
                <a:gd name="T47" fmla="*/ 2 h 6"/>
                <a:gd name="T48" fmla="*/ 2 w 12"/>
                <a:gd name="T49" fmla="*/ 5 h 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2" h="6">
                  <a:moveTo>
                    <a:pt x="1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5" y="5"/>
                    <a:pt x="5" y="5"/>
                    <a:pt x="6" y="5"/>
                  </a:cubicBezTo>
                  <a:cubicBezTo>
                    <a:pt x="6" y="5"/>
                    <a:pt x="7" y="5"/>
                    <a:pt x="7" y="5"/>
                  </a:cubicBezTo>
                  <a:cubicBezTo>
                    <a:pt x="7" y="5"/>
                    <a:pt x="7" y="6"/>
                    <a:pt x="7" y="6"/>
                  </a:cubicBezTo>
                  <a:cubicBezTo>
                    <a:pt x="8" y="6"/>
                    <a:pt x="9" y="6"/>
                    <a:pt x="9" y="6"/>
                  </a:cubicBezTo>
                  <a:cubicBezTo>
                    <a:pt x="10" y="6"/>
                    <a:pt x="10" y="6"/>
                    <a:pt x="11" y="6"/>
                  </a:cubicBezTo>
                  <a:cubicBezTo>
                    <a:pt x="11" y="6"/>
                    <a:pt x="11" y="5"/>
                    <a:pt x="11" y="5"/>
                  </a:cubicBezTo>
                  <a:cubicBezTo>
                    <a:pt x="11" y="5"/>
                    <a:pt x="12" y="5"/>
                    <a:pt x="12" y="5"/>
                  </a:cubicBezTo>
                  <a:cubicBezTo>
                    <a:pt x="12" y="4"/>
                    <a:pt x="12" y="4"/>
                    <a:pt x="12" y="3"/>
                  </a:cubicBezTo>
                  <a:cubicBezTo>
                    <a:pt x="12" y="3"/>
                    <a:pt x="11" y="3"/>
                    <a:pt x="11" y="3"/>
                  </a:cubicBezTo>
                  <a:cubicBezTo>
                    <a:pt x="11" y="3"/>
                    <a:pt x="11" y="2"/>
                    <a:pt x="11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9" y="1"/>
                    <a:pt x="8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2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5" name="Freeform 41037"/>
            <p:cNvSpPr>
              <a:spLocks/>
            </p:cNvSpPr>
            <p:nvPr/>
          </p:nvSpPr>
          <p:spPr bwMode="auto">
            <a:xfrm>
              <a:off x="3765" y="939"/>
              <a:ext cx="9" cy="12"/>
            </a:xfrm>
            <a:custGeom>
              <a:avLst/>
              <a:gdLst>
                <a:gd name="T0" fmla="*/ 4 w 5"/>
                <a:gd name="T1" fmla="*/ 9 h 7"/>
                <a:gd name="T2" fmla="*/ 7 w 5"/>
                <a:gd name="T3" fmla="*/ 9 h 7"/>
                <a:gd name="T4" fmla="*/ 9 w 5"/>
                <a:gd name="T5" fmla="*/ 9 h 7"/>
                <a:gd name="T6" fmla="*/ 9 w 5"/>
                <a:gd name="T7" fmla="*/ 7 h 7"/>
                <a:gd name="T8" fmla="*/ 9 w 5"/>
                <a:gd name="T9" fmla="*/ 3 h 7"/>
                <a:gd name="T10" fmla="*/ 9 w 5"/>
                <a:gd name="T11" fmla="*/ 0 h 7"/>
                <a:gd name="T12" fmla="*/ 7 w 5"/>
                <a:gd name="T13" fmla="*/ 0 h 7"/>
                <a:gd name="T14" fmla="*/ 7 w 5"/>
                <a:gd name="T15" fmla="*/ 3 h 7"/>
                <a:gd name="T16" fmla="*/ 7 w 5"/>
                <a:gd name="T17" fmla="*/ 7 h 7"/>
                <a:gd name="T18" fmla="*/ 4 w 5"/>
                <a:gd name="T19" fmla="*/ 7 h 7"/>
                <a:gd name="T20" fmla="*/ 0 w 5"/>
                <a:gd name="T21" fmla="*/ 7 h 7"/>
                <a:gd name="T22" fmla="*/ 0 w 5"/>
                <a:gd name="T23" fmla="*/ 9 h 7"/>
                <a:gd name="T24" fmla="*/ 0 w 5"/>
                <a:gd name="T25" fmla="*/ 12 h 7"/>
                <a:gd name="T26" fmla="*/ 4 w 5"/>
                <a:gd name="T27" fmla="*/ 12 h 7"/>
                <a:gd name="T28" fmla="*/ 4 w 5"/>
                <a:gd name="T29" fmla="*/ 9 h 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5" h="7">
                  <a:moveTo>
                    <a:pt x="2" y="5"/>
                  </a:moveTo>
                  <a:cubicBezTo>
                    <a:pt x="2" y="5"/>
                    <a:pt x="3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5" y="1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2" y="6"/>
                    <a:pt x="2" y="6"/>
                    <a:pt x="2" y="5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6" name="Freeform 41038"/>
            <p:cNvSpPr>
              <a:spLocks/>
            </p:cNvSpPr>
            <p:nvPr/>
          </p:nvSpPr>
          <p:spPr bwMode="auto">
            <a:xfrm>
              <a:off x="3828" y="860"/>
              <a:ext cx="14" cy="13"/>
            </a:xfrm>
            <a:custGeom>
              <a:avLst/>
              <a:gdLst>
                <a:gd name="T0" fmla="*/ 4 w 8"/>
                <a:gd name="T1" fmla="*/ 7 h 7"/>
                <a:gd name="T2" fmla="*/ 4 w 8"/>
                <a:gd name="T3" fmla="*/ 9 h 7"/>
                <a:gd name="T4" fmla="*/ 4 w 8"/>
                <a:gd name="T5" fmla="*/ 13 h 7"/>
                <a:gd name="T6" fmla="*/ 5 w 8"/>
                <a:gd name="T7" fmla="*/ 13 h 7"/>
                <a:gd name="T8" fmla="*/ 9 w 8"/>
                <a:gd name="T9" fmla="*/ 13 h 7"/>
                <a:gd name="T10" fmla="*/ 9 w 8"/>
                <a:gd name="T11" fmla="*/ 9 h 7"/>
                <a:gd name="T12" fmla="*/ 5 w 8"/>
                <a:gd name="T13" fmla="*/ 9 h 7"/>
                <a:gd name="T14" fmla="*/ 5 w 8"/>
                <a:gd name="T15" fmla="*/ 7 h 7"/>
                <a:gd name="T16" fmla="*/ 5 w 8"/>
                <a:gd name="T17" fmla="*/ 4 h 7"/>
                <a:gd name="T18" fmla="*/ 9 w 8"/>
                <a:gd name="T19" fmla="*/ 4 h 7"/>
                <a:gd name="T20" fmla="*/ 12 w 8"/>
                <a:gd name="T21" fmla="*/ 4 h 7"/>
                <a:gd name="T22" fmla="*/ 14 w 8"/>
                <a:gd name="T23" fmla="*/ 4 h 7"/>
                <a:gd name="T24" fmla="*/ 14 w 8"/>
                <a:gd name="T25" fmla="*/ 0 h 7"/>
                <a:gd name="T26" fmla="*/ 12 w 8"/>
                <a:gd name="T27" fmla="*/ 0 h 7"/>
                <a:gd name="T28" fmla="*/ 9 w 8"/>
                <a:gd name="T29" fmla="*/ 0 h 7"/>
                <a:gd name="T30" fmla="*/ 5 w 8"/>
                <a:gd name="T31" fmla="*/ 0 h 7"/>
                <a:gd name="T32" fmla="*/ 4 w 8"/>
                <a:gd name="T33" fmla="*/ 0 h 7"/>
                <a:gd name="T34" fmla="*/ 0 w 8"/>
                <a:gd name="T35" fmla="*/ 0 h 7"/>
                <a:gd name="T36" fmla="*/ 0 w 8"/>
                <a:gd name="T37" fmla="*/ 4 h 7"/>
                <a:gd name="T38" fmla="*/ 4 w 8"/>
                <a:gd name="T39" fmla="*/ 4 h 7"/>
                <a:gd name="T40" fmla="*/ 4 w 8"/>
                <a:gd name="T41" fmla="*/ 7 h 7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8" h="7">
                  <a:moveTo>
                    <a:pt x="2" y="4"/>
                  </a:moveTo>
                  <a:cubicBezTo>
                    <a:pt x="2" y="4"/>
                    <a:pt x="2" y="5"/>
                    <a:pt x="2" y="5"/>
                  </a:cubicBezTo>
                  <a:cubicBezTo>
                    <a:pt x="2" y="6"/>
                    <a:pt x="2" y="6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4" y="7"/>
                    <a:pt x="5" y="7"/>
                    <a:pt x="5" y="7"/>
                  </a:cubicBezTo>
                  <a:cubicBezTo>
                    <a:pt x="5" y="6"/>
                    <a:pt x="5" y="6"/>
                    <a:pt x="5" y="5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3"/>
                    <a:pt x="2" y="3"/>
                    <a:pt x="2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7" name="Freeform 41039"/>
            <p:cNvSpPr>
              <a:spLocks/>
            </p:cNvSpPr>
            <p:nvPr/>
          </p:nvSpPr>
          <p:spPr bwMode="auto">
            <a:xfrm>
              <a:off x="4045" y="1069"/>
              <a:ext cx="9" cy="14"/>
            </a:xfrm>
            <a:custGeom>
              <a:avLst/>
              <a:gdLst>
                <a:gd name="T0" fmla="*/ 4 w 5"/>
                <a:gd name="T1" fmla="*/ 11 h 8"/>
                <a:gd name="T2" fmla="*/ 4 w 5"/>
                <a:gd name="T3" fmla="*/ 9 h 8"/>
                <a:gd name="T4" fmla="*/ 4 w 5"/>
                <a:gd name="T5" fmla="*/ 5 h 8"/>
                <a:gd name="T6" fmla="*/ 7 w 5"/>
                <a:gd name="T7" fmla="*/ 5 h 8"/>
                <a:gd name="T8" fmla="*/ 9 w 5"/>
                <a:gd name="T9" fmla="*/ 5 h 8"/>
                <a:gd name="T10" fmla="*/ 9 w 5"/>
                <a:gd name="T11" fmla="*/ 2 h 8"/>
                <a:gd name="T12" fmla="*/ 7 w 5"/>
                <a:gd name="T13" fmla="*/ 2 h 8"/>
                <a:gd name="T14" fmla="*/ 7 w 5"/>
                <a:gd name="T15" fmla="*/ 0 h 8"/>
                <a:gd name="T16" fmla="*/ 4 w 5"/>
                <a:gd name="T17" fmla="*/ 0 h 8"/>
                <a:gd name="T18" fmla="*/ 4 w 5"/>
                <a:gd name="T19" fmla="*/ 2 h 8"/>
                <a:gd name="T20" fmla="*/ 0 w 5"/>
                <a:gd name="T21" fmla="*/ 2 h 8"/>
                <a:gd name="T22" fmla="*/ 0 w 5"/>
                <a:gd name="T23" fmla="*/ 5 h 8"/>
                <a:gd name="T24" fmla="*/ 0 w 5"/>
                <a:gd name="T25" fmla="*/ 9 h 8"/>
                <a:gd name="T26" fmla="*/ 0 w 5"/>
                <a:gd name="T27" fmla="*/ 11 h 8"/>
                <a:gd name="T28" fmla="*/ 0 w 5"/>
                <a:gd name="T29" fmla="*/ 14 h 8"/>
                <a:gd name="T30" fmla="*/ 4 w 5"/>
                <a:gd name="T31" fmla="*/ 14 h 8"/>
                <a:gd name="T32" fmla="*/ 4 w 5"/>
                <a:gd name="T33" fmla="*/ 11 h 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" h="8">
                  <a:moveTo>
                    <a:pt x="2" y="6"/>
                  </a:moveTo>
                  <a:cubicBezTo>
                    <a:pt x="2" y="6"/>
                    <a:pt x="2" y="5"/>
                    <a:pt x="2" y="5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2" y="7"/>
                    <a:pt x="2" y="7"/>
                    <a:pt x="2" y="6"/>
                  </a:cubicBezTo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8" name="Freeform 41040"/>
            <p:cNvSpPr>
              <a:spLocks/>
            </p:cNvSpPr>
            <p:nvPr/>
          </p:nvSpPr>
          <p:spPr bwMode="auto">
            <a:xfrm>
              <a:off x="3751" y="909"/>
              <a:ext cx="26" cy="28"/>
            </a:xfrm>
            <a:custGeom>
              <a:avLst/>
              <a:gdLst>
                <a:gd name="T0" fmla="*/ 0 w 15"/>
                <a:gd name="T1" fmla="*/ 11 h 16"/>
                <a:gd name="T2" fmla="*/ 0 w 15"/>
                <a:gd name="T3" fmla="*/ 14 h 16"/>
                <a:gd name="T4" fmla="*/ 3 w 15"/>
                <a:gd name="T5" fmla="*/ 14 h 16"/>
                <a:gd name="T6" fmla="*/ 3 w 15"/>
                <a:gd name="T7" fmla="*/ 18 h 16"/>
                <a:gd name="T8" fmla="*/ 7 w 15"/>
                <a:gd name="T9" fmla="*/ 18 h 16"/>
                <a:gd name="T10" fmla="*/ 7 w 15"/>
                <a:gd name="T11" fmla="*/ 19 h 16"/>
                <a:gd name="T12" fmla="*/ 7 w 15"/>
                <a:gd name="T13" fmla="*/ 23 h 16"/>
                <a:gd name="T14" fmla="*/ 7 w 15"/>
                <a:gd name="T15" fmla="*/ 25 h 16"/>
                <a:gd name="T16" fmla="*/ 3 w 15"/>
                <a:gd name="T17" fmla="*/ 25 h 16"/>
                <a:gd name="T18" fmla="*/ 0 w 15"/>
                <a:gd name="T19" fmla="*/ 25 h 16"/>
                <a:gd name="T20" fmla="*/ 0 w 15"/>
                <a:gd name="T21" fmla="*/ 28 h 16"/>
                <a:gd name="T22" fmla="*/ 3 w 15"/>
                <a:gd name="T23" fmla="*/ 28 h 16"/>
                <a:gd name="T24" fmla="*/ 7 w 15"/>
                <a:gd name="T25" fmla="*/ 28 h 16"/>
                <a:gd name="T26" fmla="*/ 9 w 15"/>
                <a:gd name="T27" fmla="*/ 28 h 16"/>
                <a:gd name="T28" fmla="*/ 12 w 15"/>
                <a:gd name="T29" fmla="*/ 28 h 16"/>
                <a:gd name="T30" fmla="*/ 12 w 15"/>
                <a:gd name="T31" fmla="*/ 25 h 16"/>
                <a:gd name="T32" fmla="*/ 14 w 15"/>
                <a:gd name="T33" fmla="*/ 25 h 16"/>
                <a:gd name="T34" fmla="*/ 17 w 15"/>
                <a:gd name="T35" fmla="*/ 25 h 16"/>
                <a:gd name="T36" fmla="*/ 17 w 15"/>
                <a:gd name="T37" fmla="*/ 28 h 16"/>
                <a:gd name="T38" fmla="*/ 21 w 15"/>
                <a:gd name="T39" fmla="*/ 28 h 16"/>
                <a:gd name="T40" fmla="*/ 21 w 15"/>
                <a:gd name="T41" fmla="*/ 25 h 16"/>
                <a:gd name="T42" fmla="*/ 21 w 15"/>
                <a:gd name="T43" fmla="*/ 23 h 16"/>
                <a:gd name="T44" fmla="*/ 21 w 15"/>
                <a:gd name="T45" fmla="*/ 19 h 16"/>
                <a:gd name="T46" fmla="*/ 21 w 15"/>
                <a:gd name="T47" fmla="*/ 18 h 16"/>
                <a:gd name="T48" fmla="*/ 23 w 15"/>
                <a:gd name="T49" fmla="*/ 18 h 16"/>
                <a:gd name="T50" fmla="*/ 23 w 15"/>
                <a:gd name="T51" fmla="*/ 14 h 16"/>
                <a:gd name="T52" fmla="*/ 26 w 15"/>
                <a:gd name="T53" fmla="*/ 14 h 16"/>
                <a:gd name="T54" fmla="*/ 26 w 15"/>
                <a:gd name="T55" fmla="*/ 11 h 16"/>
                <a:gd name="T56" fmla="*/ 23 w 15"/>
                <a:gd name="T57" fmla="*/ 11 h 16"/>
                <a:gd name="T58" fmla="*/ 21 w 15"/>
                <a:gd name="T59" fmla="*/ 11 h 16"/>
                <a:gd name="T60" fmla="*/ 21 w 15"/>
                <a:gd name="T61" fmla="*/ 14 h 16"/>
                <a:gd name="T62" fmla="*/ 17 w 15"/>
                <a:gd name="T63" fmla="*/ 14 h 16"/>
                <a:gd name="T64" fmla="*/ 14 w 15"/>
                <a:gd name="T65" fmla="*/ 14 h 16"/>
                <a:gd name="T66" fmla="*/ 14 w 15"/>
                <a:gd name="T67" fmla="*/ 11 h 16"/>
                <a:gd name="T68" fmla="*/ 14 w 15"/>
                <a:gd name="T69" fmla="*/ 9 h 16"/>
                <a:gd name="T70" fmla="*/ 14 w 15"/>
                <a:gd name="T71" fmla="*/ 5 h 16"/>
                <a:gd name="T72" fmla="*/ 12 w 15"/>
                <a:gd name="T73" fmla="*/ 5 h 16"/>
                <a:gd name="T74" fmla="*/ 12 w 15"/>
                <a:gd name="T75" fmla="*/ 2 h 16"/>
                <a:gd name="T76" fmla="*/ 10 w 15"/>
                <a:gd name="T77" fmla="*/ 2 h 16"/>
                <a:gd name="T78" fmla="*/ 10 w 15"/>
                <a:gd name="T79" fmla="*/ 2 h 16"/>
                <a:gd name="T80" fmla="*/ 9 w 15"/>
                <a:gd name="T81" fmla="*/ 2 h 16"/>
                <a:gd name="T82" fmla="*/ 9 w 15"/>
                <a:gd name="T83" fmla="*/ 0 h 16"/>
                <a:gd name="T84" fmla="*/ 9 w 15"/>
                <a:gd name="T85" fmla="*/ 0 h 16"/>
                <a:gd name="T86" fmla="*/ 0 w 15"/>
                <a:gd name="T87" fmla="*/ 9 h 16"/>
                <a:gd name="T88" fmla="*/ 0 w 15"/>
                <a:gd name="T89" fmla="*/ 9 h 16"/>
                <a:gd name="T90" fmla="*/ 0 w 15"/>
                <a:gd name="T91" fmla="*/ 11 h 1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15" h="16">
                  <a:moveTo>
                    <a:pt x="0" y="6"/>
                  </a:moveTo>
                  <a:cubicBezTo>
                    <a:pt x="0" y="7"/>
                    <a:pt x="0" y="7"/>
                    <a:pt x="0" y="8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2" y="8"/>
                    <a:pt x="2" y="9"/>
                    <a:pt x="2" y="10"/>
                  </a:cubicBezTo>
                  <a:cubicBezTo>
                    <a:pt x="3" y="10"/>
                    <a:pt x="3" y="10"/>
                    <a:pt x="4" y="10"/>
                  </a:cubicBezTo>
                  <a:cubicBezTo>
                    <a:pt x="4" y="10"/>
                    <a:pt x="4" y="11"/>
                    <a:pt x="4" y="11"/>
                  </a:cubicBezTo>
                  <a:cubicBezTo>
                    <a:pt x="4" y="12"/>
                    <a:pt x="4" y="12"/>
                    <a:pt x="4" y="13"/>
                  </a:cubicBezTo>
                  <a:cubicBezTo>
                    <a:pt x="4" y="13"/>
                    <a:pt x="4" y="14"/>
                    <a:pt x="4" y="14"/>
                  </a:cubicBezTo>
                  <a:cubicBezTo>
                    <a:pt x="3" y="14"/>
                    <a:pt x="3" y="14"/>
                    <a:pt x="2" y="14"/>
                  </a:cubicBezTo>
                  <a:cubicBezTo>
                    <a:pt x="2" y="14"/>
                    <a:pt x="1" y="14"/>
                    <a:pt x="0" y="14"/>
                  </a:cubicBezTo>
                  <a:cubicBezTo>
                    <a:pt x="0" y="15"/>
                    <a:pt x="0" y="15"/>
                    <a:pt x="0" y="16"/>
                  </a:cubicBezTo>
                  <a:cubicBezTo>
                    <a:pt x="1" y="16"/>
                    <a:pt x="2" y="16"/>
                    <a:pt x="2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6" y="16"/>
                    <a:pt x="6" y="16"/>
                    <a:pt x="7" y="16"/>
                  </a:cubicBezTo>
                  <a:cubicBezTo>
                    <a:pt x="7" y="15"/>
                    <a:pt x="7" y="15"/>
                    <a:pt x="7" y="14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9" y="14"/>
                    <a:pt x="9" y="14"/>
                    <a:pt x="10" y="14"/>
                  </a:cubicBezTo>
                  <a:cubicBezTo>
                    <a:pt x="10" y="15"/>
                    <a:pt x="10" y="15"/>
                    <a:pt x="10" y="16"/>
                  </a:cubicBezTo>
                  <a:cubicBezTo>
                    <a:pt x="10" y="16"/>
                    <a:pt x="11" y="16"/>
                    <a:pt x="12" y="16"/>
                  </a:cubicBezTo>
                  <a:cubicBezTo>
                    <a:pt x="12" y="15"/>
                    <a:pt x="12" y="15"/>
                    <a:pt x="12" y="14"/>
                  </a:cubicBezTo>
                  <a:cubicBezTo>
                    <a:pt x="12" y="14"/>
                    <a:pt x="12" y="13"/>
                    <a:pt x="12" y="13"/>
                  </a:cubicBezTo>
                  <a:cubicBezTo>
                    <a:pt x="12" y="12"/>
                    <a:pt x="12" y="12"/>
                    <a:pt x="12" y="11"/>
                  </a:cubicBezTo>
                  <a:cubicBezTo>
                    <a:pt x="12" y="11"/>
                    <a:pt x="12" y="10"/>
                    <a:pt x="12" y="10"/>
                  </a:cubicBezTo>
                  <a:cubicBezTo>
                    <a:pt x="12" y="10"/>
                    <a:pt x="13" y="10"/>
                    <a:pt x="13" y="10"/>
                  </a:cubicBezTo>
                  <a:cubicBezTo>
                    <a:pt x="13" y="9"/>
                    <a:pt x="13" y="8"/>
                    <a:pt x="13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7"/>
                    <a:pt x="12" y="7"/>
                    <a:pt x="12" y="8"/>
                  </a:cubicBezTo>
                  <a:cubicBezTo>
                    <a:pt x="11" y="8"/>
                    <a:pt x="10" y="8"/>
                    <a:pt x="10" y="8"/>
                  </a:cubicBezTo>
                  <a:cubicBezTo>
                    <a:pt x="9" y="8"/>
                    <a:pt x="9" y="8"/>
                    <a:pt x="8" y="8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8" y="6"/>
                    <a:pt x="8" y="5"/>
                    <a:pt x="8" y="5"/>
                  </a:cubicBezTo>
                  <a:cubicBezTo>
                    <a:pt x="8" y="4"/>
                    <a:pt x="8" y="4"/>
                    <a:pt x="8" y="3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7" y="2"/>
                    <a:pt x="7" y="2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2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49" name="Freeform 41041"/>
            <p:cNvSpPr>
              <a:spLocks/>
            </p:cNvSpPr>
            <p:nvPr/>
          </p:nvSpPr>
          <p:spPr bwMode="auto">
            <a:xfrm>
              <a:off x="3737" y="934"/>
              <a:ext cx="2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  <a:gd name="T4" fmla="*/ 0 60000 65536"/>
                <a:gd name="T5" fmla="*/ 0 60000 65536"/>
                <a:gd name="T6" fmla="*/ 0 60000 65536"/>
                <a:gd name="T7" fmla="*/ 0 60000 65536"/>
              </a:gdLst>
              <a:ahLst/>
              <a:cxnLst>
                <a:cxn ang="T4">
                  <a:pos x="T0" y="0"/>
                </a:cxn>
                <a:cxn ang="T5">
                  <a:pos x="T1" y="0"/>
                </a:cxn>
                <a:cxn ang="T6">
                  <a:pos x="T2" y="0"/>
                </a:cxn>
                <a:cxn ang="T7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0" name="Freeform 41042"/>
            <p:cNvSpPr>
              <a:spLocks/>
            </p:cNvSpPr>
            <p:nvPr/>
          </p:nvSpPr>
          <p:spPr bwMode="auto">
            <a:xfrm>
              <a:off x="3842" y="864"/>
              <a:ext cx="5" cy="5"/>
            </a:xfrm>
            <a:custGeom>
              <a:avLst/>
              <a:gdLst>
                <a:gd name="T0" fmla="*/ 0 w 3"/>
                <a:gd name="T1" fmla="*/ 5 h 3"/>
                <a:gd name="T2" fmla="*/ 3 w 3"/>
                <a:gd name="T3" fmla="*/ 5 h 3"/>
                <a:gd name="T4" fmla="*/ 5 w 3"/>
                <a:gd name="T5" fmla="*/ 5 h 3"/>
                <a:gd name="T6" fmla="*/ 5 w 3"/>
                <a:gd name="T7" fmla="*/ 3 h 3"/>
                <a:gd name="T8" fmla="*/ 3 w 3"/>
                <a:gd name="T9" fmla="*/ 3 h 3"/>
                <a:gd name="T10" fmla="*/ 3 w 3"/>
                <a:gd name="T11" fmla="*/ 0 h 3"/>
                <a:gd name="T12" fmla="*/ 0 w 3"/>
                <a:gd name="T13" fmla="*/ 0 h 3"/>
                <a:gd name="T14" fmla="*/ 0 w 3"/>
                <a:gd name="T15" fmla="*/ 3 h 3"/>
                <a:gd name="T16" fmla="*/ 0 w 3"/>
                <a:gd name="T17" fmla="*/ 5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1" name="Freeform 41043"/>
            <p:cNvSpPr>
              <a:spLocks/>
            </p:cNvSpPr>
            <p:nvPr/>
          </p:nvSpPr>
          <p:spPr bwMode="auto">
            <a:xfrm>
              <a:off x="4280" y="960"/>
              <a:ext cx="4" cy="1"/>
            </a:xfrm>
            <a:custGeom>
              <a:avLst/>
              <a:gdLst>
                <a:gd name="T0" fmla="*/ 4 w 2"/>
                <a:gd name="T1" fmla="*/ 1 h 1"/>
                <a:gd name="T2" fmla="*/ 4 w 2"/>
                <a:gd name="T3" fmla="*/ 0 h 1"/>
                <a:gd name="T4" fmla="*/ 0 w 2"/>
                <a:gd name="T5" fmla="*/ 0 h 1"/>
                <a:gd name="T6" fmla="*/ 0 w 2"/>
                <a:gd name="T7" fmla="*/ 1 h 1"/>
                <a:gd name="T8" fmla="*/ 4 w 2"/>
                <a:gd name="T9" fmla="*/ 1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2" name="Freeform 41044"/>
            <p:cNvSpPr>
              <a:spLocks noEditPoints="1"/>
            </p:cNvSpPr>
            <p:nvPr/>
          </p:nvSpPr>
          <p:spPr bwMode="auto">
            <a:xfrm>
              <a:off x="3648" y="1243"/>
              <a:ext cx="136" cy="260"/>
            </a:xfrm>
            <a:custGeom>
              <a:avLst/>
              <a:gdLst>
                <a:gd name="T0" fmla="*/ 136 w 78"/>
                <a:gd name="T1" fmla="*/ 253 h 149"/>
                <a:gd name="T2" fmla="*/ 136 w 78"/>
                <a:gd name="T3" fmla="*/ 244 h 149"/>
                <a:gd name="T4" fmla="*/ 134 w 78"/>
                <a:gd name="T5" fmla="*/ 239 h 149"/>
                <a:gd name="T6" fmla="*/ 134 w 78"/>
                <a:gd name="T7" fmla="*/ 230 h 149"/>
                <a:gd name="T8" fmla="*/ 134 w 78"/>
                <a:gd name="T9" fmla="*/ 222 h 149"/>
                <a:gd name="T10" fmla="*/ 134 w 78"/>
                <a:gd name="T11" fmla="*/ 213 h 149"/>
                <a:gd name="T12" fmla="*/ 134 w 78"/>
                <a:gd name="T13" fmla="*/ 211 h 149"/>
                <a:gd name="T14" fmla="*/ 134 w 78"/>
                <a:gd name="T15" fmla="*/ 202 h 149"/>
                <a:gd name="T16" fmla="*/ 131 w 78"/>
                <a:gd name="T17" fmla="*/ 197 h 149"/>
                <a:gd name="T18" fmla="*/ 134 w 78"/>
                <a:gd name="T19" fmla="*/ 190 h 149"/>
                <a:gd name="T20" fmla="*/ 131 w 78"/>
                <a:gd name="T21" fmla="*/ 185 h 149"/>
                <a:gd name="T22" fmla="*/ 131 w 78"/>
                <a:gd name="T23" fmla="*/ 176 h 149"/>
                <a:gd name="T24" fmla="*/ 126 w 78"/>
                <a:gd name="T25" fmla="*/ 174 h 149"/>
                <a:gd name="T26" fmla="*/ 124 w 78"/>
                <a:gd name="T27" fmla="*/ 168 h 149"/>
                <a:gd name="T28" fmla="*/ 117 w 78"/>
                <a:gd name="T29" fmla="*/ 166 h 149"/>
                <a:gd name="T30" fmla="*/ 110 w 78"/>
                <a:gd name="T31" fmla="*/ 166 h 149"/>
                <a:gd name="T32" fmla="*/ 106 w 78"/>
                <a:gd name="T33" fmla="*/ 161 h 149"/>
                <a:gd name="T34" fmla="*/ 103 w 78"/>
                <a:gd name="T35" fmla="*/ 155 h 149"/>
                <a:gd name="T36" fmla="*/ 101 w 78"/>
                <a:gd name="T37" fmla="*/ 148 h 149"/>
                <a:gd name="T38" fmla="*/ 98 w 78"/>
                <a:gd name="T39" fmla="*/ 143 h 149"/>
                <a:gd name="T40" fmla="*/ 96 w 78"/>
                <a:gd name="T41" fmla="*/ 138 h 149"/>
                <a:gd name="T42" fmla="*/ 92 w 78"/>
                <a:gd name="T43" fmla="*/ 133 h 149"/>
                <a:gd name="T44" fmla="*/ 91 w 78"/>
                <a:gd name="T45" fmla="*/ 126 h 149"/>
                <a:gd name="T46" fmla="*/ 87 w 78"/>
                <a:gd name="T47" fmla="*/ 120 h 149"/>
                <a:gd name="T48" fmla="*/ 82 w 78"/>
                <a:gd name="T49" fmla="*/ 117 h 149"/>
                <a:gd name="T50" fmla="*/ 78 w 78"/>
                <a:gd name="T51" fmla="*/ 112 h 149"/>
                <a:gd name="T52" fmla="*/ 82 w 78"/>
                <a:gd name="T53" fmla="*/ 106 h 149"/>
                <a:gd name="T54" fmla="*/ 82 w 78"/>
                <a:gd name="T55" fmla="*/ 98 h 149"/>
                <a:gd name="T56" fmla="*/ 82 w 78"/>
                <a:gd name="T57" fmla="*/ 89 h 149"/>
                <a:gd name="T58" fmla="*/ 85 w 78"/>
                <a:gd name="T59" fmla="*/ 84 h 149"/>
                <a:gd name="T60" fmla="*/ 91 w 78"/>
                <a:gd name="T61" fmla="*/ 80 h 149"/>
                <a:gd name="T62" fmla="*/ 92 w 78"/>
                <a:gd name="T63" fmla="*/ 75 h 149"/>
                <a:gd name="T64" fmla="*/ 96 w 78"/>
                <a:gd name="T65" fmla="*/ 70 h 149"/>
                <a:gd name="T66" fmla="*/ 96 w 78"/>
                <a:gd name="T67" fmla="*/ 61 h 149"/>
                <a:gd name="T68" fmla="*/ 96 w 78"/>
                <a:gd name="T69" fmla="*/ 52 h 149"/>
                <a:gd name="T70" fmla="*/ 92 w 78"/>
                <a:gd name="T71" fmla="*/ 47 h 149"/>
                <a:gd name="T72" fmla="*/ 87 w 78"/>
                <a:gd name="T73" fmla="*/ 51 h 149"/>
                <a:gd name="T74" fmla="*/ 85 w 78"/>
                <a:gd name="T75" fmla="*/ 56 h 149"/>
                <a:gd name="T76" fmla="*/ 78 w 78"/>
                <a:gd name="T77" fmla="*/ 52 h 149"/>
                <a:gd name="T78" fmla="*/ 73 w 78"/>
                <a:gd name="T79" fmla="*/ 51 h 149"/>
                <a:gd name="T80" fmla="*/ 68 w 78"/>
                <a:gd name="T81" fmla="*/ 47 h 149"/>
                <a:gd name="T82" fmla="*/ 66 w 78"/>
                <a:gd name="T83" fmla="*/ 42 h 149"/>
                <a:gd name="T84" fmla="*/ 63 w 78"/>
                <a:gd name="T85" fmla="*/ 37 h 149"/>
                <a:gd name="T86" fmla="*/ 59 w 78"/>
                <a:gd name="T87" fmla="*/ 30 h 149"/>
                <a:gd name="T88" fmla="*/ 54 w 78"/>
                <a:gd name="T89" fmla="*/ 28 h 149"/>
                <a:gd name="T90" fmla="*/ 49 w 78"/>
                <a:gd name="T91" fmla="*/ 24 h 149"/>
                <a:gd name="T92" fmla="*/ 44 w 78"/>
                <a:gd name="T93" fmla="*/ 23 h 149"/>
                <a:gd name="T94" fmla="*/ 38 w 78"/>
                <a:gd name="T95" fmla="*/ 19 h 149"/>
                <a:gd name="T96" fmla="*/ 35 w 78"/>
                <a:gd name="T97" fmla="*/ 14 h 149"/>
                <a:gd name="T98" fmla="*/ 30 w 78"/>
                <a:gd name="T99" fmla="*/ 10 h 149"/>
                <a:gd name="T100" fmla="*/ 28 w 78"/>
                <a:gd name="T101" fmla="*/ 10 h 149"/>
                <a:gd name="T102" fmla="*/ 19 w 78"/>
                <a:gd name="T103" fmla="*/ 10 h 149"/>
                <a:gd name="T104" fmla="*/ 14 w 78"/>
                <a:gd name="T105" fmla="*/ 9 h 149"/>
                <a:gd name="T106" fmla="*/ 9 w 78"/>
                <a:gd name="T107" fmla="*/ 5 h 149"/>
                <a:gd name="T108" fmla="*/ 3 w 78"/>
                <a:gd name="T109" fmla="*/ 2 h 149"/>
                <a:gd name="T110" fmla="*/ 0 w 78"/>
                <a:gd name="T111" fmla="*/ 0 h 149"/>
                <a:gd name="T112" fmla="*/ 136 w 78"/>
                <a:gd name="T113" fmla="*/ 258 h 149"/>
                <a:gd name="T114" fmla="*/ 38 w 78"/>
                <a:gd name="T115" fmla="*/ 96 h 149"/>
                <a:gd name="T116" fmla="*/ 35 w 78"/>
                <a:gd name="T117" fmla="*/ 89 h 149"/>
                <a:gd name="T118" fmla="*/ 42 w 78"/>
                <a:gd name="T119" fmla="*/ 92 h 149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78" h="149">
                  <a:moveTo>
                    <a:pt x="78" y="148"/>
                  </a:moveTo>
                  <a:cubicBezTo>
                    <a:pt x="78" y="148"/>
                    <a:pt x="78" y="147"/>
                    <a:pt x="78" y="147"/>
                  </a:cubicBezTo>
                  <a:cubicBezTo>
                    <a:pt x="78" y="146"/>
                    <a:pt x="78" y="145"/>
                    <a:pt x="78" y="145"/>
                  </a:cubicBezTo>
                  <a:cubicBezTo>
                    <a:pt x="78" y="144"/>
                    <a:pt x="78" y="144"/>
                    <a:pt x="78" y="143"/>
                  </a:cubicBezTo>
                  <a:cubicBezTo>
                    <a:pt x="78" y="143"/>
                    <a:pt x="78" y="142"/>
                    <a:pt x="78" y="142"/>
                  </a:cubicBezTo>
                  <a:cubicBezTo>
                    <a:pt x="78" y="141"/>
                    <a:pt x="78" y="141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8"/>
                    <a:pt x="77" y="138"/>
                    <a:pt x="77" y="138"/>
                  </a:cubicBezTo>
                  <a:cubicBezTo>
                    <a:pt x="77" y="138"/>
                    <a:pt x="77" y="137"/>
                    <a:pt x="77" y="137"/>
                  </a:cubicBezTo>
                  <a:cubicBezTo>
                    <a:pt x="77" y="136"/>
                    <a:pt x="77" y="136"/>
                    <a:pt x="77" y="135"/>
                  </a:cubicBezTo>
                  <a:cubicBezTo>
                    <a:pt x="77" y="135"/>
                    <a:pt x="77" y="134"/>
                    <a:pt x="77" y="134"/>
                  </a:cubicBezTo>
                  <a:cubicBezTo>
                    <a:pt x="77" y="133"/>
                    <a:pt x="77" y="133"/>
                    <a:pt x="77" y="132"/>
                  </a:cubicBezTo>
                  <a:cubicBezTo>
                    <a:pt x="77" y="131"/>
                    <a:pt x="77" y="131"/>
                    <a:pt x="77" y="130"/>
                  </a:cubicBezTo>
                  <a:cubicBezTo>
                    <a:pt x="77" y="130"/>
                    <a:pt x="77" y="129"/>
                    <a:pt x="77" y="129"/>
                  </a:cubicBezTo>
                  <a:cubicBezTo>
                    <a:pt x="77" y="128"/>
                    <a:pt x="77" y="128"/>
                    <a:pt x="77" y="127"/>
                  </a:cubicBezTo>
                  <a:cubicBezTo>
                    <a:pt x="77" y="127"/>
                    <a:pt x="77" y="126"/>
                    <a:pt x="77" y="125"/>
                  </a:cubicBezTo>
                  <a:cubicBezTo>
                    <a:pt x="77" y="125"/>
                    <a:pt x="77" y="124"/>
                    <a:pt x="77" y="124"/>
                  </a:cubicBezTo>
                  <a:cubicBezTo>
                    <a:pt x="77" y="123"/>
                    <a:pt x="77" y="123"/>
                    <a:pt x="77" y="122"/>
                  </a:cubicBezTo>
                  <a:cubicBezTo>
                    <a:pt x="76" y="122"/>
                    <a:pt x="76" y="122"/>
                    <a:pt x="75" y="122"/>
                  </a:cubicBezTo>
                  <a:cubicBezTo>
                    <a:pt x="75" y="122"/>
                    <a:pt x="75" y="121"/>
                    <a:pt x="75" y="121"/>
                  </a:cubicBezTo>
                  <a:cubicBezTo>
                    <a:pt x="76" y="121"/>
                    <a:pt x="76" y="121"/>
                    <a:pt x="77" y="121"/>
                  </a:cubicBezTo>
                  <a:cubicBezTo>
                    <a:pt x="77" y="120"/>
                    <a:pt x="77" y="120"/>
                    <a:pt x="77" y="119"/>
                  </a:cubicBezTo>
                  <a:cubicBezTo>
                    <a:pt x="77" y="119"/>
                    <a:pt x="77" y="118"/>
                    <a:pt x="77" y="118"/>
                  </a:cubicBezTo>
                  <a:cubicBezTo>
                    <a:pt x="77" y="117"/>
                    <a:pt x="77" y="116"/>
                    <a:pt x="77" y="116"/>
                  </a:cubicBezTo>
                  <a:cubicBezTo>
                    <a:pt x="76" y="116"/>
                    <a:pt x="76" y="116"/>
                    <a:pt x="75" y="116"/>
                  </a:cubicBezTo>
                  <a:cubicBezTo>
                    <a:pt x="75" y="115"/>
                    <a:pt x="75" y="115"/>
                    <a:pt x="75" y="114"/>
                  </a:cubicBezTo>
                  <a:cubicBezTo>
                    <a:pt x="75" y="114"/>
                    <a:pt x="75" y="113"/>
                    <a:pt x="75" y="113"/>
                  </a:cubicBezTo>
                  <a:cubicBezTo>
                    <a:pt x="76" y="113"/>
                    <a:pt x="76" y="113"/>
                    <a:pt x="77" y="113"/>
                  </a:cubicBezTo>
                  <a:cubicBezTo>
                    <a:pt x="77" y="112"/>
                    <a:pt x="77" y="112"/>
                    <a:pt x="77" y="111"/>
                  </a:cubicBezTo>
                  <a:cubicBezTo>
                    <a:pt x="77" y="110"/>
                    <a:pt x="77" y="110"/>
                    <a:pt x="77" y="109"/>
                  </a:cubicBezTo>
                  <a:cubicBezTo>
                    <a:pt x="76" y="109"/>
                    <a:pt x="76" y="109"/>
                    <a:pt x="75" y="109"/>
                  </a:cubicBezTo>
                  <a:cubicBezTo>
                    <a:pt x="75" y="109"/>
                    <a:pt x="75" y="108"/>
                    <a:pt x="75" y="108"/>
                  </a:cubicBezTo>
                  <a:cubicBezTo>
                    <a:pt x="75" y="107"/>
                    <a:pt x="75" y="107"/>
                    <a:pt x="75" y="106"/>
                  </a:cubicBezTo>
                  <a:cubicBezTo>
                    <a:pt x="75" y="106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3"/>
                  </a:cubicBezTo>
                  <a:cubicBezTo>
                    <a:pt x="75" y="102"/>
                    <a:pt x="75" y="102"/>
                    <a:pt x="75" y="101"/>
                  </a:cubicBezTo>
                  <a:cubicBezTo>
                    <a:pt x="75" y="101"/>
                    <a:pt x="74" y="101"/>
                    <a:pt x="74" y="101"/>
                  </a:cubicBezTo>
                  <a:cubicBezTo>
                    <a:pt x="74" y="101"/>
                    <a:pt x="74" y="100"/>
                    <a:pt x="74" y="100"/>
                  </a:cubicBezTo>
                  <a:cubicBezTo>
                    <a:pt x="73" y="100"/>
                    <a:pt x="73" y="100"/>
                    <a:pt x="72" y="100"/>
                  </a:cubicBezTo>
                  <a:cubicBezTo>
                    <a:pt x="72" y="99"/>
                    <a:pt x="72" y="99"/>
                    <a:pt x="72" y="98"/>
                  </a:cubicBezTo>
                  <a:cubicBezTo>
                    <a:pt x="72" y="98"/>
                    <a:pt x="71" y="98"/>
                    <a:pt x="71" y="98"/>
                  </a:cubicBezTo>
                  <a:cubicBezTo>
                    <a:pt x="71" y="98"/>
                    <a:pt x="71" y="97"/>
                    <a:pt x="71" y="96"/>
                  </a:cubicBezTo>
                  <a:cubicBezTo>
                    <a:pt x="70" y="96"/>
                    <a:pt x="69" y="96"/>
                    <a:pt x="69" y="96"/>
                  </a:cubicBezTo>
                  <a:cubicBezTo>
                    <a:pt x="68" y="96"/>
                    <a:pt x="68" y="96"/>
                    <a:pt x="67" y="96"/>
                  </a:cubicBezTo>
                  <a:cubicBezTo>
                    <a:pt x="67" y="96"/>
                    <a:pt x="67" y="95"/>
                    <a:pt x="67" y="95"/>
                  </a:cubicBezTo>
                  <a:cubicBezTo>
                    <a:pt x="67" y="95"/>
                    <a:pt x="66" y="95"/>
                    <a:pt x="66" y="95"/>
                  </a:cubicBezTo>
                  <a:cubicBezTo>
                    <a:pt x="65" y="95"/>
                    <a:pt x="65" y="95"/>
                    <a:pt x="64" y="95"/>
                  </a:cubicBezTo>
                  <a:cubicBezTo>
                    <a:pt x="64" y="95"/>
                    <a:pt x="63" y="95"/>
                    <a:pt x="63" y="95"/>
                  </a:cubicBezTo>
                  <a:cubicBezTo>
                    <a:pt x="63" y="94"/>
                    <a:pt x="63" y="94"/>
                    <a:pt x="63" y="93"/>
                  </a:cubicBezTo>
                  <a:cubicBezTo>
                    <a:pt x="62" y="93"/>
                    <a:pt x="62" y="93"/>
                    <a:pt x="61" y="93"/>
                  </a:cubicBezTo>
                  <a:cubicBezTo>
                    <a:pt x="61" y="93"/>
                    <a:pt x="61" y="92"/>
                    <a:pt x="61" y="92"/>
                  </a:cubicBezTo>
                  <a:cubicBezTo>
                    <a:pt x="61" y="91"/>
                    <a:pt x="61" y="91"/>
                    <a:pt x="61" y="90"/>
                  </a:cubicBezTo>
                  <a:cubicBezTo>
                    <a:pt x="61" y="90"/>
                    <a:pt x="60" y="90"/>
                    <a:pt x="59" y="90"/>
                  </a:cubicBezTo>
                  <a:cubicBezTo>
                    <a:pt x="59" y="90"/>
                    <a:pt x="59" y="89"/>
                    <a:pt x="59" y="89"/>
                  </a:cubicBezTo>
                  <a:cubicBezTo>
                    <a:pt x="59" y="89"/>
                    <a:pt x="58" y="89"/>
                    <a:pt x="58" y="89"/>
                  </a:cubicBezTo>
                  <a:cubicBezTo>
                    <a:pt x="58" y="88"/>
                    <a:pt x="58" y="87"/>
                    <a:pt x="58" y="87"/>
                  </a:cubicBezTo>
                  <a:cubicBezTo>
                    <a:pt x="58" y="86"/>
                    <a:pt x="58" y="86"/>
                    <a:pt x="58" y="85"/>
                  </a:cubicBezTo>
                  <a:cubicBezTo>
                    <a:pt x="58" y="85"/>
                    <a:pt x="58" y="84"/>
                    <a:pt x="58" y="84"/>
                  </a:cubicBezTo>
                  <a:cubicBezTo>
                    <a:pt x="57" y="84"/>
                    <a:pt x="57" y="84"/>
                    <a:pt x="56" y="84"/>
                  </a:cubicBezTo>
                  <a:cubicBezTo>
                    <a:pt x="56" y="83"/>
                    <a:pt x="56" y="82"/>
                    <a:pt x="56" y="82"/>
                  </a:cubicBezTo>
                  <a:cubicBezTo>
                    <a:pt x="56" y="82"/>
                    <a:pt x="55" y="82"/>
                    <a:pt x="55" y="82"/>
                  </a:cubicBezTo>
                  <a:cubicBezTo>
                    <a:pt x="55" y="81"/>
                    <a:pt x="55" y="81"/>
                    <a:pt x="55" y="80"/>
                  </a:cubicBezTo>
                  <a:cubicBezTo>
                    <a:pt x="55" y="80"/>
                    <a:pt x="55" y="79"/>
                    <a:pt x="55" y="79"/>
                  </a:cubicBezTo>
                  <a:cubicBezTo>
                    <a:pt x="54" y="79"/>
                    <a:pt x="54" y="79"/>
                    <a:pt x="53" y="79"/>
                  </a:cubicBezTo>
                  <a:cubicBezTo>
                    <a:pt x="53" y="78"/>
                    <a:pt x="53" y="78"/>
                    <a:pt x="53" y="77"/>
                  </a:cubicBezTo>
                  <a:cubicBezTo>
                    <a:pt x="53" y="77"/>
                    <a:pt x="53" y="76"/>
                    <a:pt x="53" y="76"/>
                  </a:cubicBezTo>
                  <a:cubicBezTo>
                    <a:pt x="53" y="76"/>
                    <a:pt x="52" y="76"/>
                    <a:pt x="52" y="76"/>
                  </a:cubicBezTo>
                  <a:cubicBezTo>
                    <a:pt x="52" y="75"/>
                    <a:pt x="52" y="75"/>
                    <a:pt x="52" y="74"/>
                  </a:cubicBezTo>
                  <a:cubicBezTo>
                    <a:pt x="52" y="73"/>
                    <a:pt x="52" y="73"/>
                    <a:pt x="52" y="72"/>
                  </a:cubicBezTo>
                  <a:cubicBezTo>
                    <a:pt x="51" y="72"/>
                    <a:pt x="51" y="72"/>
                    <a:pt x="50" y="72"/>
                  </a:cubicBezTo>
                  <a:cubicBezTo>
                    <a:pt x="50" y="72"/>
                    <a:pt x="50" y="71"/>
                    <a:pt x="50" y="71"/>
                  </a:cubicBezTo>
                  <a:cubicBezTo>
                    <a:pt x="50" y="70"/>
                    <a:pt x="50" y="70"/>
                    <a:pt x="50" y="69"/>
                  </a:cubicBezTo>
                  <a:cubicBezTo>
                    <a:pt x="50" y="69"/>
                    <a:pt x="49" y="69"/>
                    <a:pt x="49" y="69"/>
                  </a:cubicBezTo>
                  <a:cubicBezTo>
                    <a:pt x="48" y="69"/>
                    <a:pt x="48" y="69"/>
                    <a:pt x="47" y="69"/>
                  </a:cubicBezTo>
                  <a:cubicBezTo>
                    <a:pt x="47" y="69"/>
                    <a:pt x="47" y="68"/>
                    <a:pt x="47" y="67"/>
                  </a:cubicBezTo>
                  <a:cubicBezTo>
                    <a:pt x="47" y="67"/>
                    <a:pt x="47" y="66"/>
                    <a:pt x="47" y="66"/>
                  </a:cubicBezTo>
                  <a:cubicBezTo>
                    <a:pt x="46" y="66"/>
                    <a:pt x="46" y="66"/>
                    <a:pt x="45" y="66"/>
                  </a:cubicBezTo>
                  <a:cubicBezTo>
                    <a:pt x="45" y="65"/>
                    <a:pt x="45" y="65"/>
                    <a:pt x="45" y="64"/>
                  </a:cubicBezTo>
                  <a:cubicBezTo>
                    <a:pt x="45" y="64"/>
                    <a:pt x="45" y="63"/>
                    <a:pt x="45" y="63"/>
                  </a:cubicBezTo>
                  <a:cubicBezTo>
                    <a:pt x="45" y="62"/>
                    <a:pt x="45" y="62"/>
                    <a:pt x="45" y="61"/>
                  </a:cubicBezTo>
                  <a:cubicBezTo>
                    <a:pt x="46" y="61"/>
                    <a:pt x="46" y="61"/>
                    <a:pt x="47" y="61"/>
                  </a:cubicBezTo>
                  <a:cubicBezTo>
                    <a:pt x="47" y="60"/>
                    <a:pt x="47" y="60"/>
                    <a:pt x="47" y="59"/>
                  </a:cubicBezTo>
                  <a:cubicBezTo>
                    <a:pt x="47" y="59"/>
                    <a:pt x="47" y="58"/>
                    <a:pt x="47" y="58"/>
                  </a:cubicBezTo>
                  <a:cubicBezTo>
                    <a:pt x="47" y="57"/>
                    <a:pt x="47" y="57"/>
                    <a:pt x="47" y="56"/>
                  </a:cubicBezTo>
                  <a:cubicBezTo>
                    <a:pt x="47" y="56"/>
                    <a:pt x="47" y="55"/>
                    <a:pt x="47" y="55"/>
                  </a:cubicBezTo>
                  <a:cubicBezTo>
                    <a:pt x="47" y="54"/>
                    <a:pt x="47" y="53"/>
                    <a:pt x="47" y="53"/>
                  </a:cubicBezTo>
                  <a:cubicBezTo>
                    <a:pt x="47" y="52"/>
                    <a:pt x="47" y="52"/>
                    <a:pt x="47" y="51"/>
                  </a:cubicBezTo>
                  <a:cubicBezTo>
                    <a:pt x="47" y="51"/>
                    <a:pt x="47" y="50"/>
                    <a:pt x="47" y="50"/>
                  </a:cubicBezTo>
                  <a:cubicBezTo>
                    <a:pt x="48" y="50"/>
                    <a:pt x="48" y="50"/>
                    <a:pt x="49" y="50"/>
                  </a:cubicBezTo>
                  <a:cubicBezTo>
                    <a:pt x="49" y="49"/>
                    <a:pt x="49" y="49"/>
                    <a:pt x="49" y="48"/>
                  </a:cubicBezTo>
                  <a:cubicBezTo>
                    <a:pt x="49" y="48"/>
                    <a:pt x="50" y="48"/>
                    <a:pt x="50" y="48"/>
                  </a:cubicBezTo>
                  <a:cubicBezTo>
                    <a:pt x="50" y="48"/>
                    <a:pt x="50" y="47"/>
                    <a:pt x="50" y="46"/>
                  </a:cubicBezTo>
                  <a:cubicBezTo>
                    <a:pt x="51" y="46"/>
                    <a:pt x="51" y="46"/>
                    <a:pt x="52" y="46"/>
                  </a:cubicBezTo>
                  <a:cubicBezTo>
                    <a:pt x="52" y="46"/>
                    <a:pt x="52" y="45"/>
                    <a:pt x="52" y="45"/>
                  </a:cubicBezTo>
                  <a:cubicBezTo>
                    <a:pt x="52" y="45"/>
                    <a:pt x="53" y="45"/>
                    <a:pt x="53" y="45"/>
                  </a:cubicBezTo>
                  <a:cubicBezTo>
                    <a:pt x="53" y="44"/>
                    <a:pt x="53" y="44"/>
                    <a:pt x="53" y="43"/>
                  </a:cubicBezTo>
                  <a:cubicBezTo>
                    <a:pt x="54" y="43"/>
                    <a:pt x="54" y="43"/>
                    <a:pt x="55" y="43"/>
                  </a:cubicBezTo>
                  <a:cubicBezTo>
                    <a:pt x="55" y="43"/>
                    <a:pt x="55" y="42"/>
                    <a:pt x="55" y="42"/>
                  </a:cubicBezTo>
                  <a:cubicBezTo>
                    <a:pt x="55" y="41"/>
                    <a:pt x="55" y="41"/>
                    <a:pt x="55" y="40"/>
                  </a:cubicBezTo>
                  <a:cubicBezTo>
                    <a:pt x="55" y="40"/>
                    <a:pt x="55" y="39"/>
                    <a:pt x="55" y="38"/>
                  </a:cubicBezTo>
                  <a:cubicBezTo>
                    <a:pt x="55" y="38"/>
                    <a:pt x="55" y="37"/>
                    <a:pt x="55" y="37"/>
                  </a:cubicBezTo>
                  <a:cubicBezTo>
                    <a:pt x="55" y="36"/>
                    <a:pt x="55" y="36"/>
                    <a:pt x="55" y="35"/>
                  </a:cubicBezTo>
                  <a:cubicBezTo>
                    <a:pt x="55" y="35"/>
                    <a:pt x="55" y="34"/>
                    <a:pt x="55" y="34"/>
                  </a:cubicBezTo>
                  <a:cubicBezTo>
                    <a:pt x="55" y="33"/>
                    <a:pt x="55" y="32"/>
                    <a:pt x="55" y="32"/>
                  </a:cubicBezTo>
                  <a:cubicBezTo>
                    <a:pt x="55" y="31"/>
                    <a:pt x="55" y="31"/>
                    <a:pt x="55" y="30"/>
                  </a:cubicBezTo>
                  <a:cubicBezTo>
                    <a:pt x="55" y="30"/>
                    <a:pt x="55" y="29"/>
                    <a:pt x="55" y="29"/>
                  </a:cubicBezTo>
                  <a:cubicBezTo>
                    <a:pt x="54" y="29"/>
                    <a:pt x="54" y="29"/>
                    <a:pt x="53" y="29"/>
                  </a:cubicBezTo>
                  <a:cubicBezTo>
                    <a:pt x="53" y="28"/>
                    <a:pt x="53" y="28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1" y="27"/>
                    <a:pt x="51" y="27"/>
                    <a:pt x="50" y="27"/>
                  </a:cubicBezTo>
                  <a:cubicBezTo>
                    <a:pt x="50" y="28"/>
                    <a:pt x="50" y="28"/>
                    <a:pt x="50" y="29"/>
                  </a:cubicBezTo>
                  <a:cubicBezTo>
                    <a:pt x="50" y="29"/>
                    <a:pt x="50" y="30"/>
                    <a:pt x="50" y="30"/>
                  </a:cubicBezTo>
                  <a:cubicBezTo>
                    <a:pt x="50" y="30"/>
                    <a:pt x="49" y="30"/>
                    <a:pt x="49" y="30"/>
                  </a:cubicBezTo>
                  <a:cubicBezTo>
                    <a:pt x="49" y="31"/>
                    <a:pt x="49" y="31"/>
                    <a:pt x="49" y="32"/>
                  </a:cubicBezTo>
                  <a:cubicBezTo>
                    <a:pt x="48" y="32"/>
                    <a:pt x="48" y="32"/>
                    <a:pt x="47" y="32"/>
                  </a:cubicBezTo>
                  <a:cubicBezTo>
                    <a:pt x="47" y="31"/>
                    <a:pt x="47" y="31"/>
                    <a:pt x="47" y="30"/>
                  </a:cubicBezTo>
                  <a:cubicBezTo>
                    <a:pt x="46" y="30"/>
                    <a:pt x="46" y="30"/>
                    <a:pt x="45" y="30"/>
                  </a:cubicBezTo>
                  <a:cubicBezTo>
                    <a:pt x="45" y="30"/>
                    <a:pt x="45" y="29"/>
                    <a:pt x="45" y="29"/>
                  </a:cubicBezTo>
                  <a:cubicBezTo>
                    <a:pt x="45" y="29"/>
                    <a:pt x="44" y="29"/>
                    <a:pt x="44" y="29"/>
                  </a:cubicBezTo>
                  <a:cubicBezTo>
                    <a:pt x="43" y="29"/>
                    <a:pt x="43" y="29"/>
                    <a:pt x="42" y="29"/>
                  </a:cubicBezTo>
                  <a:cubicBezTo>
                    <a:pt x="42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40" y="27"/>
                    <a:pt x="40" y="27"/>
                    <a:pt x="39" y="27"/>
                  </a:cubicBezTo>
                  <a:cubicBezTo>
                    <a:pt x="39" y="27"/>
                    <a:pt x="39" y="26"/>
                    <a:pt x="39" y="26"/>
                  </a:cubicBezTo>
                  <a:cubicBezTo>
                    <a:pt x="39" y="26"/>
                    <a:pt x="38" y="26"/>
                    <a:pt x="38" y="26"/>
                  </a:cubicBezTo>
                  <a:cubicBezTo>
                    <a:pt x="38" y="25"/>
                    <a:pt x="38" y="24"/>
                    <a:pt x="38" y="24"/>
                  </a:cubicBezTo>
                  <a:cubicBezTo>
                    <a:pt x="37" y="24"/>
                    <a:pt x="37" y="24"/>
                    <a:pt x="36" y="24"/>
                  </a:cubicBezTo>
                  <a:cubicBezTo>
                    <a:pt x="36" y="23"/>
                    <a:pt x="36" y="23"/>
                    <a:pt x="36" y="22"/>
                  </a:cubicBezTo>
                  <a:cubicBezTo>
                    <a:pt x="36" y="22"/>
                    <a:pt x="36" y="21"/>
                    <a:pt x="36" y="21"/>
                  </a:cubicBezTo>
                  <a:cubicBezTo>
                    <a:pt x="36" y="20"/>
                    <a:pt x="36" y="20"/>
                    <a:pt x="36" y="19"/>
                  </a:cubicBezTo>
                  <a:cubicBezTo>
                    <a:pt x="35" y="19"/>
                    <a:pt x="35" y="19"/>
                    <a:pt x="34" y="19"/>
                  </a:cubicBezTo>
                  <a:cubicBezTo>
                    <a:pt x="34" y="19"/>
                    <a:pt x="34" y="18"/>
                    <a:pt x="34" y="17"/>
                  </a:cubicBezTo>
                  <a:cubicBezTo>
                    <a:pt x="34" y="17"/>
                    <a:pt x="33" y="17"/>
                    <a:pt x="33" y="17"/>
                  </a:cubicBezTo>
                  <a:cubicBezTo>
                    <a:pt x="33" y="17"/>
                    <a:pt x="33" y="16"/>
                    <a:pt x="33" y="16"/>
                  </a:cubicBezTo>
                  <a:cubicBezTo>
                    <a:pt x="32" y="16"/>
                    <a:pt x="32" y="16"/>
                    <a:pt x="31" y="16"/>
                  </a:cubicBezTo>
                  <a:cubicBezTo>
                    <a:pt x="31" y="15"/>
                    <a:pt x="31" y="15"/>
                    <a:pt x="31" y="14"/>
                  </a:cubicBezTo>
                  <a:cubicBezTo>
                    <a:pt x="31" y="14"/>
                    <a:pt x="30" y="14"/>
                    <a:pt x="30" y="14"/>
                  </a:cubicBezTo>
                  <a:cubicBezTo>
                    <a:pt x="29" y="14"/>
                    <a:pt x="29" y="14"/>
                    <a:pt x="28" y="14"/>
                  </a:cubicBezTo>
                  <a:cubicBezTo>
                    <a:pt x="28" y="14"/>
                    <a:pt x="28" y="13"/>
                    <a:pt x="28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6" y="13"/>
                    <a:pt x="26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cubicBezTo>
                    <a:pt x="23" y="13"/>
                    <a:pt x="22" y="13"/>
                    <a:pt x="22" y="13"/>
                  </a:cubicBezTo>
                  <a:cubicBezTo>
                    <a:pt x="22" y="12"/>
                    <a:pt x="22" y="12"/>
                    <a:pt x="22" y="11"/>
                  </a:cubicBezTo>
                  <a:cubicBezTo>
                    <a:pt x="22" y="11"/>
                    <a:pt x="22" y="10"/>
                    <a:pt x="22" y="9"/>
                  </a:cubicBez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0" y="8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9" y="7"/>
                    <a:pt x="19" y="7"/>
                    <a:pt x="19" y="6"/>
                  </a:cubicBezTo>
                  <a:cubicBezTo>
                    <a:pt x="18" y="6"/>
                    <a:pt x="18" y="6"/>
                    <a:pt x="17" y="6"/>
                  </a:cubicBezTo>
                  <a:cubicBezTo>
                    <a:pt x="17" y="6"/>
                    <a:pt x="17" y="5"/>
                    <a:pt x="17" y="5"/>
                  </a:cubicBezTo>
                  <a:cubicBezTo>
                    <a:pt x="17" y="5"/>
                    <a:pt x="16" y="5"/>
                    <a:pt x="16" y="5"/>
                  </a:cubicBezTo>
                  <a:cubicBezTo>
                    <a:pt x="16" y="5"/>
                    <a:pt x="16" y="6"/>
                    <a:pt x="16" y="6"/>
                  </a:cubicBezTo>
                  <a:cubicBezTo>
                    <a:pt x="15" y="6"/>
                    <a:pt x="15" y="6"/>
                    <a:pt x="14" y="6"/>
                  </a:cubicBezTo>
                  <a:cubicBezTo>
                    <a:pt x="14" y="6"/>
                    <a:pt x="13" y="6"/>
                    <a:pt x="12" y="6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9" y="6"/>
                    <a:pt x="9" y="5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59"/>
                    <a:pt x="35" y="111"/>
                    <a:pt x="77" y="149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7" y="148"/>
                    <a:pt x="78" y="148"/>
                    <a:pt x="78" y="148"/>
                  </a:cubicBezTo>
                  <a:close/>
                  <a:moveTo>
                    <a:pt x="24" y="53"/>
                  </a:moveTo>
                  <a:cubicBezTo>
                    <a:pt x="24" y="53"/>
                    <a:pt x="24" y="54"/>
                    <a:pt x="24" y="55"/>
                  </a:cubicBezTo>
                  <a:cubicBezTo>
                    <a:pt x="23" y="55"/>
                    <a:pt x="22" y="55"/>
                    <a:pt x="22" y="55"/>
                  </a:cubicBezTo>
                  <a:cubicBezTo>
                    <a:pt x="22" y="54"/>
                    <a:pt x="22" y="53"/>
                    <a:pt x="22" y="53"/>
                  </a:cubicBezTo>
                  <a:cubicBezTo>
                    <a:pt x="21" y="53"/>
                    <a:pt x="21" y="53"/>
                    <a:pt x="20" y="53"/>
                  </a:cubicBezTo>
                  <a:cubicBezTo>
                    <a:pt x="20" y="52"/>
                    <a:pt x="20" y="52"/>
                    <a:pt x="20" y="51"/>
                  </a:cubicBezTo>
                  <a:cubicBezTo>
                    <a:pt x="21" y="51"/>
                    <a:pt x="21" y="51"/>
                    <a:pt x="22" y="51"/>
                  </a:cubicBezTo>
                  <a:cubicBezTo>
                    <a:pt x="22" y="51"/>
                    <a:pt x="23" y="51"/>
                    <a:pt x="24" y="51"/>
                  </a:cubicBezTo>
                  <a:cubicBezTo>
                    <a:pt x="24" y="52"/>
                    <a:pt x="24" y="52"/>
                    <a:pt x="24" y="5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3" name="Freeform 41045"/>
            <p:cNvSpPr>
              <a:spLocks/>
            </p:cNvSpPr>
            <p:nvPr/>
          </p:nvSpPr>
          <p:spPr bwMode="auto">
            <a:xfrm>
              <a:off x="3812" y="918"/>
              <a:ext cx="2" cy="2"/>
            </a:xfrm>
            <a:custGeom>
              <a:avLst/>
              <a:gdLst>
                <a:gd name="T0" fmla="*/ 2 w 1"/>
                <a:gd name="T1" fmla="*/ 0 h 1"/>
                <a:gd name="T2" fmla="*/ 0 w 1"/>
                <a:gd name="T3" fmla="*/ 0 h 1"/>
                <a:gd name="T4" fmla="*/ 0 w 1"/>
                <a:gd name="T5" fmla="*/ 2 h 1"/>
                <a:gd name="T6" fmla="*/ 2 w 1"/>
                <a:gd name="T7" fmla="*/ 2 h 1"/>
                <a:gd name="T8" fmla="*/ 2 w 1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4" name="Freeform 41046"/>
            <p:cNvSpPr>
              <a:spLocks/>
            </p:cNvSpPr>
            <p:nvPr/>
          </p:nvSpPr>
          <p:spPr bwMode="auto">
            <a:xfrm>
              <a:off x="4246" y="1268"/>
              <a:ext cx="1" cy="3"/>
            </a:xfrm>
            <a:custGeom>
              <a:avLst/>
              <a:gdLst>
                <a:gd name="T0" fmla="*/ 0 w 1"/>
                <a:gd name="T1" fmla="*/ 3 h 2"/>
                <a:gd name="T2" fmla="*/ 1 w 1"/>
                <a:gd name="T3" fmla="*/ 3 h 2"/>
                <a:gd name="T4" fmla="*/ 1 w 1"/>
                <a:gd name="T5" fmla="*/ 0 h 2"/>
                <a:gd name="T6" fmla="*/ 0 w 1"/>
                <a:gd name="T7" fmla="*/ 0 h 2"/>
                <a:gd name="T8" fmla="*/ 0 w 1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5" name="Freeform 41047"/>
            <p:cNvSpPr>
              <a:spLocks/>
            </p:cNvSpPr>
            <p:nvPr/>
          </p:nvSpPr>
          <p:spPr bwMode="auto">
            <a:xfrm>
              <a:off x="3821" y="852"/>
              <a:ext cx="7" cy="7"/>
            </a:xfrm>
            <a:custGeom>
              <a:avLst/>
              <a:gdLst>
                <a:gd name="T0" fmla="*/ 2 w 4"/>
                <a:gd name="T1" fmla="*/ 7 h 4"/>
                <a:gd name="T2" fmla="*/ 5 w 4"/>
                <a:gd name="T3" fmla="*/ 7 h 4"/>
                <a:gd name="T4" fmla="*/ 7 w 4"/>
                <a:gd name="T5" fmla="*/ 7 h 4"/>
                <a:gd name="T6" fmla="*/ 7 w 4"/>
                <a:gd name="T7" fmla="*/ 4 h 4"/>
                <a:gd name="T8" fmla="*/ 5 w 4"/>
                <a:gd name="T9" fmla="*/ 4 h 4"/>
                <a:gd name="T10" fmla="*/ 5 w 4"/>
                <a:gd name="T11" fmla="*/ 2 h 4"/>
                <a:gd name="T12" fmla="*/ 5 w 4"/>
                <a:gd name="T13" fmla="*/ 0 h 4"/>
                <a:gd name="T14" fmla="*/ 0 w 4"/>
                <a:gd name="T15" fmla="*/ 4 h 4"/>
                <a:gd name="T16" fmla="*/ 2 w 4"/>
                <a:gd name="T17" fmla="*/ 4 h 4"/>
                <a:gd name="T18" fmla="*/ 2 w 4"/>
                <a:gd name="T19" fmla="*/ 7 h 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1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6" name="Freeform 41048"/>
            <p:cNvSpPr>
              <a:spLocks/>
            </p:cNvSpPr>
            <p:nvPr/>
          </p:nvSpPr>
          <p:spPr bwMode="auto">
            <a:xfrm>
              <a:off x="3990" y="965"/>
              <a:ext cx="5" cy="3"/>
            </a:xfrm>
            <a:custGeom>
              <a:avLst/>
              <a:gdLst>
                <a:gd name="T0" fmla="*/ 0 w 3"/>
                <a:gd name="T1" fmla="*/ 3 h 2"/>
                <a:gd name="T2" fmla="*/ 2 w 3"/>
                <a:gd name="T3" fmla="*/ 3 h 2"/>
                <a:gd name="T4" fmla="*/ 5 w 3"/>
                <a:gd name="T5" fmla="*/ 3 h 2"/>
                <a:gd name="T6" fmla="*/ 5 w 3"/>
                <a:gd name="T7" fmla="*/ 0 h 2"/>
                <a:gd name="T8" fmla="*/ 2 w 3"/>
                <a:gd name="T9" fmla="*/ 0 h 2"/>
                <a:gd name="T10" fmla="*/ 0 w 3"/>
                <a:gd name="T11" fmla="*/ 0 h 2"/>
                <a:gd name="T12" fmla="*/ 0 w 3"/>
                <a:gd name="T13" fmla="*/ 3 h 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7" name="Freeform 41049"/>
            <p:cNvSpPr>
              <a:spLocks/>
            </p:cNvSpPr>
            <p:nvPr/>
          </p:nvSpPr>
          <p:spPr bwMode="auto">
            <a:xfrm>
              <a:off x="3995" y="946"/>
              <a:ext cx="5" cy="8"/>
            </a:xfrm>
            <a:custGeom>
              <a:avLst/>
              <a:gdLst>
                <a:gd name="T0" fmla="*/ 2 w 3"/>
                <a:gd name="T1" fmla="*/ 5 h 5"/>
                <a:gd name="T2" fmla="*/ 5 w 3"/>
                <a:gd name="T3" fmla="*/ 5 h 5"/>
                <a:gd name="T4" fmla="*/ 5 w 3"/>
                <a:gd name="T5" fmla="*/ 2 h 5"/>
                <a:gd name="T6" fmla="*/ 5 w 3"/>
                <a:gd name="T7" fmla="*/ 0 h 5"/>
                <a:gd name="T8" fmla="*/ 2 w 3"/>
                <a:gd name="T9" fmla="*/ 0 h 5"/>
                <a:gd name="T10" fmla="*/ 2 w 3"/>
                <a:gd name="T11" fmla="*/ 2 h 5"/>
                <a:gd name="T12" fmla="*/ 0 w 3"/>
                <a:gd name="T13" fmla="*/ 2 h 5"/>
                <a:gd name="T14" fmla="*/ 0 w 3"/>
                <a:gd name="T15" fmla="*/ 5 h 5"/>
                <a:gd name="T16" fmla="*/ 0 w 3"/>
                <a:gd name="T17" fmla="*/ 8 h 5"/>
                <a:gd name="T18" fmla="*/ 2 w 3"/>
                <a:gd name="T19" fmla="*/ 8 h 5"/>
                <a:gd name="T20" fmla="*/ 2 w 3"/>
                <a:gd name="T21" fmla="*/ 5 h 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1" y="4"/>
                    <a:pt x="1" y="4"/>
                    <a:pt x="1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8" name="Freeform 41050"/>
            <p:cNvSpPr>
              <a:spLocks/>
            </p:cNvSpPr>
            <p:nvPr/>
          </p:nvSpPr>
          <p:spPr bwMode="auto">
            <a:xfrm>
              <a:off x="4000" y="878"/>
              <a:ext cx="2" cy="5"/>
            </a:xfrm>
            <a:custGeom>
              <a:avLst/>
              <a:gdLst>
                <a:gd name="T0" fmla="*/ 2 w 1"/>
                <a:gd name="T1" fmla="*/ 3 h 3"/>
                <a:gd name="T2" fmla="*/ 2 w 1"/>
                <a:gd name="T3" fmla="*/ 0 h 3"/>
                <a:gd name="T4" fmla="*/ 0 w 1"/>
                <a:gd name="T5" fmla="*/ 0 h 3"/>
                <a:gd name="T6" fmla="*/ 0 w 1"/>
                <a:gd name="T7" fmla="*/ 3 h 3"/>
                <a:gd name="T8" fmla="*/ 0 w 1"/>
                <a:gd name="T9" fmla="*/ 5 h 3"/>
                <a:gd name="T10" fmla="*/ 2 w 1"/>
                <a:gd name="T11" fmla="*/ 5 h 3"/>
                <a:gd name="T12" fmla="*/ 2 w 1"/>
                <a:gd name="T13" fmla="*/ 3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" h="3">
                  <a:moveTo>
                    <a:pt x="1" y="2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2"/>
                    <a:pt x="1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59" name="Freeform 41051"/>
            <p:cNvSpPr>
              <a:spLocks/>
            </p:cNvSpPr>
            <p:nvPr/>
          </p:nvSpPr>
          <p:spPr bwMode="auto">
            <a:xfrm>
              <a:off x="3793" y="873"/>
              <a:ext cx="9" cy="5"/>
            </a:xfrm>
            <a:custGeom>
              <a:avLst/>
              <a:gdLst>
                <a:gd name="T0" fmla="*/ 4 w 5"/>
                <a:gd name="T1" fmla="*/ 5 h 3"/>
                <a:gd name="T2" fmla="*/ 5 w 5"/>
                <a:gd name="T3" fmla="*/ 5 h 3"/>
                <a:gd name="T4" fmla="*/ 5 w 5"/>
                <a:gd name="T5" fmla="*/ 3 h 3"/>
                <a:gd name="T6" fmla="*/ 9 w 5"/>
                <a:gd name="T7" fmla="*/ 3 h 3"/>
                <a:gd name="T8" fmla="*/ 9 w 5"/>
                <a:gd name="T9" fmla="*/ 0 h 3"/>
                <a:gd name="T10" fmla="*/ 7 w 5"/>
                <a:gd name="T11" fmla="*/ 0 h 3"/>
                <a:gd name="T12" fmla="*/ 0 w 5"/>
                <a:gd name="T13" fmla="*/ 5 h 3"/>
                <a:gd name="T14" fmla="*/ 0 w 5"/>
                <a:gd name="T15" fmla="*/ 5 h 3"/>
                <a:gd name="T16" fmla="*/ 4 w 5"/>
                <a:gd name="T17" fmla="*/ 5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4" y="2"/>
                    <a:pt x="4" y="2"/>
                    <a:pt x="5" y="2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1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2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0" name="Freeform 41052"/>
            <p:cNvSpPr>
              <a:spLocks/>
            </p:cNvSpPr>
            <p:nvPr/>
          </p:nvSpPr>
          <p:spPr bwMode="auto">
            <a:xfrm>
              <a:off x="3789" y="970"/>
              <a:ext cx="4" cy="4"/>
            </a:xfrm>
            <a:custGeom>
              <a:avLst/>
              <a:gdLst>
                <a:gd name="T0" fmla="*/ 4 w 2"/>
                <a:gd name="T1" fmla="*/ 0 h 2"/>
                <a:gd name="T2" fmla="*/ 0 w 2"/>
                <a:gd name="T3" fmla="*/ 0 h 2"/>
                <a:gd name="T4" fmla="*/ 0 w 2"/>
                <a:gd name="T5" fmla="*/ 4 h 2"/>
                <a:gd name="T6" fmla="*/ 4 w 2"/>
                <a:gd name="T7" fmla="*/ 4 h 2"/>
                <a:gd name="T8" fmla="*/ 4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1" name="Freeform 41053"/>
            <p:cNvSpPr>
              <a:spLocks/>
            </p:cNvSpPr>
            <p:nvPr/>
          </p:nvSpPr>
          <p:spPr bwMode="auto">
            <a:xfrm>
              <a:off x="3796" y="970"/>
              <a:ext cx="2" cy="7"/>
            </a:xfrm>
            <a:custGeom>
              <a:avLst/>
              <a:gdLst>
                <a:gd name="T0" fmla="*/ 2 w 1"/>
                <a:gd name="T1" fmla="*/ 0 h 4"/>
                <a:gd name="T2" fmla="*/ 0 w 1"/>
                <a:gd name="T3" fmla="*/ 0 h 4"/>
                <a:gd name="T4" fmla="*/ 0 w 1"/>
                <a:gd name="T5" fmla="*/ 4 h 4"/>
                <a:gd name="T6" fmla="*/ 0 w 1"/>
                <a:gd name="T7" fmla="*/ 7 h 4"/>
                <a:gd name="T8" fmla="*/ 2 w 1"/>
                <a:gd name="T9" fmla="*/ 7 h 4"/>
                <a:gd name="T10" fmla="*/ 2 w 1"/>
                <a:gd name="T11" fmla="*/ 4 h 4"/>
                <a:gd name="T12" fmla="*/ 2 w 1"/>
                <a:gd name="T13" fmla="*/ 0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2" name="Freeform 41054"/>
            <p:cNvSpPr>
              <a:spLocks/>
            </p:cNvSpPr>
            <p:nvPr/>
          </p:nvSpPr>
          <p:spPr bwMode="auto">
            <a:xfrm>
              <a:off x="3946" y="869"/>
              <a:ext cx="5" cy="7"/>
            </a:xfrm>
            <a:custGeom>
              <a:avLst/>
              <a:gdLst>
                <a:gd name="T0" fmla="*/ 0 w 3"/>
                <a:gd name="T1" fmla="*/ 7 h 4"/>
                <a:gd name="T2" fmla="*/ 2 w 3"/>
                <a:gd name="T3" fmla="*/ 7 h 4"/>
                <a:gd name="T4" fmla="*/ 2 w 3"/>
                <a:gd name="T5" fmla="*/ 4 h 4"/>
                <a:gd name="T6" fmla="*/ 5 w 3"/>
                <a:gd name="T7" fmla="*/ 4 h 4"/>
                <a:gd name="T8" fmla="*/ 5 w 3"/>
                <a:gd name="T9" fmla="*/ 0 h 4"/>
                <a:gd name="T10" fmla="*/ 2 w 3"/>
                <a:gd name="T11" fmla="*/ 0 h 4"/>
                <a:gd name="T12" fmla="*/ 0 w 3"/>
                <a:gd name="T13" fmla="*/ 0 h 4"/>
                <a:gd name="T14" fmla="*/ 0 w 3"/>
                <a:gd name="T15" fmla="*/ 4 h 4"/>
                <a:gd name="T16" fmla="*/ 0 w 3"/>
                <a:gd name="T17" fmla="*/ 7 h 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4"/>
                    <a:pt x="1" y="4"/>
                    <a:pt x="1" y="4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3" name="Freeform 41055"/>
            <p:cNvSpPr>
              <a:spLocks/>
            </p:cNvSpPr>
            <p:nvPr/>
          </p:nvSpPr>
          <p:spPr bwMode="auto">
            <a:xfrm>
              <a:off x="3822" y="873"/>
              <a:ext cx="4" cy="3"/>
            </a:xfrm>
            <a:custGeom>
              <a:avLst/>
              <a:gdLst>
                <a:gd name="T0" fmla="*/ 4 w 2"/>
                <a:gd name="T1" fmla="*/ 0 h 2"/>
                <a:gd name="T2" fmla="*/ 0 w 2"/>
                <a:gd name="T3" fmla="*/ 0 h 2"/>
                <a:gd name="T4" fmla="*/ 0 w 2"/>
                <a:gd name="T5" fmla="*/ 3 h 2"/>
                <a:gd name="T6" fmla="*/ 4 w 2"/>
                <a:gd name="T7" fmla="*/ 3 h 2"/>
                <a:gd name="T8" fmla="*/ 4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4" name="Freeform 41056"/>
            <p:cNvSpPr>
              <a:spLocks/>
            </p:cNvSpPr>
            <p:nvPr/>
          </p:nvSpPr>
          <p:spPr bwMode="auto">
            <a:xfrm>
              <a:off x="3802" y="866"/>
              <a:ext cx="20" cy="21"/>
            </a:xfrm>
            <a:custGeom>
              <a:avLst/>
              <a:gdLst>
                <a:gd name="T0" fmla="*/ 2 w 12"/>
                <a:gd name="T1" fmla="*/ 7 h 12"/>
                <a:gd name="T2" fmla="*/ 2 w 12"/>
                <a:gd name="T3" fmla="*/ 11 h 12"/>
                <a:gd name="T4" fmla="*/ 5 w 12"/>
                <a:gd name="T5" fmla="*/ 11 h 12"/>
                <a:gd name="T6" fmla="*/ 5 w 12"/>
                <a:gd name="T7" fmla="*/ 12 h 12"/>
                <a:gd name="T8" fmla="*/ 2 w 12"/>
                <a:gd name="T9" fmla="*/ 12 h 12"/>
                <a:gd name="T10" fmla="*/ 0 w 12"/>
                <a:gd name="T11" fmla="*/ 12 h 12"/>
                <a:gd name="T12" fmla="*/ 0 w 12"/>
                <a:gd name="T13" fmla="*/ 16 h 12"/>
                <a:gd name="T14" fmla="*/ 0 w 12"/>
                <a:gd name="T15" fmla="*/ 18 h 12"/>
                <a:gd name="T16" fmla="*/ 2 w 12"/>
                <a:gd name="T17" fmla="*/ 18 h 12"/>
                <a:gd name="T18" fmla="*/ 5 w 12"/>
                <a:gd name="T19" fmla="*/ 18 h 12"/>
                <a:gd name="T20" fmla="*/ 5 w 12"/>
                <a:gd name="T21" fmla="*/ 21 h 12"/>
                <a:gd name="T22" fmla="*/ 7 w 12"/>
                <a:gd name="T23" fmla="*/ 21 h 12"/>
                <a:gd name="T24" fmla="*/ 10 w 12"/>
                <a:gd name="T25" fmla="*/ 21 h 12"/>
                <a:gd name="T26" fmla="*/ 10 w 12"/>
                <a:gd name="T27" fmla="*/ 18 h 12"/>
                <a:gd name="T28" fmla="*/ 12 w 12"/>
                <a:gd name="T29" fmla="*/ 18 h 12"/>
                <a:gd name="T30" fmla="*/ 15 w 12"/>
                <a:gd name="T31" fmla="*/ 18 h 12"/>
                <a:gd name="T32" fmla="*/ 15 w 12"/>
                <a:gd name="T33" fmla="*/ 16 h 12"/>
                <a:gd name="T34" fmla="*/ 18 w 12"/>
                <a:gd name="T35" fmla="*/ 16 h 12"/>
                <a:gd name="T36" fmla="*/ 18 w 12"/>
                <a:gd name="T37" fmla="*/ 12 h 12"/>
                <a:gd name="T38" fmla="*/ 20 w 12"/>
                <a:gd name="T39" fmla="*/ 12 h 12"/>
                <a:gd name="T40" fmla="*/ 20 w 12"/>
                <a:gd name="T41" fmla="*/ 11 h 12"/>
                <a:gd name="T42" fmla="*/ 18 w 12"/>
                <a:gd name="T43" fmla="*/ 11 h 12"/>
                <a:gd name="T44" fmla="*/ 15 w 12"/>
                <a:gd name="T45" fmla="*/ 11 h 12"/>
                <a:gd name="T46" fmla="*/ 12 w 12"/>
                <a:gd name="T47" fmla="*/ 11 h 12"/>
                <a:gd name="T48" fmla="*/ 12 w 12"/>
                <a:gd name="T49" fmla="*/ 7 h 12"/>
                <a:gd name="T50" fmla="*/ 10 w 12"/>
                <a:gd name="T51" fmla="*/ 7 h 12"/>
                <a:gd name="T52" fmla="*/ 7 w 12"/>
                <a:gd name="T53" fmla="*/ 7 h 12"/>
                <a:gd name="T54" fmla="*/ 7 w 12"/>
                <a:gd name="T55" fmla="*/ 4 h 12"/>
                <a:gd name="T56" fmla="*/ 5 w 12"/>
                <a:gd name="T57" fmla="*/ 4 h 12"/>
                <a:gd name="T58" fmla="*/ 5 w 12"/>
                <a:gd name="T59" fmla="*/ 2 h 12"/>
                <a:gd name="T60" fmla="*/ 5 w 12"/>
                <a:gd name="T61" fmla="*/ 0 h 12"/>
                <a:gd name="T62" fmla="*/ 2 w 12"/>
                <a:gd name="T63" fmla="*/ 4 h 12"/>
                <a:gd name="T64" fmla="*/ 2 w 12"/>
                <a:gd name="T65" fmla="*/ 4 h 12"/>
                <a:gd name="T66" fmla="*/ 2 w 12"/>
                <a:gd name="T67" fmla="*/ 7 h 1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2" h="12">
                  <a:moveTo>
                    <a:pt x="1" y="4"/>
                  </a:moveTo>
                  <a:cubicBezTo>
                    <a:pt x="1" y="4"/>
                    <a:pt x="1" y="5"/>
                    <a:pt x="1" y="6"/>
                  </a:cubicBezTo>
                  <a:cubicBezTo>
                    <a:pt x="2" y="6"/>
                    <a:pt x="2" y="6"/>
                    <a:pt x="3" y="6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7"/>
                    <a:pt x="0" y="7"/>
                    <a:pt x="0" y="7"/>
                  </a:cubicBezTo>
                  <a:cubicBezTo>
                    <a:pt x="0" y="8"/>
                    <a:pt x="0" y="8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2" y="10"/>
                    <a:pt x="2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5" y="12"/>
                    <a:pt x="5" y="12"/>
                    <a:pt x="6" y="12"/>
                  </a:cubicBezTo>
                  <a:cubicBezTo>
                    <a:pt x="6" y="11"/>
                    <a:pt x="6" y="11"/>
                    <a:pt x="6" y="10"/>
                  </a:cubicBezTo>
                  <a:cubicBezTo>
                    <a:pt x="6" y="10"/>
                    <a:pt x="7" y="10"/>
                    <a:pt x="7" y="10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9" y="10"/>
                    <a:pt x="9" y="9"/>
                    <a:pt x="9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1" y="7"/>
                    <a:pt x="12" y="7"/>
                    <a:pt x="12" y="7"/>
                  </a:cubicBezTo>
                  <a:cubicBezTo>
                    <a:pt x="12" y="7"/>
                    <a:pt x="12" y="6"/>
                    <a:pt x="12" y="6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8" y="6"/>
                    <a:pt x="8" y="6"/>
                    <a:pt x="7" y="6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6" y="4"/>
                    <a:pt x="6" y="4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3"/>
                    <a:pt x="4" y="3"/>
                    <a:pt x="4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5" name="Freeform 41057"/>
            <p:cNvSpPr>
              <a:spLocks/>
            </p:cNvSpPr>
            <p:nvPr/>
          </p:nvSpPr>
          <p:spPr bwMode="auto">
            <a:xfrm>
              <a:off x="3904" y="951"/>
              <a:ext cx="4" cy="5"/>
            </a:xfrm>
            <a:custGeom>
              <a:avLst/>
              <a:gdLst>
                <a:gd name="T0" fmla="*/ 4 w 2"/>
                <a:gd name="T1" fmla="*/ 3 h 3"/>
                <a:gd name="T2" fmla="*/ 4 w 2"/>
                <a:gd name="T3" fmla="*/ 0 h 3"/>
                <a:gd name="T4" fmla="*/ 0 w 2"/>
                <a:gd name="T5" fmla="*/ 0 h 3"/>
                <a:gd name="T6" fmla="*/ 0 w 2"/>
                <a:gd name="T7" fmla="*/ 3 h 3"/>
                <a:gd name="T8" fmla="*/ 0 w 2"/>
                <a:gd name="T9" fmla="*/ 5 h 3"/>
                <a:gd name="T10" fmla="*/ 4 w 2"/>
                <a:gd name="T11" fmla="*/ 5 h 3"/>
                <a:gd name="T12" fmla="*/ 4 w 2"/>
                <a:gd name="T13" fmla="*/ 3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6" name="Freeform 41058"/>
            <p:cNvSpPr>
              <a:spLocks/>
            </p:cNvSpPr>
            <p:nvPr/>
          </p:nvSpPr>
          <p:spPr bwMode="auto">
            <a:xfrm>
              <a:off x="3986" y="878"/>
              <a:ext cx="4" cy="3"/>
            </a:xfrm>
            <a:custGeom>
              <a:avLst/>
              <a:gdLst>
                <a:gd name="T0" fmla="*/ 4 w 2"/>
                <a:gd name="T1" fmla="*/ 0 h 2"/>
                <a:gd name="T2" fmla="*/ 0 w 2"/>
                <a:gd name="T3" fmla="*/ 0 h 2"/>
                <a:gd name="T4" fmla="*/ 0 w 2"/>
                <a:gd name="T5" fmla="*/ 3 h 2"/>
                <a:gd name="T6" fmla="*/ 4 w 2"/>
                <a:gd name="T7" fmla="*/ 3 h 2"/>
                <a:gd name="T8" fmla="*/ 4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7" name="Freeform 41059"/>
            <p:cNvSpPr>
              <a:spLocks/>
            </p:cNvSpPr>
            <p:nvPr/>
          </p:nvSpPr>
          <p:spPr bwMode="auto">
            <a:xfrm>
              <a:off x="4010" y="923"/>
              <a:ext cx="6" cy="5"/>
            </a:xfrm>
            <a:custGeom>
              <a:avLst/>
              <a:gdLst>
                <a:gd name="T0" fmla="*/ 4 w 3"/>
                <a:gd name="T1" fmla="*/ 3 h 3"/>
                <a:gd name="T2" fmla="*/ 4 w 3"/>
                <a:gd name="T3" fmla="*/ 0 h 3"/>
                <a:gd name="T4" fmla="*/ 0 w 3"/>
                <a:gd name="T5" fmla="*/ 0 h 3"/>
                <a:gd name="T6" fmla="*/ 0 w 3"/>
                <a:gd name="T7" fmla="*/ 3 h 3"/>
                <a:gd name="T8" fmla="*/ 0 w 3"/>
                <a:gd name="T9" fmla="*/ 5 h 3"/>
                <a:gd name="T10" fmla="*/ 4 w 3"/>
                <a:gd name="T11" fmla="*/ 5 h 3"/>
                <a:gd name="T12" fmla="*/ 6 w 3"/>
                <a:gd name="T13" fmla="*/ 5 h 3"/>
                <a:gd name="T14" fmla="*/ 6 w 3"/>
                <a:gd name="T15" fmla="*/ 3 h 3"/>
                <a:gd name="T16" fmla="*/ 4 w 3"/>
                <a:gd name="T17" fmla="*/ 3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8" name="Freeform 41060"/>
            <p:cNvSpPr>
              <a:spLocks/>
            </p:cNvSpPr>
            <p:nvPr/>
          </p:nvSpPr>
          <p:spPr bwMode="auto">
            <a:xfrm>
              <a:off x="3784" y="892"/>
              <a:ext cx="4" cy="3"/>
            </a:xfrm>
            <a:custGeom>
              <a:avLst/>
              <a:gdLst>
                <a:gd name="T0" fmla="*/ 0 w 2"/>
                <a:gd name="T1" fmla="*/ 3 h 2"/>
                <a:gd name="T2" fmla="*/ 4 w 2"/>
                <a:gd name="T3" fmla="*/ 3 h 2"/>
                <a:gd name="T4" fmla="*/ 4 w 2"/>
                <a:gd name="T5" fmla="*/ 0 h 2"/>
                <a:gd name="T6" fmla="*/ 0 w 2"/>
                <a:gd name="T7" fmla="*/ 0 h 2"/>
                <a:gd name="T8" fmla="*/ 0 w 2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69" name="Freeform 41061"/>
            <p:cNvSpPr>
              <a:spLocks/>
            </p:cNvSpPr>
            <p:nvPr/>
          </p:nvSpPr>
          <p:spPr bwMode="auto">
            <a:xfrm>
              <a:off x="4294" y="1203"/>
              <a:ext cx="2" cy="4"/>
            </a:xfrm>
            <a:custGeom>
              <a:avLst/>
              <a:gdLst>
                <a:gd name="T0" fmla="*/ 0 w 1"/>
                <a:gd name="T1" fmla="*/ 4 h 2"/>
                <a:gd name="T2" fmla="*/ 2 w 1"/>
                <a:gd name="T3" fmla="*/ 4 h 2"/>
                <a:gd name="T4" fmla="*/ 2 w 1"/>
                <a:gd name="T5" fmla="*/ 0 h 2"/>
                <a:gd name="T6" fmla="*/ 0 w 1"/>
                <a:gd name="T7" fmla="*/ 0 h 2"/>
                <a:gd name="T8" fmla="*/ 0 w 1"/>
                <a:gd name="T9" fmla="*/ 4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0" name="Freeform 41062"/>
            <p:cNvSpPr>
              <a:spLocks/>
            </p:cNvSpPr>
            <p:nvPr/>
          </p:nvSpPr>
          <p:spPr bwMode="auto">
            <a:xfrm>
              <a:off x="4294" y="942"/>
              <a:ext cx="2" cy="4"/>
            </a:xfrm>
            <a:custGeom>
              <a:avLst/>
              <a:gdLst>
                <a:gd name="T0" fmla="*/ 0 w 1"/>
                <a:gd name="T1" fmla="*/ 4 h 2"/>
                <a:gd name="T2" fmla="*/ 2 w 1"/>
                <a:gd name="T3" fmla="*/ 4 h 2"/>
                <a:gd name="T4" fmla="*/ 2 w 1"/>
                <a:gd name="T5" fmla="*/ 0 h 2"/>
                <a:gd name="T6" fmla="*/ 0 w 1"/>
                <a:gd name="T7" fmla="*/ 0 h 2"/>
                <a:gd name="T8" fmla="*/ 0 w 1"/>
                <a:gd name="T9" fmla="*/ 4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1" name="Freeform 41063"/>
            <p:cNvSpPr>
              <a:spLocks/>
            </p:cNvSpPr>
            <p:nvPr/>
          </p:nvSpPr>
          <p:spPr bwMode="auto">
            <a:xfrm>
              <a:off x="3763" y="880"/>
              <a:ext cx="39" cy="40"/>
            </a:xfrm>
            <a:custGeom>
              <a:avLst/>
              <a:gdLst>
                <a:gd name="T0" fmla="*/ 5 w 22"/>
                <a:gd name="T1" fmla="*/ 26 h 23"/>
                <a:gd name="T2" fmla="*/ 5 w 22"/>
                <a:gd name="T3" fmla="*/ 21 h 23"/>
                <a:gd name="T4" fmla="*/ 11 w 22"/>
                <a:gd name="T5" fmla="*/ 21 h 23"/>
                <a:gd name="T6" fmla="*/ 16 w 22"/>
                <a:gd name="T7" fmla="*/ 21 h 23"/>
                <a:gd name="T8" fmla="*/ 20 w 22"/>
                <a:gd name="T9" fmla="*/ 24 h 23"/>
                <a:gd name="T10" fmla="*/ 16 w 22"/>
                <a:gd name="T11" fmla="*/ 26 h 23"/>
                <a:gd name="T12" fmla="*/ 14 w 22"/>
                <a:gd name="T13" fmla="*/ 30 h 23"/>
                <a:gd name="T14" fmla="*/ 14 w 22"/>
                <a:gd name="T15" fmla="*/ 35 h 23"/>
                <a:gd name="T16" fmla="*/ 14 w 22"/>
                <a:gd name="T17" fmla="*/ 40 h 23"/>
                <a:gd name="T18" fmla="*/ 20 w 22"/>
                <a:gd name="T19" fmla="*/ 40 h 23"/>
                <a:gd name="T20" fmla="*/ 20 w 22"/>
                <a:gd name="T21" fmla="*/ 35 h 23"/>
                <a:gd name="T22" fmla="*/ 20 w 22"/>
                <a:gd name="T23" fmla="*/ 30 h 23"/>
                <a:gd name="T24" fmla="*/ 21 w 22"/>
                <a:gd name="T25" fmla="*/ 26 h 23"/>
                <a:gd name="T26" fmla="*/ 25 w 22"/>
                <a:gd name="T27" fmla="*/ 24 h 23"/>
                <a:gd name="T28" fmla="*/ 30 w 22"/>
                <a:gd name="T29" fmla="*/ 24 h 23"/>
                <a:gd name="T30" fmla="*/ 34 w 22"/>
                <a:gd name="T31" fmla="*/ 26 h 23"/>
                <a:gd name="T32" fmla="*/ 39 w 22"/>
                <a:gd name="T33" fmla="*/ 26 h 23"/>
                <a:gd name="T34" fmla="*/ 35 w 22"/>
                <a:gd name="T35" fmla="*/ 24 h 23"/>
                <a:gd name="T36" fmla="*/ 35 w 22"/>
                <a:gd name="T37" fmla="*/ 17 h 23"/>
                <a:gd name="T38" fmla="*/ 35 w 22"/>
                <a:gd name="T39" fmla="*/ 12 h 23"/>
                <a:gd name="T40" fmla="*/ 34 w 22"/>
                <a:gd name="T41" fmla="*/ 9 h 23"/>
                <a:gd name="T42" fmla="*/ 30 w 22"/>
                <a:gd name="T43" fmla="*/ 7 h 23"/>
                <a:gd name="T44" fmla="*/ 27 w 22"/>
                <a:gd name="T45" fmla="*/ 3 h 23"/>
                <a:gd name="T46" fmla="*/ 27 w 22"/>
                <a:gd name="T47" fmla="*/ 0 h 23"/>
                <a:gd name="T48" fmla="*/ 25 w 22"/>
                <a:gd name="T49" fmla="*/ 3 h 23"/>
                <a:gd name="T50" fmla="*/ 25 w 22"/>
                <a:gd name="T51" fmla="*/ 9 h 23"/>
                <a:gd name="T52" fmla="*/ 27 w 22"/>
                <a:gd name="T53" fmla="*/ 12 h 23"/>
                <a:gd name="T54" fmla="*/ 30 w 22"/>
                <a:gd name="T55" fmla="*/ 16 h 23"/>
                <a:gd name="T56" fmla="*/ 34 w 22"/>
                <a:gd name="T57" fmla="*/ 17 h 23"/>
                <a:gd name="T58" fmla="*/ 30 w 22"/>
                <a:gd name="T59" fmla="*/ 21 h 23"/>
                <a:gd name="T60" fmla="*/ 25 w 22"/>
                <a:gd name="T61" fmla="*/ 21 h 23"/>
                <a:gd name="T62" fmla="*/ 21 w 22"/>
                <a:gd name="T63" fmla="*/ 17 h 23"/>
                <a:gd name="T64" fmla="*/ 20 w 22"/>
                <a:gd name="T65" fmla="*/ 16 h 23"/>
                <a:gd name="T66" fmla="*/ 16 w 22"/>
                <a:gd name="T67" fmla="*/ 17 h 23"/>
                <a:gd name="T68" fmla="*/ 14 w 22"/>
                <a:gd name="T69" fmla="*/ 16 h 23"/>
                <a:gd name="T70" fmla="*/ 0 w 22"/>
                <a:gd name="T71" fmla="*/ 26 h 23"/>
                <a:gd name="T72" fmla="*/ 2 w 22"/>
                <a:gd name="T73" fmla="*/ 26 h 23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2" h="23">
                  <a:moveTo>
                    <a:pt x="1" y="15"/>
                  </a:moveTo>
                  <a:cubicBezTo>
                    <a:pt x="2" y="15"/>
                    <a:pt x="2" y="15"/>
                    <a:pt x="3" y="15"/>
                  </a:cubicBezTo>
                  <a:cubicBezTo>
                    <a:pt x="3" y="15"/>
                    <a:pt x="3" y="14"/>
                    <a:pt x="3" y="14"/>
                  </a:cubicBezTo>
                  <a:cubicBezTo>
                    <a:pt x="3" y="13"/>
                    <a:pt x="3" y="13"/>
                    <a:pt x="3" y="12"/>
                  </a:cubicBezTo>
                  <a:cubicBezTo>
                    <a:pt x="3" y="12"/>
                    <a:pt x="4" y="12"/>
                    <a:pt x="5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8" y="12"/>
                    <a:pt x="9" y="12"/>
                    <a:pt x="9" y="12"/>
                  </a:cubicBezTo>
                  <a:cubicBezTo>
                    <a:pt x="9" y="13"/>
                    <a:pt x="9" y="13"/>
                    <a:pt x="9" y="14"/>
                  </a:cubicBezTo>
                  <a:cubicBezTo>
                    <a:pt x="10" y="14"/>
                    <a:pt x="10" y="14"/>
                    <a:pt x="11" y="14"/>
                  </a:cubicBezTo>
                  <a:cubicBezTo>
                    <a:pt x="11" y="14"/>
                    <a:pt x="11" y="15"/>
                    <a:pt x="11" y="15"/>
                  </a:cubicBezTo>
                  <a:cubicBezTo>
                    <a:pt x="10" y="15"/>
                    <a:pt x="10" y="15"/>
                    <a:pt x="9" y="15"/>
                  </a:cubicBezTo>
                  <a:cubicBezTo>
                    <a:pt x="9" y="16"/>
                    <a:pt x="9" y="16"/>
                    <a:pt x="9" y="17"/>
                  </a:cubicBezTo>
                  <a:cubicBezTo>
                    <a:pt x="9" y="17"/>
                    <a:pt x="8" y="17"/>
                    <a:pt x="8" y="17"/>
                  </a:cubicBezTo>
                  <a:cubicBezTo>
                    <a:pt x="8" y="17"/>
                    <a:pt x="8" y="18"/>
                    <a:pt x="8" y="18"/>
                  </a:cubicBezTo>
                  <a:cubicBezTo>
                    <a:pt x="8" y="19"/>
                    <a:pt x="8" y="19"/>
                    <a:pt x="8" y="20"/>
                  </a:cubicBezTo>
                  <a:cubicBezTo>
                    <a:pt x="8" y="21"/>
                    <a:pt x="8" y="21"/>
                    <a:pt x="8" y="22"/>
                  </a:cubicBezTo>
                  <a:cubicBezTo>
                    <a:pt x="8" y="22"/>
                    <a:pt x="8" y="23"/>
                    <a:pt x="8" y="23"/>
                  </a:cubicBezTo>
                  <a:cubicBezTo>
                    <a:pt x="8" y="23"/>
                    <a:pt x="9" y="23"/>
                    <a:pt x="9" y="23"/>
                  </a:cubicBezTo>
                  <a:cubicBezTo>
                    <a:pt x="10" y="23"/>
                    <a:pt x="10" y="23"/>
                    <a:pt x="11" y="23"/>
                  </a:cubicBezTo>
                  <a:cubicBezTo>
                    <a:pt x="11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0"/>
                  </a:cubicBezTo>
                  <a:cubicBezTo>
                    <a:pt x="11" y="19"/>
                    <a:pt x="11" y="19"/>
                    <a:pt x="11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5"/>
                  </a:cubicBezTo>
                  <a:cubicBezTo>
                    <a:pt x="12" y="15"/>
                    <a:pt x="12" y="14"/>
                    <a:pt x="12" y="14"/>
                  </a:cubicBezTo>
                  <a:cubicBezTo>
                    <a:pt x="13" y="14"/>
                    <a:pt x="13" y="14"/>
                    <a:pt x="14" y="14"/>
                  </a:cubicBezTo>
                  <a:cubicBezTo>
                    <a:pt x="14" y="14"/>
                    <a:pt x="15" y="14"/>
                    <a:pt x="15" y="14"/>
                  </a:cubicBezTo>
                  <a:cubicBezTo>
                    <a:pt x="16" y="14"/>
                    <a:pt x="16" y="14"/>
                    <a:pt x="17" y="14"/>
                  </a:cubicBezTo>
                  <a:cubicBezTo>
                    <a:pt x="17" y="14"/>
                    <a:pt x="17" y="15"/>
                    <a:pt x="17" y="15"/>
                  </a:cubicBezTo>
                  <a:cubicBezTo>
                    <a:pt x="17" y="15"/>
                    <a:pt x="18" y="15"/>
                    <a:pt x="19" y="15"/>
                  </a:cubicBezTo>
                  <a:cubicBezTo>
                    <a:pt x="19" y="15"/>
                    <a:pt x="20" y="15"/>
                    <a:pt x="20" y="15"/>
                  </a:cubicBezTo>
                  <a:cubicBezTo>
                    <a:pt x="21" y="15"/>
                    <a:pt x="21" y="15"/>
                    <a:pt x="22" y="15"/>
                  </a:cubicBezTo>
                  <a:cubicBezTo>
                    <a:pt x="22" y="15"/>
                    <a:pt x="22" y="14"/>
                    <a:pt x="22" y="14"/>
                  </a:cubicBezTo>
                  <a:cubicBezTo>
                    <a:pt x="21" y="14"/>
                    <a:pt x="21" y="14"/>
                    <a:pt x="20" y="14"/>
                  </a:cubicBezTo>
                  <a:cubicBezTo>
                    <a:pt x="20" y="13"/>
                    <a:pt x="20" y="13"/>
                    <a:pt x="20" y="12"/>
                  </a:cubicBezTo>
                  <a:cubicBezTo>
                    <a:pt x="20" y="11"/>
                    <a:pt x="20" y="11"/>
                    <a:pt x="20" y="10"/>
                  </a:cubicBezTo>
                  <a:cubicBezTo>
                    <a:pt x="20" y="10"/>
                    <a:pt x="20" y="9"/>
                    <a:pt x="20" y="9"/>
                  </a:cubicBezTo>
                  <a:cubicBezTo>
                    <a:pt x="20" y="8"/>
                    <a:pt x="20" y="8"/>
                    <a:pt x="20" y="7"/>
                  </a:cubicBezTo>
                  <a:cubicBezTo>
                    <a:pt x="20" y="7"/>
                    <a:pt x="20" y="6"/>
                    <a:pt x="20" y="5"/>
                  </a:cubicBezTo>
                  <a:cubicBezTo>
                    <a:pt x="20" y="5"/>
                    <a:pt x="19" y="5"/>
                    <a:pt x="19" y="5"/>
                  </a:cubicBezTo>
                  <a:cubicBezTo>
                    <a:pt x="18" y="5"/>
                    <a:pt x="17" y="5"/>
                    <a:pt x="17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6" y="2"/>
                    <a:pt x="16" y="2"/>
                    <a:pt x="15" y="2"/>
                  </a:cubicBezTo>
                  <a:cubicBezTo>
                    <a:pt x="15" y="2"/>
                    <a:pt x="15" y="1"/>
                    <a:pt x="15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4" y="1"/>
                    <a:pt x="14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3"/>
                    <a:pt x="14" y="3"/>
                    <a:pt x="14" y="4"/>
                  </a:cubicBezTo>
                  <a:cubicBezTo>
                    <a:pt x="14" y="4"/>
                    <a:pt x="14" y="5"/>
                    <a:pt x="14" y="5"/>
                  </a:cubicBezTo>
                  <a:cubicBezTo>
                    <a:pt x="14" y="6"/>
                    <a:pt x="14" y="7"/>
                    <a:pt x="14" y="7"/>
                  </a:cubicBezTo>
                  <a:cubicBezTo>
                    <a:pt x="14" y="7"/>
                    <a:pt x="15" y="7"/>
                    <a:pt x="15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7" y="8"/>
                    <a:pt x="17" y="8"/>
                    <a:pt x="17" y="9"/>
                  </a:cubicBezTo>
                  <a:cubicBezTo>
                    <a:pt x="17" y="9"/>
                    <a:pt x="18" y="9"/>
                    <a:pt x="19" y="9"/>
                  </a:cubicBezTo>
                  <a:cubicBezTo>
                    <a:pt x="19" y="9"/>
                    <a:pt x="19" y="10"/>
                    <a:pt x="19" y="10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8" y="12"/>
                    <a:pt x="17" y="12"/>
                    <a:pt x="17" y="12"/>
                  </a:cubicBezTo>
                  <a:cubicBezTo>
                    <a:pt x="16" y="12"/>
                    <a:pt x="16" y="12"/>
                    <a:pt x="15" y="12"/>
                  </a:cubicBezTo>
                  <a:cubicBezTo>
                    <a:pt x="15" y="12"/>
                    <a:pt x="14" y="12"/>
                    <a:pt x="14" y="12"/>
                  </a:cubicBezTo>
                  <a:cubicBezTo>
                    <a:pt x="13" y="12"/>
                    <a:pt x="13" y="12"/>
                    <a:pt x="12" y="12"/>
                  </a:cubicBezTo>
                  <a:cubicBezTo>
                    <a:pt x="12" y="11"/>
                    <a:pt x="12" y="11"/>
                    <a:pt x="12" y="10"/>
                  </a:cubicBezTo>
                  <a:cubicBezTo>
                    <a:pt x="12" y="10"/>
                    <a:pt x="12" y="9"/>
                    <a:pt x="12" y="9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11" y="9"/>
                    <a:pt x="11" y="10"/>
                    <a:pt x="11" y="10"/>
                  </a:cubicBezTo>
                  <a:cubicBezTo>
                    <a:pt x="10" y="10"/>
                    <a:pt x="10" y="10"/>
                    <a:pt x="9" y="10"/>
                  </a:cubicBezTo>
                  <a:cubicBezTo>
                    <a:pt x="9" y="10"/>
                    <a:pt x="9" y="9"/>
                    <a:pt x="9" y="9"/>
                  </a:cubicBezTo>
                  <a:cubicBezTo>
                    <a:pt x="9" y="9"/>
                    <a:pt x="8" y="9"/>
                    <a:pt x="8" y="9"/>
                  </a:cubicBezTo>
                  <a:cubicBezTo>
                    <a:pt x="8" y="8"/>
                    <a:pt x="8" y="8"/>
                    <a:pt x="8" y="7"/>
                  </a:cubicBezTo>
                  <a:cubicBezTo>
                    <a:pt x="5" y="10"/>
                    <a:pt x="2" y="12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5"/>
                    <a:pt x="1" y="15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2" name="Freeform 41064"/>
            <p:cNvSpPr>
              <a:spLocks/>
            </p:cNvSpPr>
            <p:nvPr/>
          </p:nvSpPr>
          <p:spPr bwMode="auto">
            <a:xfrm>
              <a:off x="4299" y="956"/>
              <a:ext cx="6" cy="18"/>
            </a:xfrm>
            <a:custGeom>
              <a:avLst/>
              <a:gdLst>
                <a:gd name="T0" fmla="*/ 4 w 3"/>
                <a:gd name="T1" fmla="*/ 4 h 10"/>
                <a:gd name="T2" fmla="*/ 4 w 3"/>
                <a:gd name="T3" fmla="*/ 5 h 10"/>
                <a:gd name="T4" fmla="*/ 4 w 3"/>
                <a:gd name="T5" fmla="*/ 9 h 10"/>
                <a:gd name="T6" fmla="*/ 0 w 3"/>
                <a:gd name="T7" fmla="*/ 9 h 10"/>
                <a:gd name="T8" fmla="*/ 0 w 3"/>
                <a:gd name="T9" fmla="*/ 13 h 10"/>
                <a:gd name="T10" fmla="*/ 0 w 3"/>
                <a:gd name="T11" fmla="*/ 14 h 10"/>
                <a:gd name="T12" fmla="*/ 0 w 3"/>
                <a:gd name="T13" fmla="*/ 18 h 10"/>
                <a:gd name="T14" fmla="*/ 4 w 3"/>
                <a:gd name="T15" fmla="*/ 18 h 10"/>
                <a:gd name="T16" fmla="*/ 4 w 3"/>
                <a:gd name="T17" fmla="*/ 14 h 10"/>
                <a:gd name="T18" fmla="*/ 4 w 3"/>
                <a:gd name="T19" fmla="*/ 13 h 10"/>
                <a:gd name="T20" fmla="*/ 6 w 3"/>
                <a:gd name="T21" fmla="*/ 13 h 10"/>
                <a:gd name="T22" fmla="*/ 6 w 3"/>
                <a:gd name="T23" fmla="*/ 9 h 10"/>
                <a:gd name="T24" fmla="*/ 6 w 3"/>
                <a:gd name="T25" fmla="*/ 5 h 10"/>
                <a:gd name="T26" fmla="*/ 6 w 3"/>
                <a:gd name="T27" fmla="*/ 4 h 10"/>
                <a:gd name="T28" fmla="*/ 6 w 3"/>
                <a:gd name="T29" fmla="*/ 0 h 10"/>
                <a:gd name="T30" fmla="*/ 4 w 3"/>
                <a:gd name="T31" fmla="*/ 0 h 10"/>
                <a:gd name="T32" fmla="*/ 4 w 3"/>
                <a:gd name="T33" fmla="*/ 4 h 1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3" h="10">
                  <a:moveTo>
                    <a:pt x="2" y="2"/>
                  </a:move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2" y="9"/>
                    <a:pt x="2" y="9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6"/>
                    <a:pt x="3" y="6"/>
                    <a:pt x="3" y="5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3" name="Freeform 41065"/>
            <p:cNvSpPr>
              <a:spLocks/>
            </p:cNvSpPr>
            <p:nvPr/>
          </p:nvSpPr>
          <p:spPr bwMode="auto">
            <a:xfrm>
              <a:off x="4380" y="1235"/>
              <a:ext cx="1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1 w 1"/>
                <a:gd name="T5" fmla="*/ 1 w 1"/>
                <a:gd name="T6" fmla="*/ 0 60000 65536"/>
                <a:gd name="T7" fmla="*/ 0 60000 6553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6">
                  <a:pos x="T0" y="0"/>
                </a:cxn>
                <a:cxn ang="T7">
                  <a:pos x="T1" y="0"/>
                </a:cxn>
                <a:cxn ang="T8">
                  <a:pos x="T2" y="0"/>
                </a:cxn>
                <a:cxn ang="T9">
                  <a:pos x="T3" y="0"/>
                </a:cxn>
                <a:cxn ang="T10">
                  <a:pos x="T4" y="0"/>
                </a:cxn>
                <a:cxn ang="T11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4" name="Freeform 41066"/>
            <p:cNvSpPr>
              <a:spLocks/>
            </p:cNvSpPr>
            <p:nvPr/>
          </p:nvSpPr>
          <p:spPr bwMode="auto">
            <a:xfrm>
              <a:off x="4009" y="939"/>
              <a:ext cx="1" cy="3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3 h 2"/>
                <a:gd name="T4" fmla="*/ 1 w 1"/>
                <a:gd name="T5" fmla="*/ 3 h 2"/>
                <a:gd name="T6" fmla="*/ 1 w 1"/>
                <a:gd name="T7" fmla="*/ 0 h 2"/>
                <a:gd name="T8" fmla="*/ 0 w 1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5" name="Freeform 41067"/>
            <p:cNvSpPr>
              <a:spLocks/>
            </p:cNvSpPr>
            <p:nvPr/>
          </p:nvSpPr>
          <p:spPr bwMode="auto">
            <a:xfrm>
              <a:off x="4313" y="927"/>
              <a:ext cx="6" cy="1"/>
            </a:xfrm>
            <a:custGeom>
              <a:avLst/>
              <a:gdLst>
                <a:gd name="T0" fmla="*/ 0 w 3"/>
                <a:gd name="T1" fmla="*/ 0 h 1"/>
                <a:gd name="T2" fmla="*/ 0 w 3"/>
                <a:gd name="T3" fmla="*/ 1 h 1"/>
                <a:gd name="T4" fmla="*/ 2 w 3"/>
                <a:gd name="T5" fmla="*/ 1 h 1"/>
                <a:gd name="T6" fmla="*/ 6 w 3"/>
                <a:gd name="T7" fmla="*/ 1 h 1"/>
                <a:gd name="T8" fmla="*/ 6 w 3"/>
                <a:gd name="T9" fmla="*/ 0 h 1"/>
                <a:gd name="T10" fmla="*/ 2 w 3"/>
                <a:gd name="T11" fmla="*/ 0 h 1"/>
                <a:gd name="T12" fmla="*/ 0 w 3"/>
                <a:gd name="T13" fmla="*/ 0 h 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6" name="Freeform 41068"/>
            <p:cNvSpPr>
              <a:spLocks/>
            </p:cNvSpPr>
            <p:nvPr/>
          </p:nvSpPr>
          <p:spPr bwMode="auto">
            <a:xfrm>
              <a:off x="4310" y="923"/>
              <a:ext cx="3" cy="4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4 h 2"/>
                <a:gd name="T4" fmla="*/ 3 w 2"/>
                <a:gd name="T5" fmla="*/ 4 h 2"/>
                <a:gd name="T6" fmla="*/ 3 w 2"/>
                <a:gd name="T7" fmla="*/ 0 h 2"/>
                <a:gd name="T8" fmla="*/ 0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7" name="Freeform 41069"/>
            <p:cNvSpPr>
              <a:spLocks noEditPoints="1"/>
            </p:cNvSpPr>
            <p:nvPr/>
          </p:nvSpPr>
          <p:spPr bwMode="auto">
            <a:xfrm>
              <a:off x="3645" y="846"/>
              <a:ext cx="282" cy="692"/>
            </a:xfrm>
            <a:custGeom>
              <a:avLst/>
              <a:gdLst>
                <a:gd name="T0" fmla="*/ 202 w 162"/>
                <a:gd name="T1" fmla="*/ 659 h 397"/>
                <a:gd name="T2" fmla="*/ 225 w 162"/>
                <a:gd name="T3" fmla="*/ 622 h 397"/>
                <a:gd name="T4" fmla="*/ 251 w 162"/>
                <a:gd name="T5" fmla="*/ 591 h 397"/>
                <a:gd name="T6" fmla="*/ 265 w 162"/>
                <a:gd name="T7" fmla="*/ 540 h 397"/>
                <a:gd name="T8" fmla="*/ 270 w 162"/>
                <a:gd name="T9" fmla="*/ 507 h 397"/>
                <a:gd name="T10" fmla="*/ 225 w 162"/>
                <a:gd name="T11" fmla="*/ 490 h 397"/>
                <a:gd name="T12" fmla="*/ 191 w 162"/>
                <a:gd name="T13" fmla="*/ 458 h 397"/>
                <a:gd name="T14" fmla="*/ 158 w 162"/>
                <a:gd name="T15" fmla="*/ 434 h 397"/>
                <a:gd name="T16" fmla="*/ 120 w 162"/>
                <a:gd name="T17" fmla="*/ 431 h 397"/>
                <a:gd name="T18" fmla="*/ 82 w 162"/>
                <a:gd name="T19" fmla="*/ 443 h 397"/>
                <a:gd name="T20" fmla="*/ 57 w 162"/>
                <a:gd name="T21" fmla="*/ 408 h 397"/>
                <a:gd name="T22" fmla="*/ 52 w 162"/>
                <a:gd name="T23" fmla="*/ 389 h 397"/>
                <a:gd name="T24" fmla="*/ 28 w 162"/>
                <a:gd name="T25" fmla="*/ 366 h 397"/>
                <a:gd name="T26" fmla="*/ 61 w 162"/>
                <a:gd name="T27" fmla="*/ 342 h 397"/>
                <a:gd name="T28" fmla="*/ 94 w 162"/>
                <a:gd name="T29" fmla="*/ 361 h 397"/>
                <a:gd name="T30" fmla="*/ 110 w 162"/>
                <a:gd name="T31" fmla="*/ 324 h 397"/>
                <a:gd name="T32" fmla="*/ 139 w 162"/>
                <a:gd name="T33" fmla="*/ 291 h 397"/>
                <a:gd name="T34" fmla="*/ 176 w 162"/>
                <a:gd name="T35" fmla="*/ 268 h 397"/>
                <a:gd name="T36" fmla="*/ 197 w 162"/>
                <a:gd name="T37" fmla="*/ 260 h 397"/>
                <a:gd name="T38" fmla="*/ 197 w 162"/>
                <a:gd name="T39" fmla="*/ 246 h 397"/>
                <a:gd name="T40" fmla="*/ 205 w 162"/>
                <a:gd name="T41" fmla="*/ 251 h 397"/>
                <a:gd name="T42" fmla="*/ 221 w 162"/>
                <a:gd name="T43" fmla="*/ 242 h 397"/>
                <a:gd name="T44" fmla="*/ 212 w 162"/>
                <a:gd name="T45" fmla="*/ 197 h 397"/>
                <a:gd name="T46" fmla="*/ 188 w 162"/>
                <a:gd name="T47" fmla="*/ 174 h 397"/>
                <a:gd name="T48" fmla="*/ 164 w 162"/>
                <a:gd name="T49" fmla="*/ 159 h 397"/>
                <a:gd name="T50" fmla="*/ 151 w 162"/>
                <a:gd name="T51" fmla="*/ 197 h 397"/>
                <a:gd name="T52" fmla="*/ 134 w 162"/>
                <a:gd name="T53" fmla="*/ 206 h 397"/>
                <a:gd name="T54" fmla="*/ 104 w 162"/>
                <a:gd name="T55" fmla="*/ 173 h 397"/>
                <a:gd name="T56" fmla="*/ 129 w 162"/>
                <a:gd name="T57" fmla="*/ 138 h 397"/>
                <a:gd name="T58" fmla="*/ 143 w 162"/>
                <a:gd name="T59" fmla="*/ 145 h 397"/>
                <a:gd name="T60" fmla="*/ 151 w 162"/>
                <a:gd name="T61" fmla="*/ 127 h 397"/>
                <a:gd name="T62" fmla="*/ 176 w 162"/>
                <a:gd name="T63" fmla="*/ 105 h 397"/>
                <a:gd name="T64" fmla="*/ 188 w 162"/>
                <a:gd name="T65" fmla="*/ 122 h 397"/>
                <a:gd name="T66" fmla="*/ 169 w 162"/>
                <a:gd name="T67" fmla="*/ 145 h 397"/>
                <a:gd name="T68" fmla="*/ 205 w 162"/>
                <a:gd name="T69" fmla="*/ 160 h 397"/>
                <a:gd name="T70" fmla="*/ 219 w 162"/>
                <a:gd name="T71" fmla="*/ 145 h 397"/>
                <a:gd name="T72" fmla="*/ 219 w 162"/>
                <a:gd name="T73" fmla="*/ 108 h 397"/>
                <a:gd name="T74" fmla="*/ 188 w 162"/>
                <a:gd name="T75" fmla="*/ 73 h 397"/>
                <a:gd name="T76" fmla="*/ 151 w 162"/>
                <a:gd name="T77" fmla="*/ 77 h 397"/>
                <a:gd name="T78" fmla="*/ 151 w 162"/>
                <a:gd name="T79" fmla="*/ 101 h 397"/>
                <a:gd name="T80" fmla="*/ 153 w 162"/>
                <a:gd name="T81" fmla="*/ 68 h 397"/>
                <a:gd name="T82" fmla="*/ 195 w 162"/>
                <a:gd name="T83" fmla="*/ 63 h 397"/>
                <a:gd name="T84" fmla="*/ 169 w 162"/>
                <a:gd name="T85" fmla="*/ 45 h 397"/>
                <a:gd name="T86" fmla="*/ 211 w 162"/>
                <a:gd name="T87" fmla="*/ 40 h 397"/>
                <a:gd name="T88" fmla="*/ 249 w 162"/>
                <a:gd name="T89" fmla="*/ 21 h 397"/>
                <a:gd name="T90" fmla="*/ 226 w 162"/>
                <a:gd name="T91" fmla="*/ 0 h 397"/>
                <a:gd name="T92" fmla="*/ 181 w 162"/>
                <a:gd name="T93" fmla="*/ 12 h 397"/>
                <a:gd name="T94" fmla="*/ 172 w 162"/>
                <a:gd name="T95" fmla="*/ 37 h 397"/>
                <a:gd name="T96" fmla="*/ 151 w 162"/>
                <a:gd name="T97" fmla="*/ 31 h 397"/>
                <a:gd name="T98" fmla="*/ 143 w 162"/>
                <a:gd name="T99" fmla="*/ 58 h 397"/>
                <a:gd name="T100" fmla="*/ 118 w 162"/>
                <a:gd name="T101" fmla="*/ 91 h 397"/>
                <a:gd name="T102" fmla="*/ 7 w 162"/>
                <a:gd name="T103" fmla="*/ 397 h 397"/>
                <a:gd name="T104" fmla="*/ 42 w 162"/>
                <a:gd name="T105" fmla="*/ 420 h 397"/>
                <a:gd name="T106" fmla="*/ 77 w 162"/>
                <a:gd name="T107" fmla="*/ 448 h 397"/>
                <a:gd name="T108" fmla="*/ 99 w 162"/>
                <a:gd name="T109" fmla="*/ 472 h 397"/>
                <a:gd name="T110" fmla="*/ 85 w 162"/>
                <a:gd name="T111" fmla="*/ 518 h 397"/>
                <a:gd name="T112" fmla="*/ 110 w 162"/>
                <a:gd name="T113" fmla="*/ 558 h 397"/>
                <a:gd name="T114" fmla="*/ 138 w 162"/>
                <a:gd name="T115" fmla="*/ 594 h 397"/>
                <a:gd name="T116" fmla="*/ 139 w 162"/>
                <a:gd name="T117" fmla="*/ 645 h 397"/>
                <a:gd name="T118" fmla="*/ 200 w 162"/>
                <a:gd name="T119" fmla="*/ 21 h 397"/>
                <a:gd name="T120" fmla="*/ 124 w 162"/>
                <a:gd name="T121" fmla="*/ 99 h 397"/>
                <a:gd name="T122" fmla="*/ 115 w 162"/>
                <a:gd name="T123" fmla="*/ 96 h 397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62" h="397">
                  <a:moveTo>
                    <a:pt x="102" y="395"/>
                  </a:moveTo>
                  <a:cubicBezTo>
                    <a:pt x="102" y="395"/>
                    <a:pt x="102" y="394"/>
                    <a:pt x="102" y="394"/>
                  </a:cubicBezTo>
                  <a:cubicBezTo>
                    <a:pt x="102" y="393"/>
                    <a:pt x="102" y="393"/>
                    <a:pt x="102" y="392"/>
                  </a:cubicBezTo>
                  <a:cubicBezTo>
                    <a:pt x="103" y="392"/>
                    <a:pt x="103" y="392"/>
                    <a:pt x="104" y="392"/>
                  </a:cubicBezTo>
                  <a:cubicBezTo>
                    <a:pt x="104" y="393"/>
                    <a:pt x="104" y="393"/>
                    <a:pt x="104" y="394"/>
                  </a:cubicBezTo>
                  <a:cubicBezTo>
                    <a:pt x="104" y="394"/>
                    <a:pt x="105" y="394"/>
                    <a:pt x="105" y="394"/>
                  </a:cubicBezTo>
                  <a:cubicBezTo>
                    <a:pt x="105" y="393"/>
                    <a:pt x="105" y="393"/>
                    <a:pt x="105" y="392"/>
                  </a:cubicBezTo>
                  <a:cubicBezTo>
                    <a:pt x="106" y="392"/>
                    <a:pt x="106" y="392"/>
                    <a:pt x="107" y="392"/>
                  </a:cubicBezTo>
                  <a:cubicBezTo>
                    <a:pt x="107" y="392"/>
                    <a:pt x="107" y="391"/>
                    <a:pt x="107" y="391"/>
                  </a:cubicBezTo>
                  <a:cubicBezTo>
                    <a:pt x="107" y="390"/>
                    <a:pt x="107" y="390"/>
                    <a:pt x="107" y="389"/>
                  </a:cubicBezTo>
                  <a:cubicBezTo>
                    <a:pt x="107" y="388"/>
                    <a:pt x="107" y="388"/>
                    <a:pt x="107" y="387"/>
                  </a:cubicBezTo>
                  <a:cubicBezTo>
                    <a:pt x="107" y="387"/>
                    <a:pt x="107" y="386"/>
                    <a:pt x="107" y="386"/>
                  </a:cubicBezTo>
                  <a:cubicBezTo>
                    <a:pt x="107" y="386"/>
                    <a:pt x="108" y="386"/>
                    <a:pt x="108" y="386"/>
                  </a:cubicBezTo>
                  <a:cubicBezTo>
                    <a:pt x="109" y="386"/>
                    <a:pt x="110" y="386"/>
                    <a:pt x="110" y="386"/>
                  </a:cubicBezTo>
                  <a:cubicBezTo>
                    <a:pt x="111" y="386"/>
                    <a:pt x="111" y="386"/>
                    <a:pt x="112" y="386"/>
                  </a:cubicBezTo>
                  <a:cubicBezTo>
                    <a:pt x="112" y="385"/>
                    <a:pt x="112" y="385"/>
                    <a:pt x="112" y="384"/>
                  </a:cubicBezTo>
                  <a:cubicBezTo>
                    <a:pt x="112" y="384"/>
                    <a:pt x="113" y="384"/>
                    <a:pt x="113" y="384"/>
                  </a:cubicBezTo>
                  <a:cubicBezTo>
                    <a:pt x="114" y="384"/>
                    <a:pt x="114" y="384"/>
                    <a:pt x="115" y="384"/>
                  </a:cubicBezTo>
                  <a:cubicBezTo>
                    <a:pt x="115" y="384"/>
                    <a:pt x="115" y="383"/>
                    <a:pt x="115" y="382"/>
                  </a:cubicBezTo>
                  <a:cubicBezTo>
                    <a:pt x="115" y="382"/>
                    <a:pt x="116" y="382"/>
                    <a:pt x="116" y="382"/>
                  </a:cubicBezTo>
                  <a:cubicBezTo>
                    <a:pt x="116" y="382"/>
                    <a:pt x="116" y="381"/>
                    <a:pt x="116" y="381"/>
                  </a:cubicBezTo>
                  <a:cubicBezTo>
                    <a:pt x="116" y="380"/>
                    <a:pt x="116" y="380"/>
                    <a:pt x="116" y="379"/>
                  </a:cubicBezTo>
                  <a:cubicBezTo>
                    <a:pt x="116" y="379"/>
                    <a:pt x="116" y="378"/>
                    <a:pt x="116" y="378"/>
                  </a:cubicBezTo>
                  <a:cubicBezTo>
                    <a:pt x="116" y="377"/>
                    <a:pt x="116" y="377"/>
                    <a:pt x="116" y="376"/>
                  </a:cubicBezTo>
                  <a:cubicBezTo>
                    <a:pt x="116" y="376"/>
                    <a:pt x="115" y="376"/>
                    <a:pt x="115" y="376"/>
                  </a:cubicBezTo>
                  <a:cubicBezTo>
                    <a:pt x="115" y="376"/>
                    <a:pt x="115" y="375"/>
                    <a:pt x="115" y="375"/>
                  </a:cubicBezTo>
                  <a:cubicBezTo>
                    <a:pt x="115" y="374"/>
                    <a:pt x="115" y="373"/>
                    <a:pt x="115" y="373"/>
                  </a:cubicBezTo>
                  <a:cubicBezTo>
                    <a:pt x="115" y="373"/>
                    <a:pt x="116" y="373"/>
                    <a:pt x="116" y="373"/>
                  </a:cubicBezTo>
                  <a:cubicBezTo>
                    <a:pt x="117" y="373"/>
                    <a:pt x="117" y="373"/>
                    <a:pt x="118" y="373"/>
                  </a:cubicBezTo>
                  <a:cubicBezTo>
                    <a:pt x="118" y="373"/>
                    <a:pt x="119" y="373"/>
                    <a:pt x="119" y="373"/>
                  </a:cubicBezTo>
                  <a:cubicBezTo>
                    <a:pt x="120" y="373"/>
                    <a:pt x="120" y="373"/>
                    <a:pt x="121" y="373"/>
                  </a:cubicBezTo>
                  <a:cubicBezTo>
                    <a:pt x="121" y="372"/>
                    <a:pt x="121" y="372"/>
                    <a:pt x="121" y="371"/>
                  </a:cubicBezTo>
                  <a:cubicBezTo>
                    <a:pt x="121" y="371"/>
                    <a:pt x="122" y="371"/>
                    <a:pt x="122" y="371"/>
                  </a:cubicBezTo>
                  <a:cubicBezTo>
                    <a:pt x="122" y="371"/>
                    <a:pt x="122" y="370"/>
                    <a:pt x="122" y="370"/>
                  </a:cubicBezTo>
                  <a:cubicBezTo>
                    <a:pt x="123" y="370"/>
                    <a:pt x="124" y="370"/>
                    <a:pt x="124" y="370"/>
                  </a:cubicBezTo>
                  <a:cubicBezTo>
                    <a:pt x="124" y="369"/>
                    <a:pt x="124" y="369"/>
                    <a:pt x="124" y="368"/>
                  </a:cubicBezTo>
                  <a:cubicBezTo>
                    <a:pt x="124" y="367"/>
                    <a:pt x="124" y="367"/>
                    <a:pt x="124" y="366"/>
                  </a:cubicBezTo>
                  <a:cubicBezTo>
                    <a:pt x="125" y="366"/>
                    <a:pt x="125" y="366"/>
                    <a:pt x="126" y="366"/>
                  </a:cubicBezTo>
                  <a:cubicBezTo>
                    <a:pt x="126" y="366"/>
                    <a:pt x="126" y="365"/>
                    <a:pt x="126" y="365"/>
                  </a:cubicBezTo>
                  <a:cubicBezTo>
                    <a:pt x="126" y="364"/>
                    <a:pt x="126" y="364"/>
                    <a:pt x="126" y="363"/>
                  </a:cubicBezTo>
                  <a:cubicBezTo>
                    <a:pt x="126" y="363"/>
                    <a:pt x="127" y="363"/>
                    <a:pt x="127" y="363"/>
                  </a:cubicBezTo>
                  <a:cubicBezTo>
                    <a:pt x="127" y="363"/>
                    <a:pt x="127" y="362"/>
                    <a:pt x="127" y="362"/>
                  </a:cubicBezTo>
                  <a:cubicBezTo>
                    <a:pt x="127" y="361"/>
                    <a:pt x="127" y="361"/>
                    <a:pt x="127" y="360"/>
                  </a:cubicBezTo>
                  <a:cubicBezTo>
                    <a:pt x="128" y="360"/>
                    <a:pt x="128" y="360"/>
                    <a:pt x="129" y="360"/>
                  </a:cubicBezTo>
                  <a:cubicBezTo>
                    <a:pt x="129" y="359"/>
                    <a:pt x="129" y="359"/>
                    <a:pt x="129" y="358"/>
                  </a:cubicBezTo>
                  <a:cubicBezTo>
                    <a:pt x="129" y="358"/>
                    <a:pt x="129" y="357"/>
                    <a:pt x="129" y="357"/>
                  </a:cubicBezTo>
                  <a:cubicBezTo>
                    <a:pt x="129" y="357"/>
                    <a:pt x="130" y="357"/>
                    <a:pt x="130" y="357"/>
                  </a:cubicBezTo>
                  <a:cubicBezTo>
                    <a:pt x="130" y="356"/>
                    <a:pt x="130" y="356"/>
                    <a:pt x="130" y="355"/>
                  </a:cubicBezTo>
                  <a:cubicBezTo>
                    <a:pt x="130" y="355"/>
                    <a:pt x="130" y="354"/>
                    <a:pt x="130" y="353"/>
                  </a:cubicBezTo>
                  <a:cubicBezTo>
                    <a:pt x="131" y="353"/>
                    <a:pt x="131" y="353"/>
                    <a:pt x="132" y="353"/>
                  </a:cubicBezTo>
                  <a:cubicBezTo>
                    <a:pt x="132" y="353"/>
                    <a:pt x="132" y="352"/>
                    <a:pt x="132" y="352"/>
                  </a:cubicBezTo>
                  <a:cubicBezTo>
                    <a:pt x="132" y="351"/>
                    <a:pt x="132" y="351"/>
                    <a:pt x="132" y="350"/>
                  </a:cubicBezTo>
                  <a:cubicBezTo>
                    <a:pt x="132" y="350"/>
                    <a:pt x="132" y="349"/>
                    <a:pt x="132" y="349"/>
                  </a:cubicBezTo>
                  <a:cubicBezTo>
                    <a:pt x="131" y="349"/>
                    <a:pt x="131" y="349"/>
                    <a:pt x="130" y="349"/>
                  </a:cubicBezTo>
                  <a:cubicBezTo>
                    <a:pt x="130" y="348"/>
                    <a:pt x="130" y="348"/>
                    <a:pt x="130" y="347"/>
                  </a:cubicBezTo>
                  <a:cubicBezTo>
                    <a:pt x="130" y="347"/>
                    <a:pt x="130" y="346"/>
                    <a:pt x="130" y="346"/>
                  </a:cubicBezTo>
                  <a:cubicBezTo>
                    <a:pt x="131" y="346"/>
                    <a:pt x="131" y="346"/>
                    <a:pt x="132" y="346"/>
                  </a:cubicBezTo>
                  <a:cubicBezTo>
                    <a:pt x="132" y="346"/>
                    <a:pt x="133" y="346"/>
                    <a:pt x="134" y="346"/>
                  </a:cubicBezTo>
                  <a:cubicBezTo>
                    <a:pt x="134" y="345"/>
                    <a:pt x="134" y="344"/>
                    <a:pt x="134" y="344"/>
                  </a:cubicBezTo>
                  <a:cubicBezTo>
                    <a:pt x="134" y="344"/>
                    <a:pt x="135" y="344"/>
                    <a:pt x="135" y="344"/>
                  </a:cubicBezTo>
                  <a:cubicBezTo>
                    <a:pt x="135" y="343"/>
                    <a:pt x="135" y="343"/>
                    <a:pt x="135" y="342"/>
                  </a:cubicBezTo>
                  <a:cubicBezTo>
                    <a:pt x="136" y="342"/>
                    <a:pt x="136" y="342"/>
                    <a:pt x="137" y="342"/>
                  </a:cubicBezTo>
                  <a:cubicBezTo>
                    <a:pt x="137" y="342"/>
                    <a:pt x="137" y="341"/>
                    <a:pt x="137" y="341"/>
                  </a:cubicBezTo>
                  <a:cubicBezTo>
                    <a:pt x="137" y="341"/>
                    <a:pt x="138" y="341"/>
                    <a:pt x="138" y="341"/>
                  </a:cubicBezTo>
                  <a:cubicBezTo>
                    <a:pt x="139" y="341"/>
                    <a:pt x="139" y="341"/>
                    <a:pt x="140" y="341"/>
                  </a:cubicBezTo>
                  <a:cubicBezTo>
                    <a:pt x="140" y="340"/>
                    <a:pt x="140" y="340"/>
                    <a:pt x="140" y="339"/>
                  </a:cubicBezTo>
                  <a:cubicBezTo>
                    <a:pt x="140" y="339"/>
                    <a:pt x="141" y="339"/>
                    <a:pt x="141" y="339"/>
                  </a:cubicBezTo>
                  <a:cubicBezTo>
                    <a:pt x="142" y="339"/>
                    <a:pt x="142" y="339"/>
                    <a:pt x="143" y="339"/>
                  </a:cubicBezTo>
                  <a:cubicBezTo>
                    <a:pt x="143" y="339"/>
                    <a:pt x="144" y="339"/>
                    <a:pt x="144" y="339"/>
                  </a:cubicBezTo>
                  <a:cubicBezTo>
                    <a:pt x="145" y="339"/>
                    <a:pt x="145" y="339"/>
                    <a:pt x="146" y="339"/>
                  </a:cubicBezTo>
                  <a:cubicBezTo>
                    <a:pt x="146" y="338"/>
                    <a:pt x="146" y="338"/>
                    <a:pt x="146" y="337"/>
                  </a:cubicBezTo>
                  <a:cubicBezTo>
                    <a:pt x="146" y="337"/>
                    <a:pt x="147" y="337"/>
                    <a:pt x="148" y="337"/>
                  </a:cubicBezTo>
                  <a:cubicBezTo>
                    <a:pt x="148" y="337"/>
                    <a:pt x="148" y="336"/>
                    <a:pt x="148" y="336"/>
                  </a:cubicBezTo>
                  <a:cubicBezTo>
                    <a:pt x="148" y="335"/>
                    <a:pt x="148" y="335"/>
                    <a:pt x="148" y="334"/>
                  </a:cubicBezTo>
                  <a:cubicBezTo>
                    <a:pt x="148" y="334"/>
                    <a:pt x="148" y="333"/>
                    <a:pt x="148" y="333"/>
                  </a:cubicBezTo>
                  <a:cubicBezTo>
                    <a:pt x="148" y="333"/>
                    <a:pt x="149" y="333"/>
                    <a:pt x="149" y="333"/>
                  </a:cubicBezTo>
                  <a:cubicBezTo>
                    <a:pt x="149" y="332"/>
                    <a:pt x="149" y="332"/>
                    <a:pt x="149" y="331"/>
                  </a:cubicBezTo>
                  <a:cubicBezTo>
                    <a:pt x="149" y="330"/>
                    <a:pt x="149" y="330"/>
                    <a:pt x="149" y="329"/>
                  </a:cubicBezTo>
                  <a:cubicBezTo>
                    <a:pt x="150" y="329"/>
                    <a:pt x="150" y="329"/>
                    <a:pt x="151" y="329"/>
                  </a:cubicBezTo>
                  <a:cubicBezTo>
                    <a:pt x="151" y="329"/>
                    <a:pt x="151" y="328"/>
                    <a:pt x="151" y="328"/>
                  </a:cubicBezTo>
                  <a:cubicBezTo>
                    <a:pt x="151" y="327"/>
                    <a:pt x="151" y="327"/>
                    <a:pt x="151" y="326"/>
                  </a:cubicBezTo>
                  <a:cubicBezTo>
                    <a:pt x="151" y="326"/>
                    <a:pt x="151" y="325"/>
                    <a:pt x="151" y="324"/>
                  </a:cubicBezTo>
                  <a:cubicBezTo>
                    <a:pt x="151" y="324"/>
                    <a:pt x="151" y="323"/>
                    <a:pt x="151" y="323"/>
                  </a:cubicBezTo>
                  <a:cubicBezTo>
                    <a:pt x="151" y="322"/>
                    <a:pt x="151" y="322"/>
                    <a:pt x="151" y="321"/>
                  </a:cubicBezTo>
                  <a:cubicBezTo>
                    <a:pt x="151" y="321"/>
                    <a:pt x="151" y="320"/>
                    <a:pt x="151" y="320"/>
                  </a:cubicBezTo>
                  <a:cubicBezTo>
                    <a:pt x="151" y="319"/>
                    <a:pt x="151" y="319"/>
                    <a:pt x="151" y="318"/>
                  </a:cubicBezTo>
                  <a:cubicBezTo>
                    <a:pt x="151" y="318"/>
                    <a:pt x="151" y="317"/>
                    <a:pt x="151" y="317"/>
                  </a:cubicBezTo>
                  <a:cubicBezTo>
                    <a:pt x="151" y="316"/>
                    <a:pt x="151" y="315"/>
                    <a:pt x="151" y="315"/>
                  </a:cubicBezTo>
                  <a:cubicBezTo>
                    <a:pt x="151" y="314"/>
                    <a:pt x="151" y="314"/>
                    <a:pt x="151" y="313"/>
                  </a:cubicBezTo>
                  <a:cubicBezTo>
                    <a:pt x="151" y="313"/>
                    <a:pt x="151" y="312"/>
                    <a:pt x="151" y="312"/>
                  </a:cubicBezTo>
                  <a:cubicBezTo>
                    <a:pt x="151" y="312"/>
                    <a:pt x="152" y="312"/>
                    <a:pt x="152" y="312"/>
                  </a:cubicBezTo>
                  <a:cubicBezTo>
                    <a:pt x="152" y="311"/>
                    <a:pt x="152" y="310"/>
                    <a:pt x="152" y="310"/>
                  </a:cubicBezTo>
                  <a:cubicBezTo>
                    <a:pt x="153" y="310"/>
                    <a:pt x="153" y="310"/>
                    <a:pt x="154" y="310"/>
                  </a:cubicBezTo>
                  <a:cubicBezTo>
                    <a:pt x="154" y="309"/>
                    <a:pt x="154" y="309"/>
                    <a:pt x="154" y="308"/>
                  </a:cubicBezTo>
                  <a:cubicBezTo>
                    <a:pt x="154" y="308"/>
                    <a:pt x="155" y="308"/>
                    <a:pt x="155" y="308"/>
                  </a:cubicBezTo>
                  <a:cubicBezTo>
                    <a:pt x="155" y="308"/>
                    <a:pt x="155" y="307"/>
                    <a:pt x="155" y="307"/>
                  </a:cubicBezTo>
                  <a:cubicBezTo>
                    <a:pt x="156" y="307"/>
                    <a:pt x="156" y="307"/>
                    <a:pt x="157" y="307"/>
                  </a:cubicBezTo>
                  <a:cubicBezTo>
                    <a:pt x="157" y="306"/>
                    <a:pt x="157" y="306"/>
                    <a:pt x="157" y="305"/>
                  </a:cubicBezTo>
                  <a:cubicBezTo>
                    <a:pt x="158" y="305"/>
                    <a:pt x="158" y="305"/>
                    <a:pt x="159" y="305"/>
                  </a:cubicBezTo>
                  <a:cubicBezTo>
                    <a:pt x="159" y="305"/>
                    <a:pt x="159" y="304"/>
                    <a:pt x="159" y="304"/>
                  </a:cubicBezTo>
                  <a:cubicBezTo>
                    <a:pt x="159" y="304"/>
                    <a:pt x="160" y="304"/>
                    <a:pt x="160" y="304"/>
                  </a:cubicBezTo>
                  <a:cubicBezTo>
                    <a:pt x="160" y="303"/>
                    <a:pt x="160" y="303"/>
                    <a:pt x="160" y="302"/>
                  </a:cubicBezTo>
                  <a:cubicBezTo>
                    <a:pt x="160" y="301"/>
                    <a:pt x="160" y="301"/>
                    <a:pt x="160" y="300"/>
                  </a:cubicBezTo>
                  <a:cubicBezTo>
                    <a:pt x="160" y="300"/>
                    <a:pt x="160" y="299"/>
                    <a:pt x="160" y="299"/>
                  </a:cubicBezTo>
                  <a:cubicBezTo>
                    <a:pt x="161" y="299"/>
                    <a:pt x="161" y="299"/>
                    <a:pt x="162" y="299"/>
                  </a:cubicBezTo>
                  <a:cubicBezTo>
                    <a:pt x="162" y="298"/>
                    <a:pt x="162" y="298"/>
                    <a:pt x="162" y="297"/>
                  </a:cubicBezTo>
                  <a:cubicBezTo>
                    <a:pt x="161" y="297"/>
                    <a:pt x="161" y="297"/>
                    <a:pt x="160" y="297"/>
                  </a:cubicBezTo>
                  <a:cubicBezTo>
                    <a:pt x="160" y="297"/>
                    <a:pt x="160" y="296"/>
                    <a:pt x="160" y="295"/>
                  </a:cubicBezTo>
                  <a:cubicBezTo>
                    <a:pt x="160" y="295"/>
                    <a:pt x="160" y="294"/>
                    <a:pt x="160" y="294"/>
                  </a:cubicBezTo>
                  <a:cubicBezTo>
                    <a:pt x="160" y="293"/>
                    <a:pt x="160" y="293"/>
                    <a:pt x="160" y="292"/>
                  </a:cubicBezTo>
                  <a:cubicBezTo>
                    <a:pt x="160" y="292"/>
                    <a:pt x="160" y="291"/>
                    <a:pt x="160" y="291"/>
                  </a:cubicBezTo>
                  <a:cubicBezTo>
                    <a:pt x="159" y="291"/>
                    <a:pt x="159" y="291"/>
                    <a:pt x="159" y="291"/>
                  </a:cubicBezTo>
                  <a:cubicBezTo>
                    <a:pt x="159" y="291"/>
                    <a:pt x="159" y="291"/>
                    <a:pt x="159" y="291"/>
                  </a:cubicBezTo>
                  <a:cubicBezTo>
                    <a:pt x="158" y="291"/>
                    <a:pt x="158" y="291"/>
                    <a:pt x="157" y="291"/>
                  </a:cubicBezTo>
                  <a:cubicBezTo>
                    <a:pt x="156" y="291"/>
                    <a:pt x="156" y="291"/>
                    <a:pt x="155" y="291"/>
                  </a:cubicBezTo>
                  <a:cubicBezTo>
                    <a:pt x="155" y="291"/>
                    <a:pt x="154" y="291"/>
                    <a:pt x="154" y="291"/>
                  </a:cubicBezTo>
                  <a:cubicBezTo>
                    <a:pt x="154" y="290"/>
                    <a:pt x="154" y="290"/>
                    <a:pt x="154" y="289"/>
                  </a:cubicBezTo>
                  <a:cubicBezTo>
                    <a:pt x="153" y="289"/>
                    <a:pt x="153" y="289"/>
                    <a:pt x="152" y="289"/>
                  </a:cubicBezTo>
                  <a:cubicBezTo>
                    <a:pt x="152" y="288"/>
                    <a:pt x="152" y="288"/>
                    <a:pt x="152" y="287"/>
                  </a:cubicBezTo>
                  <a:cubicBezTo>
                    <a:pt x="152" y="287"/>
                    <a:pt x="151" y="287"/>
                    <a:pt x="151" y="287"/>
                  </a:cubicBezTo>
                  <a:cubicBezTo>
                    <a:pt x="150" y="287"/>
                    <a:pt x="150" y="287"/>
                    <a:pt x="149" y="287"/>
                  </a:cubicBezTo>
                  <a:cubicBezTo>
                    <a:pt x="149" y="287"/>
                    <a:pt x="149" y="286"/>
                    <a:pt x="149" y="286"/>
                  </a:cubicBezTo>
                  <a:cubicBezTo>
                    <a:pt x="149" y="286"/>
                    <a:pt x="148" y="286"/>
                    <a:pt x="148" y="286"/>
                  </a:cubicBezTo>
                  <a:cubicBezTo>
                    <a:pt x="147" y="286"/>
                    <a:pt x="146" y="286"/>
                    <a:pt x="146" y="286"/>
                  </a:cubicBezTo>
                  <a:cubicBezTo>
                    <a:pt x="145" y="286"/>
                    <a:pt x="145" y="286"/>
                    <a:pt x="144" y="286"/>
                  </a:cubicBezTo>
                  <a:cubicBezTo>
                    <a:pt x="144" y="286"/>
                    <a:pt x="143" y="286"/>
                    <a:pt x="143" y="286"/>
                  </a:cubicBezTo>
                  <a:cubicBezTo>
                    <a:pt x="142" y="286"/>
                    <a:pt x="142" y="286"/>
                    <a:pt x="141" y="286"/>
                  </a:cubicBezTo>
                  <a:cubicBezTo>
                    <a:pt x="141" y="285"/>
                    <a:pt x="141" y="285"/>
                    <a:pt x="141" y="284"/>
                  </a:cubicBezTo>
                  <a:cubicBezTo>
                    <a:pt x="141" y="284"/>
                    <a:pt x="140" y="284"/>
                    <a:pt x="140" y="284"/>
                  </a:cubicBezTo>
                  <a:cubicBezTo>
                    <a:pt x="139" y="284"/>
                    <a:pt x="139" y="284"/>
                    <a:pt x="138" y="284"/>
                  </a:cubicBezTo>
                  <a:cubicBezTo>
                    <a:pt x="138" y="284"/>
                    <a:pt x="137" y="284"/>
                    <a:pt x="137" y="284"/>
                  </a:cubicBezTo>
                  <a:cubicBezTo>
                    <a:pt x="137" y="284"/>
                    <a:pt x="137" y="283"/>
                    <a:pt x="137" y="283"/>
                  </a:cubicBezTo>
                  <a:cubicBezTo>
                    <a:pt x="136" y="283"/>
                    <a:pt x="136" y="283"/>
                    <a:pt x="135" y="283"/>
                  </a:cubicBezTo>
                  <a:cubicBezTo>
                    <a:pt x="135" y="283"/>
                    <a:pt x="134" y="283"/>
                    <a:pt x="134" y="283"/>
                  </a:cubicBezTo>
                  <a:cubicBezTo>
                    <a:pt x="134" y="282"/>
                    <a:pt x="134" y="281"/>
                    <a:pt x="134" y="281"/>
                  </a:cubicBezTo>
                  <a:cubicBezTo>
                    <a:pt x="133" y="281"/>
                    <a:pt x="132" y="281"/>
                    <a:pt x="132" y="281"/>
                  </a:cubicBezTo>
                  <a:cubicBezTo>
                    <a:pt x="131" y="281"/>
                    <a:pt x="131" y="281"/>
                    <a:pt x="130" y="281"/>
                  </a:cubicBezTo>
                  <a:cubicBezTo>
                    <a:pt x="130" y="281"/>
                    <a:pt x="129" y="281"/>
                    <a:pt x="129" y="281"/>
                  </a:cubicBezTo>
                  <a:cubicBezTo>
                    <a:pt x="129" y="280"/>
                    <a:pt x="129" y="280"/>
                    <a:pt x="129" y="279"/>
                  </a:cubicBezTo>
                  <a:cubicBezTo>
                    <a:pt x="128" y="279"/>
                    <a:pt x="128" y="279"/>
                    <a:pt x="127" y="279"/>
                  </a:cubicBezTo>
                  <a:cubicBezTo>
                    <a:pt x="127" y="279"/>
                    <a:pt x="127" y="278"/>
                    <a:pt x="127" y="278"/>
                  </a:cubicBezTo>
                  <a:cubicBezTo>
                    <a:pt x="127" y="278"/>
                    <a:pt x="126" y="278"/>
                    <a:pt x="126" y="278"/>
                  </a:cubicBezTo>
                  <a:cubicBezTo>
                    <a:pt x="125" y="278"/>
                    <a:pt x="125" y="278"/>
                    <a:pt x="124" y="278"/>
                  </a:cubicBezTo>
                  <a:cubicBezTo>
                    <a:pt x="124" y="277"/>
                    <a:pt x="124" y="277"/>
                    <a:pt x="124" y="276"/>
                  </a:cubicBezTo>
                  <a:cubicBezTo>
                    <a:pt x="124" y="276"/>
                    <a:pt x="124" y="275"/>
                    <a:pt x="124" y="274"/>
                  </a:cubicBezTo>
                  <a:cubicBezTo>
                    <a:pt x="124" y="274"/>
                    <a:pt x="124" y="273"/>
                    <a:pt x="124" y="273"/>
                  </a:cubicBezTo>
                  <a:cubicBezTo>
                    <a:pt x="124" y="273"/>
                    <a:pt x="123" y="273"/>
                    <a:pt x="122" y="273"/>
                  </a:cubicBezTo>
                  <a:cubicBezTo>
                    <a:pt x="122" y="272"/>
                    <a:pt x="122" y="272"/>
                    <a:pt x="122" y="271"/>
                  </a:cubicBezTo>
                  <a:cubicBezTo>
                    <a:pt x="122" y="271"/>
                    <a:pt x="122" y="270"/>
                    <a:pt x="122" y="270"/>
                  </a:cubicBezTo>
                  <a:cubicBezTo>
                    <a:pt x="122" y="270"/>
                    <a:pt x="121" y="270"/>
                    <a:pt x="121" y="270"/>
                  </a:cubicBezTo>
                  <a:cubicBezTo>
                    <a:pt x="121" y="269"/>
                    <a:pt x="121" y="269"/>
                    <a:pt x="121" y="268"/>
                  </a:cubicBezTo>
                  <a:cubicBezTo>
                    <a:pt x="121" y="268"/>
                    <a:pt x="121" y="267"/>
                    <a:pt x="121" y="266"/>
                  </a:cubicBezTo>
                  <a:cubicBezTo>
                    <a:pt x="120" y="266"/>
                    <a:pt x="120" y="266"/>
                    <a:pt x="119" y="266"/>
                  </a:cubicBezTo>
                  <a:cubicBezTo>
                    <a:pt x="119" y="266"/>
                    <a:pt x="119" y="265"/>
                    <a:pt x="119" y="265"/>
                  </a:cubicBezTo>
                  <a:cubicBezTo>
                    <a:pt x="119" y="265"/>
                    <a:pt x="118" y="265"/>
                    <a:pt x="118" y="265"/>
                  </a:cubicBezTo>
                  <a:cubicBezTo>
                    <a:pt x="117" y="265"/>
                    <a:pt x="117" y="265"/>
                    <a:pt x="116" y="265"/>
                  </a:cubicBezTo>
                  <a:cubicBezTo>
                    <a:pt x="116" y="264"/>
                    <a:pt x="116" y="264"/>
                    <a:pt x="116" y="263"/>
                  </a:cubicBezTo>
                  <a:cubicBezTo>
                    <a:pt x="116" y="263"/>
                    <a:pt x="115" y="263"/>
                    <a:pt x="115" y="263"/>
                  </a:cubicBezTo>
                  <a:cubicBezTo>
                    <a:pt x="114" y="263"/>
                    <a:pt x="114" y="263"/>
                    <a:pt x="113" y="263"/>
                  </a:cubicBezTo>
                  <a:cubicBezTo>
                    <a:pt x="113" y="263"/>
                    <a:pt x="112" y="263"/>
                    <a:pt x="112" y="263"/>
                  </a:cubicBezTo>
                  <a:cubicBezTo>
                    <a:pt x="111" y="263"/>
                    <a:pt x="111" y="263"/>
                    <a:pt x="110" y="263"/>
                  </a:cubicBezTo>
                  <a:cubicBezTo>
                    <a:pt x="110" y="263"/>
                    <a:pt x="109" y="263"/>
                    <a:pt x="108" y="263"/>
                  </a:cubicBezTo>
                  <a:cubicBezTo>
                    <a:pt x="108" y="263"/>
                    <a:pt x="108" y="262"/>
                    <a:pt x="108" y="262"/>
                  </a:cubicBezTo>
                  <a:cubicBezTo>
                    <a:pt x="108" y="262"/>
                    <a:pt x="107" y="262"/>
                    <a:pt x="107" y="262"/>
                  </a:cubicBezTo>
                  <a:cubicBezTo>
                    <a:pt x="106" y="262"/>
                    <a:pt x="106" y="262"/>
                    <a:pt x="105" y="262"/>
                  </a:cubicBezTo>
                  <a:cubicBezTo>
                    <a:pt x="105" y="261"/>
                    <a:pt x="105" y="260"/>
                    <a:pt x="105" y="260"/>
                  </a:cubicBezTo>
                  <a:cubicBezTo>
                    <a:pt x="105" y="260"/>
                    <a:pt x="104" y="260"/>
                    <a:pt x="104" y="260"/>
                  </a:cubicBezTo>
                  <a:cubicBezTo>
                    <a:pt x="104" y="259"/>
                    <a:pt x="104" y="259"/>
                    <a:pt x="104" y="258"/>
                  </a:cubicBezTo>
                  <a:cubicBezTo>
                    <a:pt x="104" y="258"/>
                    <a:pt x="104" y="257"/>
                    <a:pt x="104" y="257"/>
                  </a:cubicBezTo>
                  <a:cubicBezTo>
                    <a:pt x="103" y="257"/>
                    <a:pt x="103" y="257"/>
                    <a:pt x="102" y="257"/>
                  </a:cubicBezTo>
                  <a:cubicBezTo>
                    <a:pt x="102" y="257"/>
                    <a:pt x="101" y="257"/>
                    <a:pt x="101" y="257"/>
                  </a:cubicBezTo>
                  <a:cubicBezTo>
                    <a:pt x="101" y="256"/>
                    <a:pt x="101" y="256"/>
                    <a:pt x="101" y="255"/>
                  </a:cubicBezTo>
                  <a:cubicBezTo>
                    <a:pt x="100" y="255"/>
                    <a:pt x="100" y="255"/>
                    <a:pt x="99" y="255"/>
                  </a:cubicBezTo>
                  <a:cubicBezTo>
                    <a:pt x="99" y="255"/>
                    <a:pt x="99" y="254"/>
                    <a:pt x="99" y="254"/>
                  </a:cubicBezTo>
                  <a:cubicBezTo>
                    <a:pt x="99" y="253"/>
                    <a:pt x="99" y="252"/>
                    <a:pt x="99" y="252"/>
                  </a:cubicBezTo>
                  <a:cubicBezTo>
                    <a:pt x="99" y="251"/>
                    <a:pt x="99" y="251"/>
                    <a:pt x="99" y="250"/>
                  </a:cubicBezTo>
                  <a:cubicBezTo>
                    <a:pt x="99" y="250"/>
                    <a:pt x="99" y="249"/>
                    <a:pt x="99" y="249"/>
                  </a:cubicBezTo>
                  <a:cubicBezTo>
                    <a:pt x="98" y="249"/>
                    <a:pt x="98" y="249"/>
                    <a:pt x="97" y="249"/>
                  </a:cubicBezTo>
                  <a:cubicBezTo>
                    <a:pt x="97" y="249"/>
                    <a:pt x="97" y="250"/>
                    <a:pt x="97" y="250"/>
                  </a:cubicBezTo>
                  <a:cubicBezTo>
                    <a:pt x="97" y="250"/>
                    <a:pt x="96" y="250"/>
                    <a:pt x="96" y="250"/>
                  </a:cubicBezTo>
                  <a:cubicBezTo>
                    <a:pt x="95" y="250"/>
                    <a:pt x="95" y="250"/>
                    <a:pt x="94" y="250"/>
                  </a:cubicBezTo>
                  <a:cubicBezTo>
                    <a:pt x="94" y="250"/>
                    <a:pt x="93" y="250"/>
                    <a:pt x="93" y="250"/>
                  </a:cubicBezTo>
                  <a:cubicBezTo>
                    <a:pt x="93" y="250"/>
                    <a:pt x="93" y="249"/>
                    <a:pt x="93" y="249"/>
                  </a:cubicBezTo>
                  <a:cubicBezTo>
                    <a:pt x="92" y="249"/>
                    <a:pt x="92" y="249"/>
                    <a:pt x="91" y="249"/>
                  </a:cubicBezTo>
                  <a:cubicBezTo>
                    <a:pt x="91" y="249"/>
                    <a:pt x="90" y="249"/>
                    <a:pt x="90" y="249"/>
                  </a:cubicBezTo>
                  <a:cubicBezTo>
                    <a:pt x="90" y="249"/>
                    <a:pt x="90" y="250"/>
                    <a:pt x="90" y="250"/>
                  </a:cubicBezTo>
                  <a:cubicBezTo>
                    <a:pt x="89" y="250"/>
                    <a:pt x="89" y="250"/>
                    <a:pt x="88" y="250"/>
                  </a:cubicBezTo>
                  <a:cubicBezTo>
                    <a:pt x="88" y="250"/>
                    <a:pt x="87" y="250"/>
                    <a:pt x="87" y="250"/>
                  </a:cubicBezTo>
                  <a:cubicBezTo>
                    <a:pt x="86" y="250"/>
                    <a:pt x="85" y="250"/>
                    <a:pt x="85" y="250"/>
                  </a:cubicBezTo>
                  <a:cubicBezTo>
                    <a:pt x="84" y="250"/>
                    <a:pt x="84" y="250"/>
                    <a:pt x="83" y="250"/>
                  </a:cubicBezTo>
                  <a:cubicBezTo>
                    <a:pt x="83" y="250"/>
                    <a:pt x="82" y="250"/>
                    <a:pt x="82" y="250"/>
                  </a:cubicBezTo>
                  <a:cubicBezTo>
                    <a:pt x="82" y="250"/>
                    <a:pt x="82" y="249"/>
                    <a:pt x="82" y="249"/>
                  </a:cubicBezTo>
                  <a:cubicBezTo>
                    <a:pt x="81" y="249"/>
                    <a:pt x="81" y="249"/>
                    <a:pt x="80" y="249"/>
                  </a:cubicBezTo>
                  <a:cubicBezTo>
                    <a:pt x="80" y="248"/>
                    <a:pt x="80" y="248"/>
                    <a:pt x="80" y="247"/>
                  </a:cubicBezTo>
                  <a:cubicBezTo>
                    <a:pt x="80" y="247"/>
                    <a:pt x="79" y="247"/>
                    <a:pt x="79" y="247"/>
                  </a:cubicBezTo>
                  <a:cubicBezTo>
                    <a:pt x="79" y="247"/>
                    <a:pt x="79" y="246"/>
                    <a:pt x="79" y="245"/>
                  </a:cubicBezTo>
                  <a:cubicBezTo>
                    <a:pt x="78" y="245"/>
                    <a:pt x="78" y="245"/>
                    <a:pt x="77" y="245"/>
                  </a:cubicBezTo>
                  <a:cubicBezTo>
                    <a:pt x="77" y="245"/>
                    <a:pt x="76" y="245"/>
                    <a:pt x="76" y="245"/>
                  </a:cubicBezTo>
                  <a:cubicBezTo>
                    <a:pt x="76" y="246"/>
                    <a:pt x="76" y="247"/>
                    <a:pt x="76" y="247"/>
                  </a:cubicBezTo>
                  <a:cubicBezTo>
                    <a:pt x="75" y="247"/>
                    <a:pt x="75" y="247"/>
                    <a:pt x="74" y="247"/>
                  </a:cubicBezTo>
                  <a:cubicBezTo>
                    <a:pt x="74" y="247"/>
                    <a:pt x="74" y="246"/>
                    <a:pt x="74" y="245"/>
                  </a:cubicBezTo>
                  <a:cubicBezTo>
                    <a:pt x="74" y="245"/>
                    <a:pt x="74" y="244"/>
                    <a:pt x="74" y="244"/>
                  </a:cubicBezTo>
                  <a:cubicBezTo>
                    <a:pt x="74" y="244"/>
                    <a:pt x="73" y="244"/>
                    <a:pt x="73" y="244"/>
                  </a:cubicBezTo>
                  <a:cubicBezTo>
                    <a:pt x="72" y="244"/>
                    <a:pt x="71" y="244"/>
                    <a:pt x="71" y="244"/>
                  </a:cubicBezTo>
                  <a:cubicBezTo>
                    <a:pt x="71" y="244"/>
                    <a:pt x="71" y="245"/>
                    <a:pt x="71" y="245"/>
                  </a:cubicBezTo>
                  <a:cubicBezTo>
                    <a:pt x="70" y="245"/>
                    <a:pt x="70" y="245"/>
                    <a:pt x="69" y="245"/>
                  </a:cubicBezTo>
                  <a:cubicBezTo>
                    <a:pt x="69" y="246"/>
                    <a:pt x="69" y="247"/>
                    <a:pt x="69" y="247"/>
                  </a:cubicBezTo>
                  <a:cubicBezTo>
                    <a:pt x="69" y="247"/>
                    <a:pt x="68" y="247"/>
                    <a:pt x="68" y="247"/>
                  </a:cubicBezTo>
                  <a:cubicBezTo>
                    <a:pt x="67" y="247"/>
                    <a:pt x="67" y="247"/>
                    <a:pt x="66" y="247"/>
                  </a:cubicBezTo>
                  <a:cubicBezTo>
                    <a:pt x="66" y="247"/>
                    <a:pt x="65" y="247"/>
                    <a:pt x="65" y="247"/>
                  </a:cubicBezTo>
                  <a:cubicBezTo>
                    <a:pt x="65" y="248"/>
                    <a:pt x="65" y="248"/>
                    <a:pt x="65" y="249"/>
                  </a:cubicBezTo>
                  <a:cubicBezTo>
                    <a:pt x="64" y="249"/>
                    <a:pt x="64" y="249"/>
                    <a:pt x="63" y="249"/>
                  </a:cubicBezTo>
                  <a:cubicBezTo>
                    <a:pt x="63" y="249"/>
                    <a:pt x="63" y="250"/>
                    <a:pt x="63" y="250"/>
                  </a:cubicBezTo>
                  <a:cubicBezTo>
                    <a:pt x="63" y="250"/>
                    <a:pt x="62" y="250"/>
                    <a:pt x="61" y="250"/>
                  </a:cubicBezTo>
                  <a:cubicBezTo>
                    <a:pt x="61" y="251"/>
                    <a:pt x="61" y="251"/>
                    <a:pt x="61" y="252"/>
                  </a:cubicBezTo>
                  <a:cubicBezTo>
                    <a:pt x="61" y="252"/>
                    <a:pt x="61" y="253"/>
                    <a:pt x="61" y="254"/>
                  </a:cubicBezTo>
                  <a:cubicBezTo>
                    <a:pt x="61" y="254"/>
                    <a:pt x="60" y="254"/>
                    <a:pt x="60" y="254"/>
                  </a:cubicBezTo>
                  <a:cubicBezTo>
                    <a:pt x="59" y="254"/>
                    <a:pt x="59" y="254"/>
                    <a:pt x="58" y="254"/>
                  </a:cubicBezTo>
                  <a:cubicBezTo>
                    <a:pt x="58" y="253"/>
                    <a:pt x="58" y="252"/>
                    <a:pt x="58" y="252"/>
                  </a:cubicBezTo>
                  <a:cubicBezTo>
                    <a:pt x="58" y="252"/>
                    <a:pt x="57" y="252"/>
                    <a:pt x="57" y="252"/>
                  </a:cubicBezTo>
                  <a:cubicBezTo>
                    <a:pt x="56" y="252"/>
                    <a:pt x="56" y="252"/>
                    <a:pt x="55" y="252"/>
                  </a:cubicBezTo>
                  <a:cubicBezTo>
                    <a:pt x="55" y="252"/>
                    <a:pt x="54" y="252"/>
                    <a:pt x="54" y="252"/>
                  </a:cubicBezTo>
                  <a:cubicBezTo>
                    <a:pt x="54" y="251"/>
                    <a:pt x="54" y="251"/>
                    <a:pt x="54" y="250"/>
                  </a:cubicBezTo>
                  <a:cubicBezTo>
                    <a:pt x="53" y="250"/>
                    <a:pt x="53" y="250"/>
                    <a:pt x="52" y="250"/>
                  </a:cubicBezTo>
                  <a:cubicBezTo>
                    <a:pt x="52" y="251"/>
                    <a:pt x="52" y="251"/>
                    <a:pt x="52" y="251"/>
                  </a:cubicBezTo>
                  <a:cubicBezTo>
                    <a:pt x="52" y="252"/>
                    <a:pt x="52" y="252"/>
                    <a:pt x="52" y="252"/>
                  </a:cubicBezTo>
                  <a:cubicBezTo>
                    <a:pt x="52" y="252"/>
                    <a:pt x="51" y="252"/>
                    <a:pt x="51" y="252"/>
                  </a:cubicBezTo>
                  <a:cubicBezTo>
                    <a:pt x="51" y="252"/>
                    <a:pt x="51" y="253"/>
                    <a:pt x="51" y="254"/>
                  </a:cubicBezTo>
                  <a:cubicBezTo>
                    <a:pt x="50" y="254"/>
                    <a:pt x="50" y="254"/>
                    <a:pt x="49" y="254"/>
                  </a:cubicBezTo>
                  <a:cubicBezTo>
                    <a:pt x="48" y="254"/>
                    <a:pt x="48" y="254"/>
                    <a:pt x="47" y="254"/>
                  </a:cubicBezTo>
                  <a:cubicBezTo>
                    <a:pt x="47" y="254"/>
                    <a:pt x="46" y="254"/>
                    <a:pt x="46" y="254"/>
                  </a:cubicBezTo>
                  <a:cubicBezTo>
                    <a:pt x="46" y="253"/>
                    <a:pt x="46" y="252"/>
                    <a:pt x="46" y="252"/>
                  </a:cubicBezTo>
                  <a:cubicBezTo>
                    <a:pt x="46" y="251"/>
                    <a:pt x="46" y="251"/>
                    <a:pt x="46" y="250"/>
                  </a:cubicBezTo>
                  <a:cubicBezTo>
                    <a:pt x="45" y="250"/>
                    <a:pt x="45" y="250"/>
                    <a:pt x="44" y="250"/>
                  </a:cubicBezTo>
                  <a:cubicBezTo>
                    <a:pt x="44" y="250"/>
                    <a:pt x="44" y="249"/>
                    <a:pt x="44" y="249"/>
                  </a:cubicBezTo>
                  <a:cubicBezTo>
                    <a:pt x="44" y="248"/>
                    <a:pt x="44" y="248"/>
                    <a:pt x="44" y="247"/>
                  </a:cubicBezTo>
                  <a:cubicBezTo>
                    <a:pt x="44" y="247"/>
                    <a:pt x="44" y="246"/>
                    <a:pt x="44" y="245"/>
                  </a:cubicBezTo>
                  <a:cubicBezTo>
                    <a:pt x="44" y="245"/>
                    <a:pt x="44" y="244"/>
                    <a:pt x="44" y="244"/>
                  </a:cubicBezTo>
                  <a:cubicBezTo>
                    <a:pt x="44" y="243"/>
                    <a:pt x="44" y="243"/>
                    <a:pt x="44" y="242"/>
                  </a:cubicBezTo>
                  <a:cubicBezTo>
                    <a:pt x="44" y="242"/>
                    <a:pt x="44" y="241"/>
                    <a:pt x="44" y="241"/>
                  </a:cubicBezTo>
                  <a:cubicBezTo>
                    <a:pt x="45" y="241"/>
                    <a:pt x="45" y="241"/>
                    <a:pt x="46" y="241"/>
                  </a:cubicBezTo>
                  <a:cubicBezTo>
                    <a:pt x="46" y="240"/>
                    <a:pt x="46" y="240"/>
                    <a:pt x="46" y="239"/>
                  </a:cubicBezTo>
                  <a:cubicBezTo>
                    <a:pt x="46" y="239"/>
                    <a:pt x="46" y="238"/>
                    <a:pt x="46" y="237"/>
                  </a:cubicBezTo>
                  <a:cubicBezTo>
                    <a:pt x="46" y="237"/>
                    <a:pt x="46" y="236"/>
                    <a:pt x="46" y="236"/>
                  </a:cubicBezTo>
                  <a:cubicBezTo>
                    <a:pt x="45" y="236"/>
                    <a:pt x="45" y="236"/>
                    <a:pt x="44" y="236"/>
                  </a:cubicBezTo>
                  <a:cubicBezTo>
                    <a:pt x="44" y="236"/>
                    <a:pt x="43" y="236"/>
                    <a:pt x="43" y="236"/>
                  </a:cubicBezTo>
                  <a:cubicBezTo>
                    <a:pt x="43" y="235"/>
                    <a:pt x="43" y="235"/>
                    <a:pt x="43" y="234"/>
                  </a:cubicBezTo>
                  <a:cubicBezTo>
                    <a:pt x="42" y="234"/>
                    <a:pt x="42" y="234"/>
                    <a:pt x="41" y="234"/>
                  </a:cubicBezTo>
                  <a:cubicBezTo>
                    <a:pt x="41" y="234"/>
                    <a:pt x="40" y="234"/>
                    <a:pt x="40" y="234"/>
                  </a:cubicBezTo>
                  <a:cubicBezTo>
                    <a:pt x="39" y="234"/>
                    <a:pt x="39" y="234"/>
                    <a:pt x="38" y="234"/>
                  </a:cubicBezTo>
                  <a:cubicBezTo>
                    <a:pt x="37" y="234"/>
                    <a:pt x="37" y="234"/>
                    <a:pt x="36" y="234"/>
                  </a:cubicBezTo>
                  <a:cubicBezTo>
                    <a:pt x="36" y="234"/>
                    <a:pt x="35" y="234"/>
                    <a:pt x="35" y="234"/>
                  </a:cubicBezTo>
                  <a:cubicBezTo>
                    <a:pt x="34" y="234"/>
                    <a:pt x="34" y="234"/>
                    <a:pt x="33" y="234"/>
                  </a:cubicBezTo>
                  <a:cubicBezTo>
                    <a:pt x="33" y="234"/>
                    <a:pt x="33" y="233"/>
                    <a:pt x="33" y="233"/>
                  </a:cubicBezTo>
                  <a:cubicBezTo>
                    <a:pt x="34" y="233"/>
                    <a:pt x="34" y="233"/>
                    <a:pt x="35" y="233"/>
                  </a:cubicBezTo>
                  <a:cubicBezTo>
                    <a:pt x="35" y="232"/>
                    <a:pt x="35" y="231"/>
                    <a:pt x="35" y="231"/>
                  </a:cubicBezTo>
                  <a:cubicBezTo>
                    <a:pt x="35" y="231"/>
                    <a:pt x="36" y="231"/>
                    <a:pt x="36" y="231"/>
                  </a:cubicBezTo>
                  <a:cubicBezTo>
                    <a:pt x="36" y="230"/>
                    <a:pt x="36" y="230"/>
                    <a:pt x="36" y="229"/>
                  </a:cubicBezTo>
                  <a:cubicBezTo>
                    <a:pt x="36" y="229"/>
                    <a:pt x="36" y="228"/>
                    <a:pt x="36" y="228"/>
                  </a:cubicBezTo>
                  <a:cubicBezTo>
                    <a:pt x="36" y="227"/>
                    <a:pt x="36" y="227"/>
                    <a:pt x="36" y="226"/>
                  </a:cubicBezTo>
                  <a:cubicBezTo>
                    <a:pt x="36" y="226"/>
                    <a:pt x="36" y="225"/>
                    <a:pt x="36" y="225"/>
                  </a:cubicBezTo>
                  <a:cubicBezTo>
                    <a:pt x="37" y="225"/>
                    <a:pt x="37" y="225"/>
                    <a:pt x="38" y="225"/>
                  </a:cubicBezTo>
                  <a:cubicBezTo>
                    <a:pt x="38" y="224"/>
                    <a:pt x="38" y="223"/>
                    <a:pt x="38" y="223"/>
                  </a:cubicBezTo>
                  <a:cubicBezTo>
                    <a:pt x="39" y="223"/>
                    <a:pt x="39" y="223"/>
                    <a:pt x="40" y="223"/>
                  </a:cubicBezTo>
                  <a:cubicBezTo>
                    <a:pt x="40" y="222"/>
                    <a:pt x="40" y="222"/>
                    <a:pt x="40" y="221"/>
                  </a:cubicBezTo>
                  <a:cubicBezTo>
                    <a:pt x="40" y="221"/>
                    <a:pt x="40" y="220"/>
                    <a:pt x="40" y="220"/>
                  </a:cubicBezTo>
                  <a:cubicBezTo>
                    <a:pt x="40" y="219"/>
                    <a:pt x="40" y="219"/>
                    <a:pt x="40" y="218"/>
                  </a:cubicBezTo>
                  <a:cubicBezTo>
                    <a:pt x="39" y="218"/>
                    <a:pt x="39" y="218"/>
                    <a:pt x="38" y="218"/>
                  </a:cubicBezTo>
                  <a:cubicBezTo>
                    <a:pt x="37" y="218"/>
                    <a:pt x="37" y="218"/>
                    <a:pt x="36" y="218"/>
                  </a:cubicBezTo>
                  <a:cubicBezTo>
                    <a:pt x="36" y="218"/>
                    <a:pt x="35" y="218"/>
                    <a:pt x="35" y="218"/>
                  </a:cubicBezTo>
                  <a:cubicBezTo>
                    <a:pt x="34" y="218"/>
                    <a:pt x="34" y="218"/>
                    <a:pt x="33" y="218"/>
                  </a:cubicBezTo>
                  <a:cubicBezTo>
                    <a:pt x="33" y="218"/>
                    <a:pt x="32" y="218"/>
                    <a:pt x="32" y="218"/>
                  </a:cubicBezTo>
                  <a:cubicBezTo>
                    <a:pt x="31" y="218"/>
                    <a:pt x="31" y="218"/>
                    <a:pt x="30" y="218"/>
                  </a:cubicBezTo>
                  <a:cubicBezTo>
                    <a:pt x="30" y="219"/>
                    <a:pt x="30" y="219"/>
                    <a:pt x="30" y="220"/>
                  </a:cubicBezTo>
                  <a:cubicBezTo>
                    <a:pt x="30" y="220"/>
                    <a:pt x="30" y="221"/>
                    <a:pt x="30" y="221"/>
                  </a:cubicBezTo>
                  <a:cubicBezTo>
                    <a:pt x="30" y="222"/>
                    <a:pt x="30" y="222"/>
                    <a:pt x="30" y="223"/>
                  </a:cubicBezTo>
                  <a:cubicBezTo>
                    <a:pt x="30" y="223"/>
                    <a:pt x="29" y="223"/>
                    <a:pt x="29" y="223"/>
                  </a:cubicBezTo>
                  <a:cubicBezTo>
                    <a:pt x="29" y="223"/>
                    <a:pt x="29" y="224"/>
                    <a:pt x="29" y="225"/>
                  </a:cubicBezTo>
                  <a:cubicBezTo>
                    <a:pt x="28" y="225"/>
                    <a:pt x="28" y="225"/>
                    <a:pt x="27" y="225"/>
                  </a:cubicBezTo>
                  <a:cubicBezTo>
                    <a:pt x="27" y="225"/>
                    <a:pt x="27" y="226"/>
                    <a:pt x="27" y="226"/>
                  </a:cubicBezTo>
                  <a:cubicBezTo>
                    <a:pt x="27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4" y="226"/>
                  </a:cubicBezTo>
                  <a:cubicBezTo>
                    <a:pt x="23" y="226"/>
                    <a:pt x="23" y="226"/>
                    <a:pt x="22" y="226"/>
                  </a:cubicBezTo>
                  <a:cubicBezTo>
                    <a:pt x="22" y="226"/>
                    <a:pt x="21" y="226"/>
                    <a:pt x="21" y="226"/>
                  </a:cubicBezTo>
                  <a:cubicBezTo>
                    <a:pt x="21" y="226"/>
                    <a:pt x="21" y="225"/>
                    <a:pt x="21" y="225"/>
                  </a:cubicBezTo>
                  <a:cubicBezTo>
                    <a:pt x="20" y="225"/>
                    <a:pt x="20" y="225"/>
                    <a:pt x="19" y="225"/>
                  </a:cubicBezTo>
                  <a:cubicBezTo>
                    <a:pt x="19" y="225"/>
                    <a:pt x="18" y="225"/>
                    <a:pt x="18" y="225"/>
                  </a:cubicBezTo>
                  <a:cubicBezTo>
                    <a:pt x="18" y="224"/>
                    <a:pt x="18" y="223"/>
                    <a:pt x="18" y="223"/>
                  </a:cubicBezTo>
                  <a:cubicBezTo>
                    <a:pt x="18" y="222"/>
                    <a:pt x="18" y="222"/>
                    <a:pt x="18" y="221"/>
                  </a:cubicBezTo>
                  <a:cubicBezTo>
                    <a:pt x="18" y="221"/>
                    <a:pt x="18" y="220"/>
                    <a:pt x="18" y="220"/>
                  </a:cubicBezTo>
                  <a:cubicBezTo>
                    <a:pt x="17" y="220"/>
                    <a:pt x="17" y="220"/>
                    <a:pt x="16" y="220"/>
                  </a:cubicBezTo>
                  <a:cubicBezTo>
                    <a:pt x="16" y="219"/>
                    <a:pt x="16" y="219"/>
                    <a:pt x="16" y="218"/>
                  </a:cubicBezTo>
                  <a:cubicBezTo>
                    <a:pt x="16" y="218"/>
                    <a:pt x="15" y="218"/>
                    <a:pt x="14" y="218"/>
                  </a:cubicBezTo>
                  <a:cubicBezTo>
                    <a:pt x="14" y="217"/>
                    <a:pt x="14" y="217"/>
                    <a:pt x="14" y="216"/>
                  </a:cubicBezTo>
                  <a:cubicBezTo>
                    <a:pt x="14" y="216"/>
                    <a:pt x="14" y="215"/>
                    <a:pt x="14" y="215"/>
                  </a:cubicBezTo>
                  <a:cubicBezTo>
                    <a:pt x="14" y="214"/>
                    <a:pt x="14" y="214"/>
                    <a:pt x="14" y="213"/>
                  </a:cubicBezTo>
                  <a:cubicBezTo>
                    <a:pt x="15" y="213"/>
                    <a:pt x="16" y="213"/>
                    <a:pt x="16" y="213"/>
                  </a:cubicBezTo>
                  <a:cubicBezTo>
                    <a:pt x="16" y="213"/>
                    <a:pt x="16" y="212"/>
                    <a:pt x="16" y="212"/>
                  </a:cubicBezTo>
                  <a:cubicBezTo>
                    <a:pt x="16" y="211"/>
                    <a:pt x="16" y="211"/>
                    <a:pt x="16" y="210"/>
                  </a:cubicBezTo>
                  <a:cubicBezTo>
                    <a:pt x="16" y="209"/>
                    <a:pt x="16" y="209"/>
                    <a:pt x="16" y="208"/>
                  </a:cubicBezTo>
                  <a:cubicBezTo>
                    <a:pt x="16" y="208"/>
                    <a:pt x="16" y="207"/>
                    <a:pt x="16" y="207"/>
                  </a:cubicBezTo>
                  <a:cubicBezTo>
                    <a:pt x="17" y="207"/>
                    <a:pt x="17" y="207"/>
                    <a:pt x="18" y="207"/>
                  </a:cubicBezTo>
                  <a:cubicBezTo>
                    <a:pt x="18" y="206"/>
                    <a:pt x="18" y="206"/>
                    <a:pt x="18" y="205"/>
                  </a:cubicBezTo>
                  <a:cubicBezTo>
                    <a:pt x="18" y="205"/>
                    <a:pt x="18" y="204"/>
                    <a:pt x="18" y="203"/>
                  </a:cubicBezTo>
                  <a:cubicBezTo>
                    <a:pt x="18" y="203"/>
                    <a:pt x="18" y="202"/>
                    <a:pt x="18" y="202"/>
                  </a:cubicBezTo>
                  <a:cubicBezTo>
                    <a:pt x="18" y="202"/>
                    <a:pt x="19" y="202"/>
                    <a:pt x="19" y="202"/>
                  </a:cubicBezTo>
                  <a:cubicBezTo>
                    <a:pt x="19" y="201"/>
                    <a:pt x="19" y="201"/>
                    <a:pt x="19" y="200"/>
                  </a:cubicBezTo>
                  <a:cubicBezTo>
                    <a:pt x="19" y="200"/>
                    <a:pt x="19" y="199"/>
                    <a:pt x="19" y="199"/>
                  </a:cubicBezTo>
                  <a:cubicBezTo>
                    <a:pt x="20" y="199"/>
                    <a:pt x="20" y="199"/>
                    <a:pt x="21" y="199"/>
                  </a:cubicBezTo>
                  <a:cubicBezTo>
                    <a:pt x="21" y="198"/>
                    <a:pt x="21" y="198"/>
                    <a:pt x="21" y="197"/>
                  </a:cubicBezTo>
                  <a:cubicBezTo>
                    <a:pt x="21" y="197"/>
                    <a:pt x="22" y="197"/>
                    <a:pt x="22" y="197"/>
                  </a:cubicBezTo>
                  <a:cubicBezTo>
                    <a:pt x="23" y="197"/>
                    <a:pt x="23" y="197"/>
                    <a:pt x="24" y="197"/>
                  </a:cubicBezTo>
                  <a:cubicBezTo>
                    <a:pt x="24" y="197"/>
                    <a:pt x="24" y="196"/>
                    <a:pt x="24" y="196"/>
                  </a:cubicBezTo>
                  <a:cubicBezTo>
                    <a:pt x="24" y="196"/>
                    <a:pt x="25" y="196"/>
                    <a:pt x="26" y="196"/>
                  </a:cubicBezTo>
                  <a:cubicBezTo>
                    <a:pt x="26" y="195"/>
                    <a:pt x="26" y="194"/>
                    <a:pt x="26" y="194"/>
                  </a:cubicBezTo>
                  <a:cubicBezTo>
                    <a:pt x="26" y="194"/>
                    <a:pt x="27" y="194"/>
                    <a:pt x="27" y="194"/>
                  </a:cubicBezTo>
                  <a:cubicBezTo>
                    <a:pt x="28" y="194"/>
                    <a:pt x="28" y="194"/>
                    <a:pt x="29" y="194"/>
                  </a:cubicBezTo>
                  <a:cubicBezTo>
                    <a:pt x="29" y="194"/>
                    <a:pt x="30" y="194"/>
                    <a:pt x="30" y="194"/>
                  </a:cubicBezTo>
                  <a:cubicBezTo>
                    <a:pt x="31" y="194"/>
                    <a:pt x="31" y="194"/>
                    <a:pt x="32" y="194"/>
                  </a:cubicBezTo>
                  <a:cubicBezTo>
                    <a:pt x="32" y="194"/>
                    <a:pt x="32" y="195"/>
                    <a:pt x="32" y="196"/>
                  </a:cubicBezTo>
                  <a:cubicBezTo>
                    <a:pt x="32" y="196"/>
                    <a:pt x="33" y="196"/>
                    <a:pt x="33" y="196"/>
                  </a:cubicBezTo>
                  <a:cubicBezTo>
                    <a:pt x="34" y="196"/>
                    <a:pt x="34" y="196"/>
                    <a:pt x="35" y="196"/>
                  </a:cubicBezTo>
                  <a:cubicBezTo>
                    <a:pt x="35" y="196"/>
                    <a:pt x="35" y="197"/>
                    <a:pt x="35" y="197"/>
                  </a:cubicBezTo>
                  <a:cubicBezTo>
                    <a:pt x="35" y="197"/>
                    <a:pt x="36" y="197"/>
                    <a:pt x="36" y="197"/>
                  </a:cubicBezTo>
                  <a:cubicBezTo>
                    <a:pt x="36" y="197"/>
                    <a:pt x="36" y="196"/>
                    <a:pt x="36" y="196"/>
                  </a:cubicBezTo>
                  <a:cubicBezTo>
                    <a:pt x="37" y="196"/>
                    <a:pt x="37" y="196"/>
                    <a:pt x="38" y="196"/>
                  </a:cubicBezTo>
                  <a:cubicBezTo>
                    <a:pt x="39" y="196"/>
                    <a:pt x="39" y="196"/>
                    <a:pt x="40" y="196"/>
                  </a:cubicBezTo>
                  <a:cubicBezTo>
                    <a:pt x="40" y="195"/>
                    <a:pt x="40" y="194"/>
                    <a:pt x="40" y="194"/>
                  </a:cubicBezTo>
                  <a:cubicBezTo>
                    <a:pt x="40" y="194"/>
                    <a:pt x="41" y="194"/>
                    <a:pt x="41" y="194"/>
                  </a:cubicBezTo>
                  <a:cubicBezTo>
                    <a:pt x="42" y="194"/>
                    <a:pt x="42" y="194"/>
                    <a:pt x="43" y="194"/>
                  </a:cubicBezTo>
                  <a:cubicBezTo>
                    <a:pt x="43" y="194"/>
                    <a:pt x="44" y="194"/>
                    <a:pt x="44" y="194"/>
                  </a:cubicBezTo>
                  <a:cubicBezTo>
                    <a:pt x="45" y="194"/>
                    <a:pt x="45" y="194"/>
                    <a:pt x="46" y="194"/>
                  </a:cubicBezTo>
                  <a:cubicBezTo>
                    <a:pt x="46" y="194"/>
                    <a:pt x="47" y="194"/>
                    <a:pt x="47" y="194"/>
                  </a:cubicBezTo>
                  <a:cubicBezTo>
                    <a:pt x="47" y="194"/>
                    <a:pt x="47" y="195"/>
                    <a:pt x="47" y="196"/>
                  </a:cubicBezTo>
                  <a:cubicBezTo>
                    <a:pt x="48" y="196"/>
                    <a:pt x="48" y="196"/>
                    <a:pt x="49" y="196"/>
                  </a:cubicBezTo>
                  <a:cubicBezTo>
                    <a:pt x="50" y="196"/>
                    <a:pt x="50" y="196"/>
                    <a:pt x="51" y="196"/>
                  </a:cubicBezTo>
                  <a:cubicBezTo>
                    <a:pt x="51" y="196"/>
                    <a:pt x="52" y="196"/>
                    <a:pt x="52" y="196"/>
                  </a:cubicBezTo>
                  <a:cubicBezTo>
                    <a:pt x="52" y="196"/>
                    <a:pt x="52" y="197"/>
                    <a:pt x="52" y="197"/>
                  </a:cubicBezTo>
                  <a:cubicBezTo>
                    <a:pt x="52" y="198"/>
                    <a:pt x="52" y="198"/>
                    <a:pt x="52" y="199"/>
                  </a:cubicBezTo>
                  <a:cubicBezTo>
                    <a:pt x="52" y="199"/>
                    <a:pt x="52" y="200"/>
                    <a:pt x="52" y="200"/>
                  </a:cubicBezTo>
                  <a:cubicBezTo>
                    <a:pt x="52" y="201"/>
                    <a:pt x="52" y="201"/>
                    <a:pt x="52" y="202"/>
                  </a:cubicBezTo>
                  <a:cubicBezTo>
                    <a:pt x="52" y="202"/>
                    <a:pt x="52" y="203"/>
                    <a:pt x="52" y="203"/>
                  </a:cubicBezTo>
                  <a:cubicBezTo>
                    <a:pt x="52" y="204"/>
                    <a:pt x="52" y="205"/>
                    <a:pt x="52" y="205"/>
                  </a:cubicBezTo>
                  <a:cubicBezTo>
                    <a:pt x="53" y="205"/>
                    <a:pt x="53" y="205"/>
                    <a:pt x="54" y="205"/>
                  </a:cubicBezTo>
                  <a:cubicBezTo>
                    <a:pt x="54" y="206"/>
                    <a:pt x="54" y="206"/>
                    <a:pt x="54" y="207"/>
                  </a:cubicBezTo>
                  <a:cubicBezTo>
                    <a:pt x="54" y="207"/>
                    <a:pt x="54" y="208"/>
                    <a:pt x="54" y="208"/>
                  </a:cubicBezTo>
                  <a:cubicBezTo>
                    <a:pt x="54" y="209"/>
                    <a:pt x="54" y="209"/>
                    <a:pt x="54" y="210"/>
                  </a:cubicBezTo>
                  <a:cubicBezTo>
                    <a:pt x="54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7" y="210"/>
                  </a:cubicBezTo>
                  <a:cubicBezTo>
                    <a:pt x="57" y="209"/>
                    <a:pt x="57" y="209"/>
                    <a:pt x="57" y="208"/>
                  </a:cubicBezTo>
                  <a:cubicBezTo>
                    <a:pt x="57" y="208"/>
                    <a:pt x="58" y="208"/>
                    <a:pt x="58" y="208"/>
                  </a:cubicBezTo>
                  <a:cubicBezTo>
                    <a:pt x="58" y="208"/>
                    <a:pt x="58" y="207"/>
                    <a:pt x="58" y="207"/>
                  </a:cubicBezTo>
                  <a:cubicBezTo>
                    <a:pt x="58" y="206"/>
                    <a:pt x="58" y="206"/>
                    <a:pt x="58" y="205"/>
                  </a:cubicBezTo>
                  <a:cubicBezTo>
                    <a:pt x="58" y="205"/>
                    <a:pt x="58" y="204"/>
                    <a:pt x="58" y="203"/>
                  </a:cubicBezTo>
                  <a:cubicBezTo>
                    <a:pt x="58" y="203"/>
                    <a:pt x="58" y="202"/>
                    <a:pt x="58" y="202"/>
                  </a:cubicBezTo>
                  <a:cubicBezTo>
                    <a:pt x="58" y="201"/>
                    <a:pt x="58" y="201"/>
                    <a:pt x="58" y="200"/>
                  </a:cubicBezTo>
                  <a:cubicBezTo>
                    <a:pt x="58" y="200"/>
                    <a:pt x="58" y="199"/>
                    <a:pt x="58" y="199"/>
                  </a:cubicBezTo>
                  <a:cubicBezTo>
                    <a:pt x="58" y="198"/>
                    <a:pt x="58" y="198"/>
                    <a:pt x="58" y="197"/>
                  </a:cubicBezTo>
                  <a:cubicBezTo>
                    <a:pt x="58" y="197"/>
                    <a:pt x="58" y="196"/>
                    <a:pt x="58" y="196"/>
                  </a:cubicBezTo>
                  <a:cubicBezTo>
                    <a:pt x="58" y="195"/>
                    <a:pt x="58" y="194"/>
                    <a:pt x="58" y="194"/>
                  </a:cubicBezTo>
                  <a:cubicBezTo>
                    <a:pt x="58" y="193"/>
                    <a:pt x="58" y="193"/>
                    <a:pt x="58" y="192"/>
                  </a:cubicBezTo>
                  <a:cubicBezTo>
                    <a:pt x="59" y="192"/>
                    <a:pt x="59" y="192"/>
                    <a:pt x="60" y="192"/>
                  </a:cubicBezTo>
                  <a:cubicBezTo>
                    <a:pt x="60" y="192"/>
                    <a:pt x="60" y="191"/>
                    <a:pt x="60" y="191"/>
                  </a:cubicBezTo>
                  <a:cubicBezTo>
                    <a:pt x="60" y="190"/>
                    <a:pt x="60" y="190"/>
                    <a:pt x="60" y="189"/>
                  </a:cubicBezTo>
                  <a:cubicBezTo>
                    <a:pt x="60" y="189"/>
                    <a:pt x="61" y="189"/>
                    <a:pt x="61" y="189"/>
                  </a:cubicBezTo>
                  <a:cubicBezTo>
                    <a:pt x="61" y="188"/>
                    <a:pt x="61" y="188"/>
                    <a:pt x="61" y="187"/>
                  </a:cubicBezTo>
                  <a:cubicBezTo>
                    <a:pt x="62" y="187"/>
                    <a:pt x="63" y="187"/>
                    <a:pt x="63" y="187"/>
                  </a:cubicBezTo>
                  <a:cubicBezTo>
                    <a:pt x="63" y="187"/>
                    <a:pt x="63" y="186"/>
                    <a:pt x="63" y="186"/>
                  </a:cubicBezTo>
                  <a:cubicBezTo>
                    <a:pt x="64" y="186"/>
                    <a:pt x="64" y="186"/>
                    <a:pt x="65" y="186"/>
                  </a:cubicBezTo>
                  <a:cubicBezTo>
                    <a:pt x="65" y="185"/>
                    <a:pt x="65" y="185"/>
                    <a:pt x="65" y="184"/>
                  </a:cubicBezTo>
                  <a:cubicBezTo>
                    <a:pt x="65" y="184"/>
                    <a:pt x="66" y="184"/>
                    <a:pt x="66" y="184"/>
                  </a:cubicBezTo>
                  <a:cubicBezTo>
                    <a:pt x="67" y="184"/>
                    <a:pt x="67" y="184"/>
                    <a:pt x="68" y="184"/>
                  </a:cubicBezTo>
                  <a:cubicBezTo>
                    <a:pt x="68" y="184"/>
                    <a:pt x="69" y="184"/>
                    <a:pt x="69" y="184"/>
                  </a:cubicBezTo>
                  <a:cubicBezTo>
                    <a:pt x="69" y="184"/>
                    <a:pt x="69" y="183"/>
                    <a:pt x="69" y="183"/>
                  </a:cubicBezTo>
                  <a:cubicBezTo>
                    <a:pt x="70" y="183"/>
                    <a:pt x="70" y="183"/>
                    <a:pt x="71" y="183"/>
                  </a:cubicBezTo>
                  <a:cubicBezTo>
                    <a:pt x="71" y="182"/>
                    <a:pt x="71" y="182"/>
                    <a:pt x="71" y="181"/>
                  </a:cubicBezTo>
                  <a:cubicBezTo>
                    <a:pt x="71" y="181"/>
                    <a:pt x="72" y="181"/>
                    <a:pt x="73" y="181"/>
                  </a:cubicBezTo>
                  <a:cubicBezTo>
                    <a:pt x="73" y="181"/>
                    <a:pt x="74" y="181"/>
                    <a:pt x="74" y="181"/>
                  </a:cubicBezTo>
                  <a:cubicBezTo>
                    <a:pt x="74" y="180"/>
                    <a:pt x="74" y="180"/>
                    <a:pt x="74" y="179"/>
                  </a:cubicBezTo>
                  <a:cubicBezTo>
                    <a:pt x="74" y="179"/>
                    <a:pt x="74" y="178"/>
                    <a:pt x="74" y="178"/>
                  </a:cubicBezTo>
                  <a:cubicBezTo>
                    <a:pt x="74" y="177"/>
                    <a:pt x="74" y="177"/>
                    <a:pt x="74" y="176"/>
                  </a:cubicBezTo>
                  <a:cubicBezTo>
                    <a:pt x="74" y="176"/>
                    <a:pt x="74" y="175"/>
                    <a:pt x="74" y="174"/>
                  </a:cubicBezTo>
                  <a:cubicBezTo>
                    <a:pt x="75" y="174"/>
                    <a:pt x="75" y="174"/>
                    <a:pt x="76" y="174"/>
                  </a:cubicBezTo>
                  <a:cubicBezTo>
                    <a:pt x="76" y="174"/>
                    <a:pt x="76" y="173"/>
                    <a:pt x="76" y="173"/>
                  </a:cubicBezTo>
                  <a:cubicBezTo>
                    <a:pt x="76" y="173"/>
                    <a:pt x="77" y="173"/>
                    <a:pt x="77" y="173"/>
                  </a:cubicBezTo>
                  <a:cubicBezTo>
                    <a:pt x="77" y="172"/>
                    <a:pt x="77" y="172"/>
                    <a:pt x="77" y="171"/>
                  </a:cubicBezTo>
                  <a:cubicBezTo>
                    <a:pt x="78" y="171"/>
                    <a:pt x="78" y="171"/>
                    <a:pt x="79" y="171"/>
                  </a:cubicBezTo>
                  <a:cubicBezTo>
                    <a:pt x="79" y="171"/>
                    <a:pt x="79" y="170"/>
                    <a:pt x="79" y="170"/>
                  </a:cubicBezTo>
                  <a:cubicBezTo>
                    <a:pt x="79" y="169"/>
                    <a:pt x="79" y="169"/>
                    <a:pt x="79" y="168"/>
                  </a:cubicBezTo>
                  <a:cubicBezTo>
                    <a:pt x="79" y="168"/>
                    <a:pt x="80" y="168"/>
                    <a:pt x="80" y="168"/>
                  </a:cubicBezTo>
                  <a:cubicBezTo>
                    <a:pt x="80" y="168"/>
                    <a:pt x="80" y="167"/>
                    <a:pt x="80" y="167"/>
                  </a:cubicBezTo>
                  <a:cubicBezTo>
                    <a:pt x="81" y="167"/>
                    <a:pt x="81" y="167"/>
                    <a:pt x="82" y="167"/>
                  </a:cubicBezTo>
                  <a:cubicBezTo>
                    <a:pt x="82" y="166"/>
                    <a:pt x="82" y="165"/>
                    <a:pt x="82" y="165"/>
                  </a:cubicBezTo>
                  <a:cubicBezTo>
                    <a:pt x="82" y="165"/>
                    <a:pt x="83" y="165"/>
                    <a:pt x="83" y="165"/>
                  </a:cubicBezTo>
                  <a:cubicBezTo>
                    <a:pt x="83" y="164"/>
                    <a:pt x="83" y="164"/>
                    <a:pt x="83" y="163"/>
                  </a:cubicBezTo>
                  <a:cubicBezTo>
                    <a:pt x="84" y="163"/>
                    <a:pt x="84" y="163"/>
                    <a:pt x="85" y="163"/>
                  </a:cubicBezTo>
                  <a:cubicBezTo>
                    <a:pt x="85" y="163"/>
                    <a:pt x="86" y="163"/>
                    <a:pt x="87" y="163"/>
                  </a:cubicBezTo>
                  <a:cubicBezTo>
                    <a:pt x="87" y="163"/>
                    <a:pt x="88" y="163"/>
                    <a:pt x="88" y="163"/>
                  </a:cubicBezTo>
                  <a:cubicBezTo>
                    <a:pt x="89" y="163"/>
                    <a:pt x="89" y="163"/>
                    <a:pt x="90" y="163"/>
                  </a:cubicBezTo>
                  <a:cubicBezTo>
                    <a:pt x="90" y="163"/>
                    <a:pt x="91" y="163"/>
                    <a:pt x="91" y="163"/>
                  </a:cubicBezTo>
                  <a:cubicBezTo>
                    <a:pt x="91" y="163"/>
                    <a:pt x="91" y="162"/>
                    <a:pt x="91" y="162"/>
                  </a:cubicBezTo>
                  <a:cubicBezTo>
                    <a:pt x="91" y="161"/>
                    <a:pt x="91" y="160"/>
                    <a:pt x="91" y="160"/>
                  </a:cubicBezTo>
                  <a:cubicBezTo>
                    <a:pt x="91" y="160"/>
                    <a:pt x="90" y="160"/>
                    <a:pt x="90" y="160"/>
                  </a:cubicBezTo>
                  <a:cubicBezTo>
                    <a:pt x="90" y="159"/>
                    <a:pt x="90" y="159"/>
                    <a:pt x="90" y="158"/>
                  </a:cubicBezTo>
                  <a:cubicBezTo>
                    <a:pt x="90" y="158"/>
                    <a:pt x="91" y="158"/>
                    <a:pt x="91" y="158"/>
                  </a:cubicBezTo>
                  <a:cubicBezTo>
                    <a:pt x="91" y="158"/>
                    <a:pt x="91" y="157"/>
                    <a:pt x="91" y="157"/>
                  </a:cubicBezTo>
                  <a:cubicBezTo>
                    <a:pt x="92" y="157"/>
                    <a:pt x="92" y="157"/>
                    <a:pt x="93" y="157"/>
                  </a:cubicBezTo>
                  <a:cubicBezTo>
                    <a:pt x="93" y="157"/>
                    <a:pt x="94" y="157"/>
                    <a:pt x="94" y="157"/>
                  </a:cubicBezTo>
                  <a:cubicBezTo>
                    <a:pt x="94" y="156"/>
                    <a:pt x="94" y="156"/>
                    <a:pt x="94" y="155"/>
                  </a:cubicBezTo>
                  <a:cubicBezTo>
                    <a:pt x="95" y="155"/>
                    <a:pt x="95" y="155"/>
                    <a:pt x="96" y="155"/>
                  </a:cubicBezTo>
                  <a:cubicBezTo>
                    <a:pt x="96" y="155"/>
                    <a:pt x="97" y="155"/>
                    <a:pt x="97" y="155"/>
                  </a:cubicBezTo>
                  <a:cubicBezTo>
                    <a:pt x="97" y="155"/>
                    <a:pt x="97" y="154"/>
                    <a:pt x="97" y="154"/>
                  </a:cubicBezTo>
                  <a:cubicBezTo>
                    <a:pt x="98" y="154"/>
                    <a:pt x="98" y="154"/>
                    <a:pt x="99" y="154"/>
                  </a:cubicBezTo>
                  <a:cubicBezTo>
                    <a:pt x="100" y="154"/>
                    <a:pt x="100" y="154"/>
                    <a:pt x="101" y="154"/>
                  </a:cubicBezTo>
                  <a:cubicBezTo>
                    <a:pt x="101" y="154"/>
                    <a:pt x="101" y="155"/>
                    <a:pt x="101" y="155"/>
                  </a:cubicBezTo>
                  <a:cubicBezTo>
                    <a:pt x="101" y="156"/>
                    <a:pt x="101" y="156"/>
                    <a:pt x="101" y="157"/>
                  </a:cubicBezTo>
                  <a:cubicBezTo>
                    <a:pt x="101" y="157"/>
                    <a:pt x="101" y="158"/>
                    <a:pt x="101" y="158"/>
                  </a:cubicBezTo>
                  <a:cubicBezTo>
                    <a:pt x="101" y="158"/>
                    <a:pt x="102" y="158"/>
                    <a:pt x="102" y="158"/>
                  </a:cubicBezTo>
                  <a:cubicBezTo>
                    <a:pt x="103" y="158"/>
                    <a:pt x="103" y="158"/>
                    <a:pt x="104" y="158"/>
                  </a:cubicBezTo>
                  <a:cubicBezTo>
                    <a:pt x="104" y="158"/>
                    <a:pt x="104" y="157"/>
                    <a:pt x="104" y="157"/>
                  </a:cubicBezTo>
                  <a:cubicBezTo>
                    <a:pt x="104" y="157"/>
                    <a:pt x="105" y="157"/>
                    <a:pt x="105" y="157"/>
                  </a:cubicBezTo>
                  <a:cubicBezTo>
                    <a:pt x="105" y="156"/>
                    <a:pt x="105" y="156"/>
                    <a:pt x="105" y="155"/>
                  </a:cubicBezTo>
                  <a:cubicBezTo>
                    <a:pt x="106" y="155"/>
                    <a:pt x="106" y="155"/>
                    <a:pt x="107" y="155"/>
                  </a:cubicBezTo>
                  <a:cubicBezTo>
                    <a:pt x="107" y="155"/>
                    <a:pt x="108" y="155"/>
                    <a:pt x="108" y="155"/>
                  </a:cubicBezTo>
                  <a:cubicBezTo>
                    <a:pt x="108" y="155"/>
                    <a:pt x="108" y="154"/>
                    <a:pt x="108" y="154"/>
                  </a:cubicBezTo>
                  <a:cubicBezTo>
                    <a:pt x="109" y="154"/>
                    <a:pt x="110" y="154"/>
                    <a:pt x="110" y="154"/>
                  </a:cubicBezTo>
                  <a:cubicBezTo>
                    <a:pt x="111" y="154"/>
                    <a:pt x="111" y="154"/>
                    <a:pt x="112" y="154"/>
                  </a:cubicBezTo>
                  <a:cubicBezTo>
                    <a:pt x="112" y="154"/>
                    <a:pt x="113" y="154"/>
                    <a:pt x="113" y="154"/>
                  </a:cubicBezTo>
                  <a:cubicBezTo>
                    <a:pt x="113" y="153"/>
                    <a:pt x="113" y="152"/>
                    <a:pt x="113" y="152"/>
                  </a:cubicBezTo>
                  <a:cubicBezTo>
                    <a:pt x="114" y="152"/>
                    <a:pt x="114" y="152"/>
                    <a:pt x="115" y="152"/>
                  </a:cubicBezTo>
                  <a:cubicBezTo>
                    <a:pt x="115" y="151"/>
                    <a:pt x="115" y="151"/>
                    <a:pt x="115" y="150"/>
                  </a:cubicBezTo>
                  <a:cubicBezTo>
                    <a:pt x="115" y="150"/>
                    <a:pt x="116" y="150"/>
                    <a:pt x="116" y="150"/>
                  </a:cubicBezTo>
                  <a:cubicBezTo>
                    <a:pt x="116" y="150"/>
                    <a:pt x="116" y="149"/>
                    <a:pt x="116" y="149"/>
                  </a:cubicBezTo>
                  <a:cubicBezTo>
                    <a:pt x="116" y="148"/>
                    <a:pt x="116" y="148"/>
                    <a:pt x="116" y="147"/>
                  </a:cubicBezTo>
                  <a:cubicBezTo>
                    <a:pt x="116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3" y="147"/>
                  </a:cubicBezTo>
                  <a:cubicBezTo>
                    <a:pt x="113" y="148"/>
                    <a:pt x="113" y="148"/>
                    <a:pt x="113" y="149"/>
                  </a:cubicBezTo>
                  <a:cubicBezTo>
                    <a:pt x="113" y="149"/>
                    <a:pt x="112" y="149"/>
                    <a:pt x="112" y="149"/>
                  </a:cubicBezTo>
                  <a:cubicBezTo>
                    <a:pt x="111" y="149"/>
                    <a:pt x="111" y="149"/>
                    <a:pt x="110" y="149"/>
                  </a:cubicBezTo>
                  <a:cubicBezTo>
                    <a:pt x="110" y="148"/>
                    <a:pt x="110" y="148"/>
                    <a:pt x="110" y="147"/>
                  </a:cubicBezTo>
                  <a:cubicBezTo>
                    <a:pt x="110" y="147"/>
                    <a:pt x="109" y="147"/>
                    <a:pt x="108" y="147"/>
                  </a:cubicBezTo>
                  <a:cubicBezTo>
                    <a:pt x="108" y="147"/>
                    <a:pt x="108" y="146"/>
                    <a:pt x="108" y="145"/>
                  </a:cubicBezTo>
                  <a:cubicBezTo>
                    <a:pt x="108" y="145"/>
                    <a:pt x="107" y="145"/>
                    <a:pt x="107" y="145"/>
                  </a:cubicBezTo>
                  <a:cubicBezTo>
                    <a:pt x="107" y="145"/>
                    <a:pt x="107" y="144"/>
                    <a:pt x="107" y="144"/>
                  </a:cubicBezTo>
                  <a:cubicBezTo>
                    <a:pt x="107" y="143"/>
                    <a:pt x="107" y="143"/>
                    <a:pt x="107" y="142"/>
                  </a:cubicBezTo>
                  <a:cubicBezTo>
                    <a:pt x="107" y="142"/>
                    <a:pt x="108" y="142"/>
                    <a:pt x="108" y="142"/>
                  </a:cubicBezTo>
                  <a:cubicBezTo>
                    <a:pt x="108" y="142"/>
                    <a:pt x="108" y="141"/>
                    <a:pt x="108" y="141"/>
                  </a:cubicBezTo>
                  <a:cubicBezTo>
                    <a:pt x="108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7" y="139"/>
                    <a:pt x="107" y="138"/>
                    <a:pt x="107" y="137"/>
                  </a:cubicBezTo>
                  <a:cubicBezTo>
                    <a:pt x="106" y="137"/>
                    <a:pt x="106" y="137"/>
                    <a:pt x="105" y="137"/>
                  </a:cubicBezTo>
                  <a:cubicBezTo>
                    <a:pt x="105" y="137"/>
                    <a:pt x="105" y="136"/>
                    <a:pt x="105" y="136"/>
                  </a:cubicBezTo>
                  <a:cubicBezTo>
                    <a:pt x="106" y="136"/>
                    <a:pt x="106" y="136"/>
                    <a:pt x="107" y="136"/>
                  </a:cubicBezTo>
                  <a:cubicBezTo>
                    <a:pt x="107" y="136"/>
                    <a:pt x="108" y="136"/>
                    <a:pt x="108" y="136"/>
                  </a:cubicBezTo>
                  <a:cubicBezTo>
                    <a:pt x="108" y="136"/>
                    <a:pt x="108" y="137"/>
                    <a:pt x="108" y="137"/>
                  </a:cubicBezTo>
                  <a:cubicBezTo>
                    <a:pt x="109" y="137"/>
                    <a:pt x="110" y="137"/>
                    <a:pt x="110" y="137"/>
                  </a:cubicBezTo>
                  <a:cubicBezTo>
                    <a:pt x="110" y="138"/>
                    <a:pt x="110" y="139"/>
                    <a:pt x="110" y="139"/>
                  </a:cubicBezTo>
                  <a:cubicBezTo>
                    <a:pt x="111" y="139"/>
                    <a:pt x="111" y="139"/>
                    <a:pt x="112" y="139"/>
                  </a:cubicBezTo>
                  <a:cubicBezTo>
                    <a:pt x="112" y="140"/>
                    <a:pt x="112" y="140"/>
                    <a:pt x="112" y="141"/>
                  </a:cubicBezTo>
                  <a:cubicBezTo>
                    <a:pt x="112" y="141"/>
                    <a:pt x="113" y="141"/>
                    <a:pt x="113" y="141"/>
                  </a:cubicBezTo>
                  <a:cubicBezTo>
                    <a:pt x="114" y="141"/>
                    <a:pt x="114" y="141"/>
                    <a:pt x="115" y="141"/>
                  </a:cubicBezTo>
                  <a:cubicBezTo>
                    <a:pt x="115" y="140"/>
                    <a:pt x="115" y="140"/>
                    <a:pt x="115" y="139"/>
                  </a:cubicBezTo>
                  <a:cubicBezTo>
                    <a:pt x="115" y="139"/>
                    <a:pt x="115" y="138"/>
                    <a:pt x="115" y="137"/>
                  </a:cubicBezTo>
                  <a:cubicBezTo>
                    <a:pt x="115" y="137"/>
                    <a:pt x="116" y="137"/>
                    <a:pt x="116" y="137"/>
                  </a:cubicBezTo>
                  <a:cubicBezTo>
                    <a:pt x="117" y="137"/>
                    <a:pt x="117" y="137"/>
                    <a:pt x="118" y="137"/>
                  </a:cubicBezTo>
                  <a:cubicBezTo>
                    <a:pt x="118" y="137"/>
                    <a:pt x="119" y="137"/>
                    <a:pt x="119" y="137"/>
                  </a:cubicBezTo>
                  <a:cubicBezTo>
                    <a:pt x="119" y="137"/>
                    <a:pt x="119" y="136"/>
                    <a:pt x="119" y="136"/>
                  </a:cubicBezTo>
                  <a:cubicBezTo>
                    <a:pt x="120" y="136"/>
                    <a:pt x="120" y="136"/>
                    <a:pt x="121" y="136"/>
                  </a:cubicBezTo>
                  <a:cubicBezTo>
                    <a:pt x="121" y="135"/>
                    <a:pt x="121" y="135"/>
                    <a:pt x="121" y="134"/>
                  </a:cubicBezTo>
                  <a:cubicBezTo>
                    <a:pt x="121" y="134"/>
                    <a:pt x="122" y="134"/>
                    <a:pt x="122" y="134"/>
                  </a:cubicBezTo>
                  <a:cubicBezTo>
                    <a:pt x="123" y="134"/>
                    <a:pt x="124" y="134"/>
                    <a:pt x="124" y="134"/>
                  </a:cubicBezTo>
                  <a:cubicBezTo>
                    <a:pt x="125" y="134"/>
                    <a:pt x="125" y="134"/>
                    <a:pt x="126" y="134"/>
                  </a:cubicBezTo>
                  <a:cubicBezTo>
                    <a:pt x="126" y="135"/>
                    <a:pt x="126" y="135"/>
                    <a:pt x="126" y="136"/>
                  </a:cubicBezTo>
                  <a:cubicBezTo>
                    <a:pt x="125" y="136"/>
                    <a:pt x="125" y="136"/>
                    <a:pt x="124" y="136"/>
                  </a:cubicBezTo>
                  <a:cubicBezTo>
                    <a:pt x="124" y="136"/>
                    <a:pt x="124" y="137"/>
                    <a:pt x="124" y="137"/>
                  </a:cubicBezTo>
                  <a:cubicBezTo>
                    <a:pt x="124" y="137"/>
                    <a:pt x="123" y="137"/>
                    <a:pt x="122" y="137"/>
                  </a:cubicBezTo>
                  <a:cubicBezTo>
                    <a:pt x="122" y="138"/>
                    <a:pt x="122" y="139"/>
                    <a:pt x="122" y="139"/>
                  </a:cubicBezTo>
                  <a:cubicBezTo>
                    <a:pt x="122" y="139"/>
                    <a:pt x="121" y="139"/>
                    <a:pt x="121" y="139"/>
                  </a:cubicBezTo>
                  <a:cubicBezTo>
                    <a:pt x="121" y="140"/>
                    <a:pt x="121" y="140"/>
                    <a:pt x="121" y="141"/>
                  </a:cubicBezTo>
                  <a:cubicBezTo>
                    <a:pt x="120" y="141"/>
                    <a:pt x="120" y="141"/>
                    <a:pt x="119" y="141"/>
                  </a:cubicBezTo>
                  <a:cubicBezTo>
                    <a:pt x="119" y="141"/>
                    <a:pt x="119" y="142"/>
                    <a:pt x="119" y="142"/>
                  </a:cubicBezTo>
                  <a:cubicBezTo>
                    <a:pt x="119" y="142"/>
                    <a:pt x="118" y="142"/>
                    <a:pt x="118" y="142"/>
                  </a:cubicBezTo>
                  <a:cubicBezTo>
                    <a:pt x="118" y="143"/>
                    <a:pt x="118" y="143"/>
                    <a:pt x="118" y="144"/>
                  </a:cubicBezTo>
                  <a:cubicBezTo>
                    <a:pt x="118" y="144"/>
                    <a:pt x="118" y="145"/>
                    <a:pt x="118" y="145"/>
                  </a:cubicBezTo>
                  <a:cubicBezTo>
                    <a:pt x="118" y="145"/>
                    <a:pt x="119" y="145"/>
                    <a:pt x="119" y="145"/>
                  </a:cubicBezTo>
                  <a:cubicBezTo>
                    <a:pt x="120" y="145"/>
                    <a:pt x="120" y="145"/>
                    <a:pt x="121" y="145"/>
                  </a:cubicBezTo>
                  <a:cubicBezTo>
                    <a:pt x="121" y="145"/>
                    <a:pt x="122" y="145"/>
                    <a:pt x="122" y="145"/>
                  </a:cubicBezTo>
                  <a:cubicBezTo>
                    <a:pt x="123" y="145"/>
                    <a:pt x="124" y="145"/>
                    <a:pt x="124" y="145"/>
                  </a:cubicBezTo>
                  <a:cubicBezTo>
                    <a:pt x="125" y="145"/>
                    <a:pt x="125" y="145"/>
                    <a:pt x="126" y="145"/>
                  </a:cubicBezTo>
                  <a:cubicBezTo>
                    <a:pt x="126" y="146"/>
                    <a:pt x="126" y="147"/>
                    <a:pt x="126" y="147"/>
                  </a:cubicBezTo>
                  <a:cubicBezTo>
                    <a:pt x="126" y="147"/>
                    <a:pt x="127" y="147"/>
                    <a:pt x="127" y="147"/>
                  </a:cubicBezTo>
                  <a:cubicBezTo>
                    <a:pt x="128" y="147"/>
                    <a:pt x="128" y="147"/>
                    <a:pt x="129" y="147"/>
                  </a:cubicBezTo>
                  <a:cubicBezTo>
                    <a:pt x="129" y="147"/>
                    <a:pt x="130" y="147"/>
                    <a:pt x="130" y="147"/>
                  </a:cubicBezTo>
                  <a:cubicBezTo>
                    <a:pt x="130" y="148"/>
                    <a:pt x="130" y="148"/>
                    <a:pt x="130" y="149"/>
                  </a:cubicBezTo>
                  <a:cubicBezTo>
                    <a:pt x="131" y="149"/>
                    <a:pt x="131" y="149"/>
                    <a:pt x="132" y="149"/>
                  </a:cubicBezTo>
                  <a:cubicBezTo>
                    <a:pt x="132" y="148"/>
                    <a:pt x="132" y="148"/>
                    <a:pt x="132" y="147"/>
                  </a:cubicBezTo>
                  <a:cubicBezTo>
                    <a:pt x="132" y="147"/>
                    <a:pt x="133" y="147"/>
                    <a:pt x="134" y="147"/>
                  </a:cubicBezTo>
                  <a:cubicBezTo>
                    <a:pt x="134" y="147"/>
                    <a:pt x="134" y="146"/>
                    <a:pt x="134" y="145"/>
                  </a:cubicBezTo>
                  <a:cubicBezTo>
                    <a:pt x="133" y="145"/>
                    <a:pt x="132" y="145"/>
                    <a:pt x="132" y="145"/>
                  </a:cubicBezTo>
                  <a:cubicBezTo>
                    <a:pt x="132" y="145"/>
                    <a:pt x="132" y="144"/>
                    <a:pt x="132" y="144"/>
                  </a:cubicBezTo>
                  <a:cubicBezTo>
                    <a:pt x="132" y="143"/>
                    <a:pt x="132" y="143"/>
                    <a:pt x="132" y="142"/>
                  </a:cubicBezTo>
                  <a:cubicBezTo>
                    <a:pt x="132" y="142"/>
                    <a:pt x="132" y="141"/>
                    <a:pt x="132" y="141"/>
                  </a:cubicBezTo>
                  <a:cubicBezTo>
                    <a:pt x="131" y="141"/>
                    <a:pt x="131" y="141"/>
                    <a:pt x="130" y="141"/>
                  </a:cubicBezTo>
                  <a:cubicBezTo>
                    <a:pt x="130" y="141"/>
                    <a:pt x="129" y="141"/>
                    <a:pt x="129" y="141"/>
                  </a:cubicBezTo>
                  <a:cubicBezTo>
                    <a:pt x="129" y="140"/>
                    <a:pt x="129" y="140"/>
                    <a:pt x="129" y="139"/>
                  </a:cubicBezTo>
                  <a:cubicBezTo>
                    <a:pt x="128" y="139"/>
                    <a:pt x="128" y="139"/>
                    <a:pt x="127" y="139"/>
                  </a:cubicBezTo>
                  <a:cubicBezTo>
                    <a:pt x="127" y="139"/>
                    <a:pt x="127" y="138"/>
                    <a:pt x="127" y="137"/>
                  </a:cubicBezTo>
                  <a:cubicBezTo>
                    <a:pt x="127" y="137"/>
                    <a:pt x="127" y="136"/>
                    <a:pt x="127" y="136"/>
                  </a:cubicBezTo>
                  <a:cubicBezTo>
                    <a:pt x="128" y="136"/>
                    <a:pt x="128" y="136"/>
                    <a:pt x="129" y="136"/>
                  </a:cubicBezTo>
                  <a:cubicBezTo>
                    <a:pt x="129" y="135"/>
                    <a:pt x="129" y="135"/>
                    <a:pt x="129" y="134"/>
                  </a:cubicBezTo>
                  <a:cubicBezTo>
                    <a:pt x="129" y="134"/>
                    <a:pt x="129" y="133"/>
                    <a:pt x="129" y="133"/>
                  </a:cubicBezTo>
                  <a:cubicBezTo>
                    <a:pt x="129" y="132"/>
                    <a:pt x="129" y="131"/>
                    <a:pt x="129" y="131"/>
                  </a:cubicBezTo>
                  <a:cubicBezTo>
                    <a:pt x="129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29"/>
                  </a:cubicBezTo>
                  <a:cubicBezTo>
                    <a:pt x="130" y="129"/>
                    <a:pt x="130" y="128"/>
                    <a:pt x="130" y="128"/>
                  </a:cubicBezTo>
                  <a:cubicBezTo>
                    <a:pt x="130" y="127"/>
                    <a:pt x="130" y="127"/>
                    <a:pt x="130" y="126"/>
                  </a:cubicBezTo>
                  <a:cubicBezTo>
                    <a:pt x="130" y="126"/>
                    <a:pt x="130" y="125"/>
                    <a:pt x="130" y="125"/>
                  </a:cubicBezTo>
                  <a:cubicBezTo>
                    <a:pt x="130" y="125"/>
                    <a:pt x="129" y="125"/>
                    <a:pt x="129" y="125"/>
                  </a:cubicBezTo>
                  <a:cubicBezTo>
                    <a:pt x="128" y="125"/>
                    <a:pt x="128" y="125"/>
                    <a:pt x="127" y="125"/>
                  </a:cubicBezTo>
                  <a:cubicBezTo>
                    <a:pt x="127" y="124"/>
                    <a:pt x="127" y="123"/>
                    <a:pt x="127" y="123"/>
                  </a:cubicBezTo>
                  <a:cubicBezTo>
                    <a:pt x="127" y="122"/>
                    <a:pt x="127" y="122"/>
                    <a:pt x="127" y="121"/>
                  </a:cubicBezTo>
                  <a:cubicBezTo>
                    <a:pt x="127" y="121"/>
                    <a:pt x="126" y="121"/>
                    <a:pt x="126" y="121"/>
                  </a:cubicBezTo>
                  <a:cubicBezTo>
                    <a:pt x="126" y="121"/>
                    <a:pt x="126" y="120"/>
                    <a:pt x="126" y="120"/>
                  </a:cubicBezTo>
                  <a:cubicBezTo>
                    <a:pt x="125" y="120"/>
                    <a:pt x="125" y="120"/>
                    <a:pt x="124" y="120"/>
                  </a:cubicBezTo>
                  <a:cubicBezTo>
                    <a:pt x="124" y="119"/>
                    <a:pt x="124" y="119"/>
                    <a:pt x="124" y="118"/>
                  </a:cubicBezTo>
                  <a:cubicBezTo>
                    <a:pt x="124" y="118"/>
                    <a:pt x="123" y="118"/>
                    <a:pt x="122" y="118"/>
                  </a:cubicBezTo>
                  <a:cubicBezTo>
                    <a:pt x="122" y="118"/>
                    <a:pt x="122" y="117"/>
                    <a:pt x="122" y="116"/>
                  </a:cubicBezTo>
                  <a:cubicBezTo>
                    <a:pt x="122" y="116"/>
                    <a:pt x="122" y="115"/>
                    <a:pt x="122" y="115"/>
                  </a:cubicBezTo>
                  <a:cubicBezTo>
                    <a:pt x="122" y="114"/>
                    <a:pt x="122" y="114"/>
                    <a:pt x="122" y="113"/>
                  </a:cubicBezTo>
                  <a:cubicBezTo>
                    <a:pt x="122" y="113"/>
                    <a:pt x="122" y="112"/>
                    <a:pt x="122" y="112"/>
                  </a:cubicBezTo>
                  <a:cubicBezTo>
                    <a:pt x="122" y="111"/>
                    <a:pt x="122" y="110"/>
                    <a:pt x="122" y="110"/>
                  </a:cubicBezTo>
                  <a:cubicBezTo>
                    <a:pt x="122" y="109"/>
                    <a:pt x="122" y="109"/>
                    <a:pt x="122" y="108"/>
                  </a:cubicBezTo>
                  <a:cubicBezTo>
                    <a:pt x="122" y="108"/>
                    <a:pt x="121" y="108"/>
                    <a:pt x="121" y="108"/>
                  </a:cubicBezTo>
                  <a:cubicBezTo>
                    <a:pt x="121" y="108"/>
                    <a:pt x="121" y="107"/>
                    <a:pt x="121" y="107"/>
                  </a:cubicBezTo>
                  <a:cubicBezTo>
                    <a:pt x="121" y="106"/>
                    <a:pt x="121" y="106"/>
                    <a:pt x="121" y="105"/>
                  </a:cubicBezTo>
                  <a:cubicBezTo>
                    <a:pt x="121" y="105"/>
                    <a:pt x="121" y="104"/>
                    <a:pt x="121" y="104"/>
                  </a:cubicBezTo>
                  <a:cubicBezTo>
                    <a:pt x="121" y="103"/>
                    <a:pt x="121" y="102"/>
                    <a:pt x="121" y="102"/>
                  </a:cubicBezTo>
                  <a:cubicBezTo>
                    <a:pt x="121" y="101"/>
                    <a:pt x="121" y="101"/>
                    <a:pt x="121" y="100"/>
                  </a:cubicBezTo>
                  <a:cubicBezTo>
                    <a:pt x="120" y="100"/>
                    <a:pt x="120" y="100"/>
                    <a:pt x="119" y="100"/>
                  </a:cubicBezTo>
                  <a:cubicBezTo>
                    <a:pt x="119" y="100"/>
                    <a:pt x="118" y="100"/>
                    <a:pt x="118" y="100"/>
                  </a:cubicBezTo>
                  <a:cubicBezTo>
                    <a:pt x="117" y="100"/>
                    <a:pt x="117" y="100"/>
                    <a:pt x="116" y="100"/>
                  </a:cubicBezTo>
                  <a:cubicBezTo>
                    <a:pt x="116" y="101"/>
                    <a:pt x="116" y="101"/>
                    <a:pt x="116" y="102"/>
                  </a:cubicBezTo>
                  <a:cubicBezTo>
                    <a:pt x="116" y="102"/>
                    <a:pt x="115" y="102"/>
                    <a:pt x="115" y="102"/>
                  </a:cubicBezTo>
                  <a:cubicBezTo>
                    <a:pt x="115" y="102"/>
                    <a:pt x="115" y="103"/>
                    <a:pt x="115" y="104"/>
                  </a:cubicBezTo>
                  <a:cubicBezTo>
                    <a:pt x="115" y="104"/>
                    <a:pt x="115" y="105"/>
                    <a:pt x="115" y="105"/>
                  </a:cubicBezTo>
                  <a:cubicBezTo>
                    <a:pt x="114" y="105"/>
                    <a:pt x="114" y="105"/>
                    <a:pt x="113" y="105"/>
                  </a:cubicBezTo>
                  <a:cubicBezTo>
                    <a:pt x="113" y="105"/>
                    <a:pt x="112" y="105"/>
                    <a:pt x="112" y="105"/>
                  </a:cubicBezTo>
                  <a:cubicBezTo>
                    <a:pt x="111" y="105"/>
                    <a:pt x="111" y="105"/>
                    <a:pt x="110" y="105"/>
                  </a:cubicBezTo>
                  <a:cubicBezTo>
                    <a:pt x="110" y="105"/>
                    <a:pt x="109" y="105"/>
                    <a:pt x="108" y="105"/>
                  </a:cubicBezTo>
                  <a:cubicBezTo>
                    <a:pt x="108" y="105"/>
                    <a:pt x="108" y="104"/>
                    <a:pt x="108" y="104"/>
                  </a:cubicBezTo>
                  <a:cubicBezTo>
                    <a:pt x="108" y="103"/>
                    <a:pt x="108" y="102"/>
                    <a:pt x="108" y="102"/>
                  </a:cubicBezTo>
                  <a:cubicBezTo>
                    <a:pt x="108" y="101"/>
                    <a:pt x="108" y="101"/>
                    <a:pt x="108" y="100"/>
                  </a:cubicBezTo>
                  <a:cubicBezTo>
                    <a:pt x="108" y="100"/>
                    <a:pt x="108" y="99"/>
                    <a:pt x="108" y="99"/>
                  </a:cubicBezTo>
                  <a:cubicBezTo>
                    <a:pt x="109" y="99"/>
                    <a:pt x="110" y="99"/>
                    <a:pt x="110" y="99"/>
                  </a:cubicBezTo>
                  <a:cubicBezTo>
                    <a:pt x="110" y="98"/>
                    <a:pt x="110" y="98"/>
                    <a:pt x="110" y="97"/>
                  </a:cubicBezTo>
                  <a:cubicBezTo>
                    <a:pt x="110" y="97"/>
                    <a:pt x="109" y="97"/>
                    <a:pt x="108" y="97"/>
                  </a:cubicBezTo>
                  <a:cubicBezTo>
                    <a:pt x="108" y="97"/>
                    <a:pt x="108" y="96"/>
                    <a:pt x="108" y="95"/>
                  </a:cubicBezTo>
                  <a:cubicBezTo>
                    <a:pt x="108" y="95"/>
                    <a:pt x="107" y="95"/>
                    <a:pt x="107" y="95"/>
                  </a:cubicBezTo>
                  <a:cubicBezTo>
                    <a:pt x="107" y="95"/>
                    <a:pt x="107" y="94"/>
                    <a:pt x="107" y="94"/>
                  </a:cubicBezTo>
                  <a:cubicBezTo>
                    <a:pt x="107" y="93"/>
                    <a:pt x="107" y="93"/>
                    <a:pt x="107" y="92"/>
                  </a:cubicBezTo>
                  <a:cubicBezTo>
                    <a:pt x="106" y="92"/>
                    <a:pt x="106" y="92"/>
                    <a:pt x="105" y="92"/>
                  </a:cubicBezTo>
                  <a:cubicBezTo>
                    <a:pt x="105" y="92"/>
                    <a:pt x="105" y="91"/>
                    <a:pt x="105" y="91"/>
                  </a:cubicBezTo>
                  <a:cubicBezTo>
                    <a:pt x="105" y="91"/>
                    <a:pt x="104" y="91"/>
                    <a:pt x="104" y="91"/>
                  </a:cubicBezTo>
                  <a:cubicBezTo>
                    <a:pt x="104" y="90"/>
                    <a:pt x="104" y="90"/>
                    <a:pt x="104" y="89"/>
                  </a:cubicBezTo>
                  <a:cubicBezTo>
                    <a:pt x="103" y="89"/>
                    <a:pt x="103" y="89"/>
                    <a:pt x="102" y="89"/>
                  </a:cubicBezTo>
                  <a:cubicBezTo>
                    <a:pt x="102" y="89"/>
                    <a:pt x="102" y="88"/>
                    <a:pt x="102" y="87"/>
                  </a:cubicBezTo>
                  <a:cubicBezTo>
                    <a:pt x="102" y="87"/>
                    <a:pt x="101" y="87"/>
                    <a:pt x="101" y="87"/>
                  </a:cubicBezTo>
                  <a:cubicBezTo>
                    <a:pt x="101" y="88"/>
                    <a:pt x="101" y="89"/>
                    <a:pt x="101" y="89"/>
                  </a:cubicBezTo>
                  <a:cubicBezTo>
                    <a:pt x="100" y="89"/>
                    <a:pt x="100" y="89"/>
                    <a:pt x="99" y="89"/>
                  </a:cubicBezTo>
                  <a:cubicBezTo>
                    <a:pt x="98" y="89"/>
                    <a:pt x="98" y="89"/>
                    <a:pt x="97" y="89"/>
                  </a:cubicBezTo>
                  <a:cubicBezTo>
                    <a:pt x="97" y="89"/>
                    <a:pt x="97" y="88"/>
                    <a:pt x="97" y="87"/>
                  </a:cubicBezTo>
                  <a:cubicBezTo>
                    <a:pt x="97" y="87"/>
                    <a:pt x="96" y="87"/>
                    <a:pt x="96" y="87"/>
                  </a:cubicBezTo>
                  <a:cubicBezTo>
                    <a:pt x="96" y="88"/>
                    <a:pt x="96" y="89"/>
                    <a:pt x="96" y="89"/>
                  </a:cubicBezTo>
                  <a:cubicBezTo>
                    <a:pt x="95" y="89"/>
                    <a:pt x="95" y="89"/>
                    <a:pt x="94" y="89"/>
                  </a:cubicBezTo>
                  <a:cubicBezTo>
                    <a:pt x="94" y="90"/>
                    <a:pt x="94" y="90"/>
                    <a:pt x="94" y="91"/>
                  </a:cubicBezTo>
                  <a:cubicBezTo>
                    <a:pt x="94" y="91"/>
                    <a:pt x="94" y="92"/>
                    <a:pt x="94" y="92"/>
                  </a:cubicBezTo>
                  <a:cubicBezTo>
                    <a:pt x="94" y="93"/>
                    <a:pt x="94" y="93"/>
                    <a:pt x="94" y="94"/>
                  </a:cubicBezTo>
                  <a:cubicBezTo>
                    <a:pt x="94" y="94"/>
                    <a:pt x="93" y="94"/>
                    <a:pt x="93" y="94"/>
                  </a:cubicBezTo>
                  <a:cubicBezTo>
                    <a:pt x="93" y="94"/>
                    <a:pt x="93" y="95"/>
                    <a:pt x="93" y="95"/>
                  </a:cubicBezTo>
                  <a:cubicBezTo>
                    <a:pt x="93" y="96"/>
                    <a:pt x="93" y="97"/>
                    <a:pt x="93" y="97"/>
                  </a:cubicBezTo>
                  <a:cubicBezTo>
                    <a:pt x="93" y="98"/>
                    <a:pt x="93" y="98"/>
                    <a:pt x="93" y="99"/>
                  </a:cubicBezTo>
                  <a:cubicBezTo>
                    <a:pt x="92" y="99"/>
                    <a:pt x="92" y="99"/>
                    <a:pt x="91" y="99"/>
                  </a:cubicBezTo>
                  <a:cubicBezTo>
                    <a:pt x="91" y="99"/>
                    <a:pt x="90" y="99"/>
                    <a:pt x="90" y="99"/>
                  </a:cubicBezTo>
                  <a:cubicBezTo>
                    <a:pt x="90" y="99"/>
                    <a:pt x="90" y="100"/>
                    <a:pt x="90" y="100"/>
                  </a:cubicBezTo>
                  <a:cubicBezTo>
                    <a:pt x="89" y="100"/>
                    <a:pt x="89" y="100"/>
                    <a:pt x="88" y="100"/>
                  </a:cubicBezTo>
                  <a:cubicBezTo>
                    <a:pt x="88" y="101"/>
                    <a:pt x="88" y="101"/>
                    <a:pt x="88" y="102"/>
                  </a:cubicBezTo>
                  <a:cubicBezTo>
                    <a:pt x="88" y="102"/>
                    <a:pt x="88" y="103"/>
                    <a:pt x="88" y="104"/>
                  </a:cubicBezTo>
                  <a:cubicBezTo>
                    <a:pt x="89" y="104"/>
                    <a:pt x="89" y="104"/>
                    <a:pt x="90" y="104"/>
                  </a:cubicBezTo>
                  <a:cubicBezTo>
                    <a:pt x="90" y="104"/>
                    <a:pt x="90" y="105"/>
                    <a:pt x="90" y="105"/>
                  </a:cubicBezTo>
                  <a:cubicBezTo>
                    <a:pt x="90" y="105"/>
                    <a:pt x="91" y="105"/>
                    <a:pt x="91" y="105"/>
                  </a:cubicBezTo>
                  <a:cubicBezTo>
                    <a:pt x="91" y="106"/>
                    <a:pt x="91" y="106"/>
                    <a:pt x="91" y="107"/>
                  </a:cubicBezTo>
                  <a:cubicBezTo>
                    <a:pt x="91" y="107"/>
                    <a:pt x="91" y="108"/>
                    <a:pt x="91" y="108"/>
                  </a:cubicBezTo>
                  <a:cubicBezTo>
                    <a:pt x="91" y="108"/>
                    <a:pt x="90" y="108"/>
                    <a:pt x="90" y="108"/>
                  </a:cubicBezTo>
                  <a:cubicBezTo>
                    <a:pt x="90" y="109"/>
                    <a:pt x="90" y="109"/>
                    <a:pt x="90" y="110"/>
                  </a:cubicBezTo>
                  <a:cubicBezTo>
                    <a:pt x="90" y="110"/>
                    <a:pt x="90" y="111"/>
                    <a:pt x="90" y="112"/>
                  </a:cubicBezTo>
                  <a:cubicBezTo>
                    <a:pt x="90" y="112"/>
                    <a:pt x="90" y="113"/>
                    <a:pt x="90" y="113"/>
                  </a:cubicBezTo>
                  <a:cubicBezTo>
                    <a:pt x="89" y="113"/>
                    <a:pt x="89" y="113"/>
                    <a:pt x="88" y="113"/>
                  </a:cubicBezTo>
                  <a:cubicBezTo>
                    <a:pt x="88" y="113"/>
                    <a:pt x="87" y="113"/>
                    <a:pt x="87" y="113"/>
                  </a:cubicBezTo>
                  <a:cubicBezTo>
                    <a:pt x="87" y="114"/>
                    <a:pt x="87" y="114"/>
                    <a:pt x="87" y="115"/>
                  </a:cubicBezTo>
                  <a:cubicBezTo>
                    <a:pt x="86" y="115"/>
                    <a:pt x="85" y="115"/>
                    <a:pt x="85" y="115"/>
                  </a:cubicBezTo>
                  <a:cubicBezTo>
                    <a:pt x="84" y="115"/>
                    <a:pt x="84" y="115"/>
                    <a:pt x="83" y="115"/>
                  </a:cubicBezTo>
                  <a:cubicBezTo>
                    <a:pt x="83" y="115"/>
                    <a:pt x="82" y="115"/>
                    <a:pt x="82" y="115"/>
                  </a:cubicBezTo>
                  <a:cubicBezTo>
                    <a:pt x="82" y="115"/>
                    <a:pt x="82" y="116"/>
                    <a:pt x="82" y="116"/>
                  </a:cubicBezTo>
                  <a:cubicBezTo>
                    <a:pt x="82" y="117"/>
                    <a:pt x="82" y="118"/>
                    <a:pt x="82" y="118"/>
                  </a:cubicBezTo>
                  <a:cubicBezTo>
                    <a:pt x="82" y="119"/>
                    <a:pt x="82" y="119"/>
                    <a:pt x="82" y="120"/>
                  </a:cubicBezTo>
                  <a:cubicBezTo>
                    <a:pt x="82" y="120"/>
                    <a:pt x="82" y="121"/>
                    <a:pt x="82" y="121"/>
                  </a:cubicBezTo>
                  <a:cubicBezTo>
                    <a:pt x="81" y="121"/>
                    <a:pt x="81" y="121"/>
                    <a:pt x="80" y="121"/>
                  </a:cubicBezTo>
                  <a:cubicBezTo>
                    <a:pt x="80" y="122"/>
                    <a:pt x="80" y="122"/>
                    <a:pt x="80" y="123"/>
                  </a:cubicBezTo>
                  <a:cubicBezTo>
                    <a:pt x="80" y="123"/>
                    <a:pt x="80" y="124"/>
                    <a:pt x="80" y="125"/>
                  </a:cubicBezTo>
                  <a:cubicBezTo>
                    <a:pt x="80" y="125"/>
                    <a:pt x="80" y="126"/>
                    <a:pt x="80" y="126"/>
                  </a:cubicBezTo>
                  <a:cubicBezTo>
                    <a:pt x="80" y="126"/>
                    <a:pt x="79" y="126"/>
                    <a:pt x="79" y="126"/>
                  </a:cubicBezTo>
                  <a:cubicBezTo>
                    <a:pt x="78" y="126"/>
                    <a:pt x="78" y="126"/>
                    <a:pt x="77" y="126"/>
                  </a:cubicBezTo>
                  <a:cubicBezTo>
                    <a:pt x="77" y="126"/>
                    <a:pt x="76" y="126"/>
                    <a:pt x="76" y="126"/>
                  </a:cubicBezTo>
                  <a:cubicBezTo>
                    <a:pt x="76" y="126"/>
                    <a:pt x="76" y="125"/>
                    <a:pt x="76" y="125"/>
                  </a:cubicBezTo>
                  <a:cubicBezTo>
                    <a:pt x="76" y="125"/>
                    <a:pt x="77" y="125"/>
                    <a:pt x="77" y="125"/>
                  </a:cubicBezTo>
                  <a:cubicBezTo>
                    <a:pt x="77" y="124"/>
                    <a:pt x="77" y="123"/>
                    <a:pt x="77" y="123"/>
                  </a:cubicBezTo>
                  <a:cubicBezTo>
                    <a:pt x="78" y="123"/>
                    <a:pt x="78" y="123"/>
                    <a:pt x="79" y="123"/>
                  </a:cubicBezTo>
                  <a:cubicBezTo>
                    <a:pt x="79" y="122"/>
                    <a:pt x="79" y="122"/>
                    <a:pt x="79" y="121"/>
                  </a:cubicBezTo>
                  <a:cubicBezTo>
                    <a:pt x="78" y="121"/>
                    <a:pt x="78" y="121"/>
                    <a:pt x="77" y="121"/>
                  </a:cubicBezTo>
                  <a:cubicBezTo>
                    <a:pt x="77" y="121"/>
                    <a:pt x="77" y="120"/>
                    <a:pt x="77" y="120"/>
                  </a:cubicBezTo>
                  <a:cubicBezTo>
                    <a:pt x="77" y="119"/>
                    <a:pt x="77" y="119"/>
                    <a:pt x="77" y="118"/>
                  </a:cubicBezTo>
                  <a:cubicBezTo>
                    <a:pt x="77" y="118"/>
                    <a:pt x="77" y="117"/>
                    <a:pt x="77" y="116"/>
                  </a:cubicBezTo>
                  <a:cubicBezTo>
                    <a:pt x="77" y="116"/>
                    <a:pt x="77" y="115"/>
                    <a:pt x="77" y="115"/>
                  </a:cubicBezTo>
                  <a:cubicBezTo>
                    <a:pt x="77" y="114"/>
                    <a:pt x="77" y="114"/>
                    <a:pt x="77" y="113"/>
                  </a:cubicBezTo>
                  <a:cubicBezTo>
                    <a:pt x="77" y="113"/>
                    <a:pt x="76" y="113"/>
                    <a:pt x="76" y="113"/>
                  </a:cubicBezTo>
                  <a:cubicBezTo>
                    <a:pt x="75" y="113"/>
                    <a:pt x="75" y="113"/>
                    <a:pt x="74" y="113"/>
                  </a:cubicBezTo>
                  <a:cubicBezTo>
                    <a:pt x="74" y="113"/>
                    <a:pt x="74" y="112"/>
                    <a:pt x="74" y="112"/>
                  </a:cubicBezTo>
                  <a:cubicBezTo>
                    <a:pt x="74" y="112"/>
                    <a:pt x="73" y="112"/>
                    <a:pt x="73" y="112"/>
                  </a:cubicBezTo>
                  <a:cubicBezTo>
                    <a:pt x="72" y="112"/>
                    <a:pt x="71" y="112"/>
                    <a:pt x="71" y="112"/>
                  </a:cubicBezTo>
                  <a:cubicBezTo>
                    <a:pt x="71" y="111"/>
                    <a:pt x="71" y="110"/>
                    <a:pt x="71" y="110"/>
                  </a:cubicBezTo>
                  <a:cubicBezTo>
                    <a:pt x="71" y="109"/>
                    <a:pt x="71" y="109"/>
                    <a:pt x="71" y="108"/>
                  </a:cubicBezTo>
                  <a:cubicBezTo>
                    <a:pt x="70" y="108"/>
                    <a:pt x="70" y="108"/>
                    <a:pt x="69" y="108"/>
                  </a:cubicBezTo>
                  <a:cubicBezTo>
                    <a:pt x="69" y="108"/>
                    <a:pt x="68" y="108"/>
                    <a:pt x="68" y="108"/>
                  </a:cubicBezTo>
                  <a:cubicBezTo>
                    <a:pt x="68" y="108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5"/>
                  </a:cubicBezTo>
                  <a:cubicBezTo>
                    <a:pt x="67" y="105"/>
                    <a:pt x="67" y="105"/>
                    <a:pt x="66" y="105"/>
                  </a:cubicBezTo>
                  <a:cubicBezTo>
                    <a:pt x="66" y="105"/>
                    <a:pt x="65" y="105"/>
                    <a:pt x="65" y="105"/>
                  </a:cubicBezTo>
                  <a:cubicBezTo>
                    <a:pt x="65" y="105"/>
                    <a:pt x="65" y="104"/>
                    <a:pt x="65" y="104"/>
                  </a:cubicBezTo>
                  <a:cubicBezTo>
                    <a:pt x="64" y="104"/>
                    <a:pt x="64" y="104"/>
                    <a:pt x="63" y="104"/>
                  </a:cubicBezTo>
                  <a:cubicBezTo>
                    <a:pt x="63" y="104"/>
                    <a:pt x="62" y="104"/>
                    <a:pt x="61" y="104"/>
                  </a:cubicBezTo>
                  <a:cubicBezTo>
                    <a:pt x="61" y="103"/>
                    <a:pt x="61" y="102"/>
                    <a:pt x="61" y="102"/>
                  </a:cubicBezTo>
                  <a:cubicBezTo>
                    <a:pt x="61" y="102"/>
                    <a:pt x="60" y="102"/>
                    <a:pt x="60" y="102"/>
                  </a:cubicBezTo>
                  <a:cubicBezTo>
                    <a:pt x="60" y="101"/>
                    <a:pt x="60" y="101"/>
                    <a:pt x="60" y="100"/>
                  </a:cubicBezTo>
                  <a:cubicBezTo>
                    <a:pt x="60" y="100"/>
                    <a:pt x="60" y="99"/>
                    <a:pt x="60" y="99"/>
                  </a:cubicBezTo>
                  <a:cubicBezTo>
                    <a:pt x="60" y="98"/>
                    <a:pt x="60" y="98"/>
                    <a:pt x="60" y="97"/>
                  </a:cubicBezTo>
                  <a:cubicBezTo>
                    <a:pt x="60" y="97"/>
                    <a:pt x="60" y="96"/>
                    <a:pt x="60" y="95"/>
                  </a:cubicBezTo>
                  <a:cubicBezTo>
                    <a:pt x="59" y="95"/>
                    <a:pt x="59" y="95"/>
                    <a:pt x="58" y="95"/>
                  </a:cubicBezTo>
                  <a:cubicBezTo>
                    <a:pt x="58" y="95"/>
                    <a:pt x="58" y="94"/>
                    <a:pt x="58" y="94"/>
                  </a:cubicBezTo>
                  <a:cubicBezTo>
                    <a:pt x="58" y="93"/>
                    <a:pt x="58" y="93"/>
                    <a:pt x="58" y="92"/>
                  </a:cubicBezTo>
                  <a:cubicBezTo>
                    <a:pt x="59" y="92"/>
                    <a:pt x="59" y="92"/>
                    <a:pt x="60" y="92"/>
                  </a:cubicBezTo>
                  <a:cubicBezTo>
                    <a:pt x="60" y="92"/>
                    <a:pt x="60" y="91"/>
                    <a:pt x="60" y="91"/>
                  </a:cubicBezTo>
                  <a:cubicBezTo>
                    <a:pt x="60" y="90"/>
                    <a:pt x="60" y="90"/>
                    <a:pt x="60" y="89"/>
                  </a:cubicBezTo>
                  <a:cubicBezTo>
                    <a:pt x="60" y="89"/>
                    <a:pt x="61" y="89"/>
                    <a:pt x="61" y="89"/>
                  </a:cubicBezTo>
                  <a:cubicBezTo>
                    <a:pt x="62" y="89"/>
                    <a:pt x="63" y="89"/>
                    <a:pt x="63" y="89"/>
                  </a:cubicBezTo>
                  <a:cubicBezTo>
                    <a:pt x="63" y="89"/>
                    <a:pt x="63" y="88"/>
                    <a:pt x="63" y="87"/>
                  </a:cubicBezTo>
                  <a:cubicBezTo>
                    <a:pt x="63" y="87"/>
                    <a:pt x="63" y="86"/>
                    <a:pt x="63" y="86"/>
                  </a:cubicBezTo>
                  <a:cubicBezTo>
                    <a:pt x="64" y="86"/>
                    <a:pt x="64" y="86"/>
                    <a:pt x="65" y="86"/>
                  </a:cubicBezTo>
                  <a:cubicBezTo>
                    <a:pt x="65" y="85"/>
                    <a:pt x="65" y="85"/>
                    <a:pt x="65" y="84"/>
                  </a:cubicBezTo>
                  <a:cubicBezTo>
                    <a:pt x="65" y="84"/>
                    <a:pt x="66" y="84"/>
                    <a:pt x="66" y="84"/>
                  </a:cubicBezTo>
                  <a:cubicBezTo>
                    <a:pt x="67" y="84"/>
                    <a:pt x="67" y="84"/>
                    <a:pt x="68" y="84"/>
                  </a:cubicBezTo>
                  <a:cubicBezTo>
                    <a:pt x="68" y="84"/>
                    <a:pt x="68" y="83"/>
                    <a:pt x="68" y="83"/>
                  </a:cubicBezTo>
                  <a:cubicBezTo>
                    <a:pt x="68" y="83"/>
                    <a:pt x="69" y="83"/>
                    <a:pt x="69" y="83"/>
                  </a:cubicBezTo>
                  <a:cubicBezTo>
                    <a:pt x="70" y="83"/>
                    <a:pt x="70" y="83"/>
                    <a:pt x="71" y="83"/>
                  </a:cubicBezTo>
                  <a:cubicBezTo>
                    <a:pt x="71" y="82"/>
                    <a:pt x="71" y="81"/>
                    <a:pt x="71" y="81"/>
                  </a:cubicBezTo>
                  <a:cubicBezTo>
                    <a:pt x="71" y="81"/>
                    <a:pt x="72" y="81"/>
                    <a:pt x="73" y="81"/>
                  </a:cubicBezTo>
                  <a:cubicBezTo>
                    <a:pt x="73" y="80"/>
                    <a:pt x="73" y="80"/>
                    <a:pt x="73" y="79"/>
                  </a:cubicBezTo>
                  <a:cubicBezTo>
                    <a:pt x="73" y="79"/>
                    <a:pt x="74" y="79"/>
                    <a:pt x="74" y="79"/>
                  </a:cubicBezTo>
                  <a:cubicBezTo>
                    <a:pt x="75" y="79"/>
                    <a:pt x="75" y="79"/>
                    <a:pt x="76" y="79"/>
                  </a:cubicBezTo>
                  <a:cubicBezTo>
                    <a:pt x="76" y="79"/>
                    <a:pt x="77" y="79"/>
                    <a:pt x="77" y="79"/>
                  </a:cubicBezTo>
                  <a:cubicBezTo>
                    <a:pt x="78" y="79"/>
                    <a:pt x="78" y="79"/>
                    <a:pt x="79" y="79"/>
                  </a:cubicBezTo>
                  <a:cubicBezTo>
                    <a:pt x="79" y="79"/>
                    <a:pt x="79" y="78"/>
                    <a:pt x="79" y="78"/>
                  </a:cubicBezTo>
                  <a:cubicBezTo>
                    <a:pt x="79" y="77"/>
                    <a:pt x="79" y="77"/>
                    <a:pt x="79" y="76"/>
                  </a:cubicBezTo>
                  <a:cubicBezTo>
                    <a:pt x="79" y="76"/>
                    <a:pt x="80" y="76"/>
                    <a:pt x="80" y="76"/>
                  </a:cubicBezTo>
                  <a:cubicBezTo>
                    <a:pt x="80" y="76"/>
                    <a:pt x="80" y="75"/>
                    <a:pt x="80" y="75"/>
                  </a:cubicBezTo>
                  <a:cubicBezTo>
                    <a:pt x="81" y="75"/>
                    <a:pt x="81" y="75"/>
                    <a:pt x="82" y="75"/>
                  </a:cubicBezTo>
                  <a:cubicBezTo>
                    <a:pt x="82" y="74"/>
                    <a:pt x="82" y="73"/>
                    <a:pt x="82" y="73"/>
                  </a:cubicBezTo>
                  <a:cubicBezTo>
                    <a:pt x="82" y="73"/>
                    <a:pt x="83" y="73"/>
                    <a:pt x="83" y="73"/>
                  </a:cubicBezTo>
                  <a:cubicBezTo>
                    <a:pt x="83" y="72"/>
                    <a:pt x="83" y="72"/>
                    <a:pt x="83" y="71"/>
                  </a:cubicBezTo>
                  <a:cubicBezTo>
                    <a:pt x="84" y="71"/>
                    <a:pt x="84" y="71"/>
                    <a:pt x="85" y="71"/>
                  </a:cubicBezTo>
                  <a:cubicBezTo>
                    <a:pt x="85" y="72"/>
                    <a:pt x="85" y="72"/>
                    <a:pt x="85" y="73"/>
                  </a:cubicBezTo>
                  <a:cubicBezTo>
                    <a:pt x="84" y="73"/>
                    <a:pt x="84" y="73"/>
                    <a:pt x="83" y="73"/>
                  </a:cubicBezTo>
                  <a:cubicBezTo>
                    <a:pt x="83" y="73"/>
                    <a:pt x="83" y="74"/>
                    <a:pt x="83" y="75"/>
                  </a:cubicBezTo>
                  <a:cubicBezTo>
                    <a:pt x="83" y="75"/>
                    <a:pt x="83" y="76"/>
                    <a:pt x="83" y="76"/>
                  </a:cubicBezTo>
                  <a:cubicBezTo>
                    <a:pt x="83" y="76"/>
                    <a:pt x="82" y="76"/>
                    <a:pt x="82" y="76"/>
                  </a:cubicBezTo>
                  <a:cubicBezTo>
                    <a:pt x="82" y="77"/>
                    <a:pt x="82" y="77"/>
                    <a:pt x="82" y="78"/>
                  </a:cubicBezTo>
                  <a:cubicBezTo>
                    <a:pt x="81" y="78"/>
                    <a:pt x="81" y="78"/>
                    <a:pt x="80" y="78"/>
                  </a:cubicBezTo>
                  <a:cubicBezTo>
                    <a:pt x="80" y="78"/>
                    <a:pt x="80" y="79"/>
                    <a:pt x="80" y="79"/>
                  </a:cubicBezTo>
                  <a:cubicBezTo>
                    <a:pt x="80" y="80"/>
                    <a:pt x="80" y="80"/>
                    <a:pt x="80" y="81"/>
                  </a:cubicBezTo>
                  <a:cubicBezTo>
                    <a:pt x="80" y="81"/>
                    <a:pt x="80" y="82"/>
                    <a:pt x="80" y="83"/>
                  </a:cubicBezTo>
                  <a:cubicBezTo>
                    <a:pt x="81" y="83"/>
                    <a:pt x="81" y="83"/>
                    <a:pt x="82" y="83"/>
                  </a:cubicBezTo>
                  <a:cubicBezTo>
                    <a:pt x="82" y="83"/>
                    <a:pt x="82" y="84"/>
                    <a:pt x="82" y="84"/>
                  </a:cubicBezTo>
                  <a:cubicBezTo>
                    <a:pt x="82" y="84"/>
                    <a:pt x="83" y="84"/>
                    <a:pt x="83" y="84"/>
                  </a:cubicBezTo>
                  <a:cubicBezTo>
                    <a:pt x="84" y="84"/>
                    <a:pt x="84" y="84"/>
                    <a:pt x="85" y="84"/>
                  </a:cubicBezTo>
                  <a:cubicBezTo>
                    <a:pt x="85" y="84"/>
                    <a:pt x="85" y="83"/>
                    <a:pt x="85" y="83"/>
                  </a:cubicBezTo>
                  <a:cubicBezTo>
                    <a:pt x="85" y="83"/>
                    <a:pt x="86" y="83"/>
                    <a:pt x="87" y="83"/>
                  </a:cubicBezTo>
                  <a:cubicBezTo>
                    <a:pt x="87" y="82"/>
                    <a:pt x="87" y="81"/>
                    <a:pt x="87" y="81"/>
                  </a:cubicBezTo>
                  <a:cubicBezTo>
                    <a:pt x="87" y="81"/>
                    <a:pt x="88" y="81"/>
                    <a:pt x="88" y="81"/>
                  </a:cubicBezTo>
                  <a:cubicBezTo>
                    <a:pt x="88" y="81"/>
                    <a:pt x="88" y="82"/>
                    <a:pt x="88" y="83"/>
                  </a:cubicBezTo>
                  <a:cubicBezTo>
                    <a:pt x="89" y="83"/>
                    <a:pt x="89" y="83"/>
                    <a:pt x="90" y="83"/>
                  </a:cubicBezTo>
                  <a:cubicBezTo>
                    <a:pt x="90" y="83"/>
                    <a:pt x="90" y="84"/>
                    <a:pt x="90" y="84"/>
                  </a:cubicBezTo>
                  <a:cubicBezTo>
                    <a:pt x="90" y="84"/>
                    <a:pt x="91" y="84"/>
                    <a:pt x="91" y="84"/>
                  </a:cubicBezTo>
                  <a:cubicBezTo>
                    <a:pt x="92" y="84"/>
                    <a:pt x="92" y="84"/>
                    <a:pt x="93" y="84"/>
                  </a:cubicBezTo>
                  <a:cubicBezTo>
                    <a:pt x="93" y="84"/>
                    <a:pt x="93" y="83"/>
                    <a:pt x="93" y="83"/>
                  </a:cubicBezTo>
                  <a:cubicBezTo>
                    <a:pt x="93" y="82"/>
                    <a:pt x="93" y="81"/>
                    <a:pt x="93" y="81"/>
                  </a:cubicBezTo>
                  <a:cubicBezTo>
                    <a:pt x="92" y="81"/>
                    <a:pt x="92" y="81"/>
                    <a:pt x="91" y="81"/>
                  </a:cubicBezTo>
                  <a:cubicBezTo>
                    <a:pt x="91" y="80"/>
                    <a:pt x="91" y="80"/>
                    <a:pt x="91" y="79"/>
                  </a:cubicBezTo>
                  <a:cubicBezTo>
                    <a:pt x="91" y="79"/>
                    <a:pt x="91" y="78"/>
                    <a:pt x="91" y="78"/>
                  </a:cubicBezTo>
                  <a:cubicBezTo>
                    <a:pt x="91" y="77"/>
                    <a:pt x="91" y="77"/>
                    <a:pt x="91" y="76"/>
                  </a:cubicBezTo>
                  <a:cubicBezTo>
                    <a:pt x="91" y="76"/>
                    <a:pt x="90" y="76"/>
                    <a:pt x="90" y="76"/>
                  </a:cubicBezTo>
                  <a:cubicBezTo>
                    <a:pt x="89" y="76"/>
                    <a:pt x="89" y="76"/>
                    <a:pt x="88" y="76"/>
                  </a:cubicBezTo>
                  <a:cubicBezTo>
                    <a:pt x="88" y="76"/>
                    <a:pt x="88" y="75"/>
                    <a:pt x="88" y="75"/>
                  </a:cubicBezTo>
                  <a:cubicBezTo>
                    <a:pt x="88" y="75"/>
                    <a:pt x="87" y="75"/>
                    <a:pt x="87" y="75"/>
                  </a:cubicBezTo>
                  <a:cubicBezTo>
                    <a:pt x="87" y="74"/>
                    <a:pt x="87" y="73"/>
                    <a:pt x="87" y="73"/>
                  </a:cubicBezTo>
                  <a:cubicBezTo>
                    <a:pt x="87" y="72"/>
                    <a:pt x="87" y="72"/>
                    <a:pt x="87" y="71"/>
                  </a:cubicBezTo>
                  <a:cubicBezTo>
                    <a:pt x="87" y="71"/>
                    <a:pt x="88" y="71"/>
                    <a:pt x="88" y="71"/>
                  </a:cubicBezTo>
                  <a:cubicBezTo>
                    <a:pt x="88" y="72"/>
                    <a:pt x="88" y="72"/>
                    <a:pt x="88" y="73"/>
                  </a:cubicBezTo>
                  <a:cubicBezTo>
                    <a:pt x="88" y="73"/>
                    <a:pt x="88" y="74"/>
                    <a:pt x="88" y="75"/>
                  </a:cubicBezTo>
                  <a:cubicBezTo>
                    <a:pt x="89" y="75"/>
                    <a:pt x="89" y="75"/>
                    <a:pt x="90" y="75"/>
                  </a:cubicBezTo>
                  <a:cubicBezTo>
                    <a:pt x="90" y="74"/>
                    <a:pt x="90" y="73"/>
                    <a:pt x="90" y="73"/>
                  </a:cubicBezTo>
                  <a:cubicBezTo>
                    <a:pt x="90" y="72"/>
                    <a:pt x="90" y="72"/>
                    <a:pt x="90" y="71"/>
                  </a:cubicBezTo>
                  <a:cubicBezTo>
                    <a:pt x="90" y="71"/>
                    <a:pt x="91" y="71"/>
                    <a:pt x="91" y="71"/>
                  </a:cubicBezTo>
                  <a:cubicBezTo>
                    <a:pt x="92" y="71"/>
                    <a:pt x="92" y="71"/>
                    <a:pt x="93" y="71"/>
                  </a:cubicBezTo>
                  <a:cubicBezTo>
                    <a:pt x="93" y="71"/>
                    <a:pt x="93" y="70"/>
                    <a:pt x="93" y="70"/>
                  </a:cubicBezTo>
                  <a:cubicBezTo>
                    <a:pt x="93" y="70"/>
                    <a:pt x="94" y="70"/>
                    <a:pt x="94" y="70"/>
                  </a:cubicBezTo>
                  <a:cubicBezTo>
                    <a:pt x="95" y="70"/>
                    <a:pt x="95" y="70"/>
                    <a:pt x="96" y="70"/>
                  </a:cubicBezTo>
                  <a:cubicBezTo>
                    <a:pt x="96" y="69"/>
                    <a:pt x="96" y="69"/>
                    <a:pt x="96" y="68"/>
                  </a:cubicBezTo>
                  <a:cubicBezTo>
                    <a:pt x="96" y="67"/>
                    <a:pt x="96" y="67"/>
                    <a:pt x="96" y="66"/>
                  </a:cubicBezTo>
                  <a:cubicBezTo>
                    <a:pt x="96" y="66"/>
                    <a:pt x="96" y="65"/>
                    <a:pt x="96" y="65"/>
                  </a:cubicBezTo>
                  <a:cubicBezTo>
                    <a:pt x="96" y="64"/>
                    <a:pt x="96" y="64"/>
                    <a:pt x="96" y="63"/>
                  </a:cubicBezTo>
                  <a:cubicBezTo>
                    <a:pt x="96" y="63"/>
                    <a:pt x="97" y="63"/>
                    <a:pt x="97" y="63"/>
                  </a:cubicBezTo>
                  <a:cubicBezTo>
                    <a:pt x="97" y="63"/>
                    <a:pt x="97" y="62"/>
                    <a:pt x="97" y="62"/>
                  </a:cubicBezTo>
                  <a:cubicBezTo>
                    <a:pt x="97" y="61"/>
                    <a:pt x="97" y="61"/>
                    <a:pt x="97" y="60"/>
                  </a:cubicBezTo>
                  <a:cubicBezTo>
                    <a:pt x="97" y="59"/>
                    <a:pt x="97" y="59"/>
                    <a:pt x="97" y="58"/>
                  </a:cubicBezTo>
                  <a:cubicBezTo>
                    <a:pt x="98" y="58"/>
                    <a:pt x="98" y="58"/>
                    <a:pt x="99" y="58"/>
                  </a:cubicBezTo>
                  <a:cubicBezTo>
                    <a:pt x="99" y="59"/>
                    <a:pt x="99" y="59"/>
                    <a:pt x="99" y="60"/>
                  </a:cubicBezTo>
                  <a:cubicBezTo>
                    <a:pt x="100" y="60"/>
                    <a:pt x="100" y="60"/>
                    <a:pt x="101" y="60"/>
                  </a:cubicBezTo>
                  <a:cubicBezTo>
                    <a:pt x="101" y="61"/>
                    <a:pt x="101" y="61"/>
                    <a:pt x="101" y="62"/>
                  </a:cubicBezTo>
                  <a:cubicBezTo>
                    <a:pt x="101" y="62"/>
                    <a:pt x="101" y="63"/>
                    <a:pt x="101" y="63"/>
                  </a:cubicBezTo>
                  <a:cubicBezTo>
                    <a:pt x="101" y="63"/>
                    <a:pt x="102" y="63"/>
                    <a:pt x="102" y="63"/>
                  </a:cubicBezTo>
                  <a:cubicBezTo>
                    <a:pt x="102" y="63"/>
                    <a:pt x="102" y="62"/>
                    <a:pt x="102" y="62"/>
                  </a:cubicBezTo>
                  <a:cubicBezTo>
                    <a:pt x="103" y="62"/>
                    <a:pt x="103" y="62"/>
                    <a:pt x="104" y="62"/>
                  </a:cubicBezTo>
                  <a:cubicBezTo>
                    <a:pt x="104" y="61"/>
                    <a:pt x="104" y="61"/>
                    <a:pt x="104" y="60"/>
                  </a:cubicBezTo>
                  <a:cubicBezTo>
                    <a:pt x="104" y="60"/>
                    <a:pt x="105" y="60"/>
                    <a:pt x="105" y="60"/>
                  </a:cubicBezTo>
                  <a:cubicBezTo>
                    <a:pt x="105" y="61"/>
                    <a:pt x="105" y="61"/>
                    <a:pt x="105" y="62"/>
                  </a:cubicBezTo>
                  <a:cubicBezTo>
                    <a:pt x="105" y="62"/>
                    <a:pt x="105" y="63"/>
                    <a:pt x="105" y="63"/>
                  </a:cubicBezTo>
                  <a:cubicBezTo>
                    <a:pt x="106" y="63"/>
                    <a:pt x="106" y="63"/>
                    <a:pt x="107" y="63"/>
                  </a:cubicBezTo>
                  <a:cubicBezTo>
                    <a:pt x="107" y="64"/>
                    <a:pt x="107" y="64"/>
                    <a:pt x="107" y="65"/>
                  </a:cubicBezTo>
                  <a:cubicBezTo>
                    <a:pt x="106" y="65"/>
                    <a:pt x="106" y="65"/>
                    <a:pt x="105" y="65"/>
                  </a:cubicBezTo>
                  <a:cubicBezTo>
                    <a:pt x="105" y="65"/>
                    <a:pt x="104" y="65"/>
                    <a:pt x="104" y="65"/>
                  </a:cubicBezTo>
                  <a:cubicBezTo>
                    <a:pt x="104" y="65"/>
                    <a:pt x="104" y="66"/>
                    <a:pt x="104" y="66"/>
                  </a:cubicBezTo>
                  <a:cubicBezTo>
                    <a:pt x="103" y="66"/>
                    <a:pt x="103" y="66"/>
                    <a:pt x="102" y="66"/>
                  </a:cubicBezTo>
                  <a:cubicBezTo>
                    <a:pt x="102" y="67"/>
                    <a:pt x="102" y="67"/>
                    <a:pt x="102" y="68"/>
                  </a:cubicBezTo>
                  <a:cubicBezTo>
                    <a:pt x="102" y="69"/>
                    <a:pt x="102" y="69"/>
                    <a:pt x="102" y="70"/>
                  </a:cubicBezTo>
                  <a:cubicBezTo>
                    <a:pt x="103" y="70"/>
                    <a:pt x="103" y="70"/>
                    <a:pt x="104" y="70"/>
                  </a:cubicBezTo>
                  <a:cubicBezTo>
                    <a:pt x="104" y="70"/>
                    <a:pt x="104" y="71"/>
                    <a:pt x="104" y="71"/>
                  </a:cubicBezTo>
                  <a:cubicBezTo>
                    <a:pt x="104" y="71"/>
                    <a:pt x="105" y="71"/>
                    <a:pt x="105" y="71"/>
                  </a:cubicBezTo>
                  <a:cubicBezTo>
                    <a:pt x="105" y="71"/>
                    <a:pt x="105" y="70"/>
                    <a:pt x="105" y="70"/>
                  </a:cubicBezTo>
                  <a:cubicBezTo>
                    <a:pt x="106" y="70"/>
                    <a:pt x="106" y="70"/>
                    <a:pt x="107" y="70"/>
                  </a:cubicBezTo>
                  <a:cubicBezTo>
                    <a:pt x="107" y="70"/>
                    <a:pt x="108" y="70"/>
                    <a:pt x="108" y="70"/>
                  </a:cubicBezTo>
                  <a:cubicBezTo>
                    <a:pt x="108" y="69"/>
                    <a:pt x="108" y="69"/>
                    <a:pt x="108" y="68"/>
                  </a:cubicBezTo>
                  <a:cubicBezTo>
                    <a:pt x="109" y="68"/>
                    <a:pt x="110" y="68"/>
                    <a:pt x="110" y="68"/>
                  </a:cubicBezTo>
                  <a:cubicBezTo>
                    <a:pt x="110" y="67"/>
                    <a:pt x="110" y="67"/>
                    <a:pt x="110" y="66"/>
                  </a:cubicBezTo>
                  <a:cubicBezTo>
                    <a:pt x="111" y="66"/>
                    <a:pt x="111" y="66"/>
                    <a:pt x="112" y="66"/>
                  </a:cubicBezTo>
                  <a:cubicBezTo>
                    <a:pt x="112" y="67"/>
                    <a:pt x="112" y="67"/>
                    <a:pt x="112" y="68"/>
                  </a:cubicBezTo>
                  <a:cubicBezTo>
                    <a:pt x="112" y="69"/>
                    <a:pt x="112" y="69"/>
                    <a:pt x="112" y="70"/>
                  </a:cubicBezTo>
                  <a:cubicBezTo>
                    <a:pt x="112" y="70"/>
                    <a:pt x="112" y="71"/>
                    <a:pt x="112" y="71"/>
                  </a:cubicBezTo>
                  <a:cubicBezTo>
                    <a:pt x="111" y="71"/>
                    <a:pt x="111" y="71"/>
                    <a:pt x="110" y="71"/>
                  </a:cubicBezTo>
                  <a:cubicBezTo>
                    <a:pt x="110" y="72"/>
                    <a:pt x="110" y="72"/>
                    <a:pt x="110" y="73"/>
                  </a:cubicBezTo>
                  <a:cubicBezTo>
                    <a:pt x="110" y="73"/>
                    <a:pt x="109" y="73"/>
                    <a:pt x="108" y="73"/>
                  </a:cubicBezTo>
                  <a:cubicBezTo>
                    <a:pt x="108" y="73"/>
                    <a:pt x="107" y="73"/>
                    <a:pt x="107" y="73"/>
                  </a:cubicBezTo>
                  <a:cubicBezTo>
                    <a:pt x="107" y="73"/>
                    <a:pt x="107" y="74"/>
                    <a:pt x="107" y="75"/>
                  </a:cubicBezTo>
                  <a:cubicBezTo>
                    <a:pt x="107" y="75"/>
                    <a:pt x="107" y="76"/>
                    <a:pt x="107" y="76"/>
                  </a:cubicBezTo>
                  <a:cubicBezTo>
                    <a:pt x="106" y="76"/>
                    <a:pt x="106" y="76"/>
                    <a:pt x="105" y="76"/>
                  </a:cubicBezTo>
                  <a:cubicBezTo>
                    <a:pt x="105" y="77"/>
                    <a:pt x="105" y="77"/>
                    <a:pt x="105" y="78"/>
                  </a:cubicBezTo>
                  <a:cubicBezTo>
                    <a:pt x="105" y="78"/>
                    <a:pt x="104" y="78"/>
                    <a:pt x="104" y="78"/>
                  </a:cubicBezTo>
                  <a:cubicBezTo>
                    <a:pt x="103" y="78"/>
                    <a:pt x="103" y="78"/>
                    <a:pt x="102" y="78"/>
                  </a:cubicBezTo>
                  <a:cubicBezTo>
                    <a:pt x="102" y="78"/>
                    <a:pt x="101" y="78"/>
                    <a:pt x="101" y="78"/>
                  </a:cubicBezTo>
                  <a:cubicBezTo>
                    <a:pt x="100" y="78"/>
                    <a:pt x="100" y="78"/>
                    <a:pt x="99" y="78"/>
                  </a:cubicBezTo>
                  <a:cubicBezTo>
                    <a:pt x="98" y="78"/>
                    <a:pt x="98" y="78"/>
                    <a:pt x="97" y="78"/>
                  </a:cubicBezTo>
                  <a:cubicBezTo>
                    <a:pt x="97" y="78"/>
                    <a:pt x="97" y="79"/>
                    <a:pt x="97" y="79"/>
                  </a:cubicBezTo>
                  <a:cubicBezTo>
                    <a:pt x="97" y="80"/>
                    <a:pt x="97" y="80"/>
                    <a:pt x="97" y="81"/>
                  </a:cubicBezTo>
                  <a:cubicBezTo>
                    <a:pt x="97" y="81"/>
                    <a:pt x="97" y="82"/>
                    <a:pt x="97" y="83"/>
                  </a:cubicBezTo>
                  <a:cubicBezTo>
                    <a:pt x="98" y="83"/>
                    <a:pt x="98" y="83"/>
                    <a:pt x="99" y="83"/>
                  </a:cubicBezTo>
                  <a:cubicBezTo>
                    <a:pt x="100" y="83"/>
                    <a:pt x="100" y="83"/>
                    <a:pt x="101" y="83"/>
                  </a:cubicBezTo>
                  <a:cubicBezTo>
                    <a:pt x="101" y="83"/>
                    <a:pt x="102" y="83"/>
                    <a:pt x="102" y="83"/>
                  </a:cubicBezTo>
                  <a:cubicBezTo>
                    <a:pt x="103" y="83"/>
                    <a:pt x="103" y="83"/>
                    <a:pt x="104" y="83"/>
                  </a:cubicBezTo>
                  <a:cubicBezTo>
                    <a:pt x="104" y="83"/>
                    <a:pt x="105" y="83"/>
                    <a:pt x="105" y="83"/>
                  </a:cubicBezTo>
                  <a:cubicBezTo>
                    <a:pt x="105" y="83"/>
                    <a:pt x="105" y="84"/>
                    <a:pt x="105" y="84"/>
                  </a:cubicBezTo>
                  <a:cubicBezTo>
                    <a:pt x="106" y="84"/>
                    <a:pt x="106" y="84"/>
                    <a:pt x="107" y="84"/>
                  </a:cubicBezTo>
                  <a:cubicBezTo>
                    <a:pt x="107" y="85"/>
                    <a:pt x="107" y="85"/>
                    <a:pt x="107" y="86"/>
                  </a:cubicBezTo>
                  <a:cubicBezTo>
                    <a:pt x="107" y="86"/>
                    <a:pt x="107" y="87"/>
                    <a:pt x="107" y="87"/>
                  </a:cubicBezTo>
                  <a:cubicBezTo>
                    <a:pt x="107" y="88"/>
                    <a:pt x="107" y="89"/>
                    <a:pt x="107" y="89"/>
                  </a:cubicBezTo>
                  <a:cubicBezTo>
                    <a:pt x="107" y="89"/>
                    <a:pt x="108" y="89"/>
                    <a:pt x="108" y="89"/>
                  </a:cubicBezTo>
                  <a:cubicBezTo>
                    <a:pt x="108" y="90"/>
                    <a:pt x="108" y="90"/>
                    <a:pt x="108" y="91"/>
                  </a:cubicBezTo>
                  <a:cubicBezTo>
                    <a:pt x="109" y="91"/>
                    <a:pt x="110" y="91"/>
                    <a:pt x="110" y="91"/>
                  </a:cubicBezTo>
                  <a:cubicBezTo>
                    <a:pt x="110" y="91"/>
                    <a:pt x="110" y="92"/>
                    <a:pt x="110" y="92"/>
                  </a:cubicBezTo>
                  <a:cubicBezTo>
                    <a:pt x="111" y="92"/>
                    <a:pt x="111" y="92"/>
                    <a:pt x="112" y="92"/>
                  </a:cubicBezTo>
                  <a:cubicBezTo>
                    <a:pt x="112" y="92"/>
                    <a:pt x="113" y="92"/>
                    <a:pt x="113" y="92"/>
                  </a:cubicBezTo>
                  <a:cubicBezTo>
                    <a:pt x="113" y="93"/>
                    <a:pt x="113" y="93"/>
                    <a:pt x="113" y="94"/>
                  </a:cubicBezTo>
                  <a:cubicBezTo>
                    <a:pt x="114" y="94"/>
                    <a:pt x="114" y="94"/>
                    <a:pt x="115" y="94"/>
                  </a:cubicBezTo>
                  <a:cubicBezTo>
                    <a:pt x="115" y="94"/>
                    <a:pt x="115" y="95"/>
                    <a:pt x="115" y="95"/>
                  </a:cubicBezTo>
                  <a:cubicBezTo>
                    <a:pt x="115" y="95"/>
                    <a:pt x="116" y="95"/>
                    <a:pt x="116" y="95"/>
                  </a:cubicBezTo>
                  <a:cubicBezTo>
                    <a:pt x="117" y="95"/>
                    <a:pt x="117" y="95"/>
                    <a:pt x="118" y="95"/>
                  </a:cubicBezTo>
                  <a:cubicBezTo>
                    <a:pt x="118" y="95"/>
                    <a:pt x="118" y="94"/>
                    <a:pt x="118" y="94"/>
                  </a:cubicBezTo>
                  <a:cubicBezTo>
                    <a:pt x="118" y="93"/>
                    <a:pt x="118" y="93"/>
                    <a:pt x="118" y="92"/>
                  </a:cubicBezTo>
                  <a:cubicBezTo>
                    <a:pt x="118" y="92"/>
                    <a:pt x="119" y="92"/>
                    <a:pt x="119" y="92"/>
                  </a:cubicBezTo>
                  <a:cubicBezTo>
                    <a:pt x="120" y="92"/>
                    <a:pt x="120" y="92"/>
                    <a:pt x="121" y="92"/>
                  </a:cubicBezTo>
                  <a:cubicBezTo>
                    <a:pt x="121" y="92"/>
                    <a:pt x="121" y="91"/>
                    <a:pt x="121" y="91"/>
                  </a:cubicBezTo>
                  <a:cubicBezTo>
                    <a:pt x="121" y="91"/>
                    <a:pt x="122" y="91"/>
                    <a:pt x="122" y="91"/>
                  </a:cubicBezTo>
                  <a:cubicBezTo>
                    <a:pt x="122" y="90"/>
                    <a:pt x="122" y="90"/>
                    <a:pt x="122" y="89"/>
                  </a:cubicBezTo>
                  <a:cubicBezTo>
                    <a:pt x="122" y="89"/>
                    <a:pt x="122" y="88"/>
                    <a:pt x="122" y="87"/>
                  </a:cubicBezTo>
                  <a:cubicBezTo>
                    <a:pt x="122" y="87"/>
                    <a:pt x="122" y="86"/>
                    <a:pt x="122" y="86"/>
                  </a:cubicBezTo>
                  <a:cubicBezTo>
                    <a:pt x="122" y="85"/>
                    <a:pt x="122" y="85"/>
                    <a:pt x="122" y="84"/>
                  </a:cubicBezTo>
                  <a:cubicBezTo>
                    <a:pt x="122" y="84"/>
                    <a:pt x="121" y="84"/>
                    <a:pt x="121" y="84"/>
                  </a:cubicBezTo>
                  <a:cubicBezTo>
                    <a:pt x="121" y="84"/>
                    <a:pt x="121" y="83"/>
                    <a:pt x="121" y="83"/>
                  </a:cubicBezTo>
                  <a:cubicBezTo>
                    <a:pt x="120" y="83"/>
                    <a:pt x="120" y="83"/>
                    <a:pt x="119" y="83"/>
                  </a:cubicBezTo>
                  <a:cubicBezTo>
                    <a:pt x="119" y="82"/>
                    <a:pt x="119" y="81"/>
                    <a:pt x="119" y="81"/>
                  </a:cubicBezTo>
                  <a:cubicBezTo>
                    <a:pt x="119" y="80"/>
                    <a:pt x="119" y="80"/>
                    <a:pt x="119" y="79"/>
                  </a:cubicBezTo>
                  <a:cubicBezTo>
                    <a:pt x="119" y="79"/>
                    <a:pt x="119" y="78"/>
                    <a:pt x="119" y="78"/>
                  </a:cubicBezTo>
                  <a:cubicBezTo>
                    <a:pt x="120" y="78"/>
                    <a:pt x="120" y="78"/>
                    <a:pt x="121" y="78"/>
                  </a:cubicBezTo>
                  <a:cubicBezTo>
                    <a:pt x="121" y="78"/>
                    <a:pt x="121" y="79"/>
                    <a:pt x="121" y="79"/>
                  </a:cubicBezTo>
                  <a:cubicBezTo>
                    <a:pt x="121" y="79"/>
                    <a:pt x="122" y="79"/>
                    <a:pt x="122" y="79"/>
                  </a:cubicBezTo>
                  <a:cubicBezTo>
                    <a:pt x="122" y="80"/>
                    <a:pt x="122" y="80"/>
                    <a:pt x="122" y="81"/>
                  </a:cubicBezTo>
                  <a:cubicBezTo>
                    <a:pt x="122" y="81"/>
                    <a:pt x="122" y="82"/>
                    <a:pt x="122" y="83"/>
                  </a:cubicBezTo>
                  <a:cubicBezTo>
                    <a:pt x="123" y="83"/>
                    <a:pt x="124" y="83"/>
                    <a:pt x="124" y="83"/>
                  </a:cubicBezTo>
                  <a:cubicBezTo>
                    <a:pt x="124" y="83"/>
                    <a:pt x="124" y="84"/>
                    <a:pt x="124" y="84"/>
                  </a:cubicBezTo>
                  <a:cubicBezTo>
                    <a:pt x="125" y="84"/>
                    <a:pt x="125" y="84"/>
                    <a:pt x="126" y="84"/>
                  </a:cubicBezTo>
                  <a:cubicBezTo>
                    <a:pt x="126" y="84"/>
                    <a:pt x="126" y="83"/>
                    <a:pt x="126" y="83"/>
                  </a:cubicBezTo>
                  <a:cubicBezTo>
                    <a:pt x="126" y="83"/>
                    <a:pt x="127" y="83"/>
                    <a:pt x="127" y="83"/>
                  </a:cubicBezTo>
                  <a:cubicBezTo>
                    <a:pt x="127" y="82"/>
                    <a:pt x="127" y="81"/>
                    <a:pt x="127" y="81"/>
                  </a:cubicBezTo>
                  <a:cubicBezTo>
                    <a:pt x="128" y="81"/>
                    <a:pt x="128" y="81"/>
                    <a:pt x="129" y="81"/>
                  </a:cubicBezTo>
                  <a:cubicBezTo>
                    <a:pt x="129" y="80"/>
                    <a:pt x="129" y="80"/>
                    <a:pt x="129" y="79"/>
                  </a:cubicBezTo>
                  <a:cubicBezTo>
                    <a:pt x="129" y="79"/>
                    <a:pt x="130" y="79"/>
                    <a:pt x="130" y="79"/>
                  </a:cubicBezTo>
                  <a:cubicBezTo>
                    <a:pt x="130" y="79"/>
                    <a:pt x="130" y="78"/>
                    <a:pt x="130" y="78"/>
                  </a:cubicBezTo>
                  <a:cubicBezTo>
                    <a:pt x="131" y="78"/>
                    <a:pt x="131" y="78"/>
                    <a:pt x="132" y="78"/>
                  </a:cubicBezTo>
                  <a:cubicBezTo>
                    <a:pt x="132" y="77"/>
                    <a:pt x="132" y="77"/>
                    <a:pt x="132" y="76"/>
                  </a:cubicBezTo>
                  <a:cubicBezTo>
                    <a:pt x="132" y="76"/>
                    <a:pt x="132" y="75"/>
                    <a:pt x="132" y="75"/>
                  </a:cubicBezTo>
                  <a:cubicBezTo>
                    <a:pt x="131" y="75"/>
                    <a:pt x="131" y="75"/>
                    <a:pt x="130" y="75"/>
                  </a:cubicBezTo>
                  <a:cubicBezTo>
                    <a:pt x="130" y="75"/>
                    <a:pt x="129" y="75"/>
                    <a:pt x="129" y="75"/>
                  </a:cubicBezTo>
                  <a:cubicBezTo>
                    <a:pt x="128" y="75"/>
                    <a:pt x="128" y="75"/>
                    <a:pt x="127" y="75"/>
                  </a:cubicBezTo>
                  <a:cubicBezTo>
                    <a:pt x="127" y="74"/>
                    <a:pt x="127" y="73"/>
                    <a:pt x="127" y="73"/>
                  </a:cubicBezTo>
                  <a:cubicBezTo>
                    <a:pt x="127" y="72"/>
                    <a:pt x="127" y="72"/>
                    <a:pt x="127" y="71"/>
                  </a:cubicBezTo>
                  <a:cubicBezTo>
                    <a:pt x="127" y="71"/>
                    <a:pt x="126" y="71"/>
                    <a:pt x="126" y="71"/>
                  </a:cubicBezTo>
                  <a:cubicBezTo>
                    <a:pt x="126" y="71"/>
                    <a:pt x="126" y="70"/>
                    <a:pt x="126" y="70"/>
                  </a:cubicBezTo>
                  <a:cubicBezTo>
                    <a:pt x="125" y="70"/>
                    <a:pt x="125" y="70"/>
                    <a:pt x="124" y="70"/>
                  </a:cubicBezTo>
                  <a:cubicBezTo>
                    <a:pt x="124" y="69"/>
                    <a:pt x="124" y="69"/>
                    <a:pt x="124" y="68"/>
                  </a:cubicBezTo>
                  <a:cubicBezTo>
                    <a:pt x="124" y="67"/>
                    <a:pt x="124" y="67"/>
                    <a:pt x="124" y="66"/>
                  </a:cubicBezTo>
                  <a:cubicBezTo>
                    <a:pt x="124" y="66"/>
                    <a:pt x="124" y="65"/>
                    <a:pt x="124" y="65"/>
                  </a:cubicBezTo>
                  <a:cubicBezTo>
                    <a:pt x="125" y="65"/>
                    <a:pt x="125" y="65"/>
                    <a:pt x="126" y="65"/>
                  </a:cubicBezTo>
                  <a:cubicBezTo>
                    <a:pt x="126" y="64"/>
                    <a:pt x="126" y="64"/>
                    <a:pt x="126" y="63"/>
                  </a:cubicBezTo>
                  <a:cubicBezTo>
                    <a:pt x="126" y="63"/>
                    <a:pt x="126" y="62"/>
                    <a:pt x="126" y="62"/>
                  </a:cubicBezTo>
                  <a:cubicBezTo>
                    <a:pt x="126" y="61"/>
                    <a:pt x="126" y="61"/>
                    <a:pt x="126" y="60"/>
                  </a:cubicBezTo>
                  <a:cubicBezTo>
                    <a:pt x="125" y="60"/>
                    <a:pt x="125" y="60"/>
                    <a:pt x="124" y="60"/>
                  </a:cubicBezTo>
                  <a:cubicBezTo>
                    <a:pt x="124" y="59"/>
                    <a:pt x="124" y="59"/>
                    <a:pt x="124" y="58"/>
                  </a:cubicBezTo>
                  <a:cubicBezTo>
                    <a:pt x="124" y="58"/>
                    <a:pt x="123" y="58"/>
                    <a:pt x="122" y="58"/>
                  </a:cubicBezTo>
                  <a:cubicBezTo>
                    <a:pt x="122" y="58"/>
                    <a:pt x="121" y="58"/>
                    <a:pt x="121" y="58"/>
                  </a:cubicBezTo>
                  <a:cubicBezTo>
                    <a:pt x="121" y="58"/>
                    <a:pt x="121" y="57"/>
                    <a:pt x="121" y="57"/>
                  </a:cubicBezTo>
                  <a:cubicBezTo>
                    <a:pt x="121" y="56"/>
                    <a:pt x="121" y="56"/>
                    <a:pt x="121" y="55"/>
                  </a:cubicBezTo>
                  <a:cubicBezTo>
                    <a:pt x="120" y="55"/>
                    <a:pt x="120" y="55"/>
                    <a:pt x="119" y="55"/>
                  </a:cubicBezTo>
                  <a:cubicBezTo>
                    <a:pt x="119" y="55"/>
                    <a:pt x="119" y="54"/>
                    <a:pt x="119" y="53"/>
                  </a:cubicBezTo>
                  <a:cubicBezTo>
                    <a:pt x="119" y="53"/>
                    <a:pt x="118" y="53"/>
                    <a:pt x="118" y="53"/>
                  </a:cubicBezTo>
                  <a:cubicBezTo>
                    <a:pt x="117" y="53"/>
                    <a:pt x="117" y="53"/>
                    <a:pt x="116" y="53"/>
                  </a:cubicBezTo>
                  <a:cubicBezTo>
                    <a:pt x="116" y="53"/>
                    <a:pt x="115" y="53"/>
                    <a:pt x="115" y="53"/>
                  </a:cubicBezTo>
                  <a:cubicBezTo>
                    <a:pt x="115" y="53"/>
                    <a:pt x="115" y="52"/>
                    <a:pt x="115" y="52"/>
                  </a:cubicBezTo>
                  <a:cubicBezTo>
                    <a:pt x="114" y="52"/>
                    <a:pt x="114" y="52"/>
                    <a:pt x="113" y="52"/>
                  </a:cubicBezTo>
                  <a:cubicBezTo>
                    <a:pt x="113" y="51"/>
                    <a:pt x="113" y="51"/>
                    <a:pt x="113" y="50"/>
                  </a:cubicBezTo>
                  <a:cubicBezTo>
                    <a:pt x="113" y="50"/>
                    <a:pt x="113" y="49"/>
                    <a:pt x="113" y="49"/>
                  </a:cubicBezTo>
                  <a:cubicBezTo>
                    <a:pt x="113" y="49"/>
                    <a:pt x="112" y="49"/>
                    <a:pt x="112" y="49"/>
                  </a:cubicBezTo>
                  <a:cubicBezTo>
                    <a:pt x="112" y="48"/>
                    <a:pt x="112" y="48"/>
                    <a:pt x="112" y="47"/>
                  </a:cubicBezTo>
                  <a:cubicBezTo>
                    <a:pt x="112" y="47"/>
                    <a:pt x="112" y="46"/>
                    <a:pt x="112" y="46"/>
                  </a:cubicBezTo>
                  <a:cubicBezTo>
                    <a:pt x="112" y="45"/>
                    <a:pt x="112" y="44"/>
                    <a:pt x="112" y="44"/>
                  </a:cubicBezTo>
                  <a:cubicBezTo>
                    <a:pt x="112" y="43"/>
                    <a:pt x="112" y="43"/>
                    <a:pt x="112" y="42"/>
                  </a:cubicBezTo>
                  <a:cubicBezTo>
                    <a:pt x="111" y="42"/>
                    <a:pt x="111" y="42"/>
                    <a:pt x="110" y="42"/>
                  </a:cubicBezTo>
                  <a:cubicBezTo>
                    <a:pt x="110" y="42"/>
                    <a:pt x="109" y="42"/>
                    <a:pt x="108" y="42"/>
                  </a:cubicBezTo>
                  <a:cubicBezTo>
                    <a:pt x="108" y="42"/>
                    <a:pt x="108" y="41"/>
                    <a:pt x="108" y="41"/>
                  </a:cubicBezTo>
                  <a:cubicBezTo>
                    <a:pt x="108" y="41"/>
                    <a:pt x="107" y="41"/>
                    <a:pt x="107" y="41"/>
                  </a:cubicBezTo>
                  <a:cubicBezTo>
                    <a:pt x="106" y="41"/>
                    <a:pt x="106" y="41"/>
                    <a:pt x="105" y="41"/>
                  </a:cubicBezTo>
                  <a:cubicBezTo>
                    <a:pt x="105" y="41"/>
                    <a:pt x="104" y="41"/>
                    <a:pt x="104" y="41"/>
                  </a:cubicBezTo>
                  <a:cubicBezTo>
                    <a:pt x="104" y="40"/>
                    <a:pt x="104" y="40"/>
                    <a:pt x="104" y="39"/>
                  </a:cubicBezTo>
                  <a:cubicBezTo>
                    <a:pt x="103" y="39"/>
                    <a:pt x="103" y="39"/>
                    <a:pt x="102" y="39"/>
                  </a:cubicBezTo>
                  <a:cubicBezTo>
                    <a:pt x="102" y="40"/>
                    <a:pt x="102" y="40"/>
                    <a:pt x="102" y="41"/>
                  </a:cubicBezTo>
                  <a:cubicBezTo>
                    <a:pt x="102" y="41"/>
                    <a:pt x="101" y="41"/>
                    <a:pt x="101" y="41"/>
                  </a:cubicBezTo>
                  <a:cubicBezTo>
                    <a:pt x="100" y="41"/>
                    <a:pt x="100" y="41"/>
                    <a:pt x="99" y="41"/>
                  </a:cubicBezTo>
                  <a:cubicBezTo>
                    <a:pt x="99" y="40"/>
                    <a:pt x="99" y="40"/>
                    <a:pt x="99" y="39"/>
                  </a:cubicBezTo>
                  <a:cubicBezTo>
                    <a:pt x="98" y="39"/>
                    <a:pt x="98" y="39"/>
                    <a:pt x="97" y="39"/>
                  </a:cubicBezTo>
                  <a:cubicBezTo>
                    <a:pt x="97" y="38"/>
                    <a:pt x="97" y="38"/>
                    <a:pt x="97" y="37"/>
                  </a:cubicBezTo>
                  <a:cubicBezTo>
                    <a:pt x="97" y="37"/>
                    <a:pt x="96" y="37"/>
                    <a:pt x="96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4" y="37"/>
                    <a:pt x="93" y="37"/>
                    <a:pt x="93" y="37"/>
                  </a:cubicBezTo>
                  <a:cubicBezTo>
                    <a:pt x="93" y="38"/>
                    <a:pt x="93" y="38"/>
                    <a:pt x="93" y="39"/>
                  </a:cubicBezTo>
                  <a:cubicBezTo>
                    <a:pt x="92" y="39"/>
                    <a:pt x="92" y="39"/>
                    <a:pt x="91" y="39"/>
                  </a:cubicBezTo>
                  <a:cubicBezTo>
                    <a:pt x="91" y="40"/>
                    <a:pt x="91" y="40"/>
                    <a:pt x="91" y="41"/>
                  </a:cubicBezTo>
                  <a:cubicBezTo>
                    <a:pt x="91" y="41"/>
                    <a:pt x="90" y="41"/>
                    <a:pt x="90" y="41"/>
                  </a:cubicBezTo>
                  <a:cubicBezTo>
                    <a:pt x="89" y="41"/>
                    <a:pt x="89" y="41"/>
                    <a:pt x="88" y="41"/>
                  </a:cubicBezTo>
                  <a:cubicBezTo>
                    <a:pt x="88" y="41"/>
                    <a:pt x="88" y="42"/>
                    <a:pt x="88" y="42"/>
                  </a:cubicBezTo>
                  <a:cubicBezTo>
                    <a:pt x="88" y="43"/>
                    <a:pt x="88" y="43"/>
                    <a:pt x="88" y="44"/>
                  </a:cubicBezTo>
                  <a:cubicBezTo>
                    <a:pt x="88" y="44"/>
                    <a:pt x="87" y="44"/>
                    <a:pt x="87" y="44"/>
                  </a:cubicBezTo>
                  <a:cubicBezTo>
                    <a:pt x="87" y="44"/>
                    <a:pt x="87" y="45"/>
                    <a:pt x="87" y="46"/>
                  </a:cubicBezTo>
                  <a:cubicBezTo>
                    <a:pt x="87" y="46"/>
                    <a:pt x="87" y="47"/>
                    <a:pt x="87" y="47"/>
                  </a:cubicBezTo>
                  <a:cubicBezTo>
                    <a:pt x="87" y="48"/>
                    <a:pt x="87" y="48"/>
                    <a:pt x="87" y="49"/>
                  </a:cubicBezTo>
                  <a:cubicBezTo>
                    <a:pt x="87" y="49"/>
                    <a:pt x="87" y="50"/>
                    <a:pt x="87" y="50"/>
                  </a:cubicBezTo>
                  <a:cubicBezTo>
                    <a:pt x="87" y="51"/>
                    <a:pt x="87" y="51"/>
                    <a:pt x="87" y="52"/>
                  </a:cubicBezTo>
                  <a:cubicBezTo>
                    <a:pt x="87" y="52"/>
                    <a:pt x="87" y="53"/>
                    <a:pt x="87" y="53"/>
                  </a:cubicBezTo>
                  <a:cubicBezTo>
                    <a:pt x="87" y="53"/>
                    <a:pt x="88" y="53"/>
                    <a:pt x="88" y="53"/>
                  </a:cubicBezTo>
                  <a:cubicBezTo>
                    <a:pt x="89" y="53"/>
                    <a:pt x="89" y="53"/>
                    <a:pt x="90" y="53"/>
                  </a:cubicBezTo>
                  <a:cubicBezTo>
                    <a:pt x="90" y="53"/>
                    <a:pt x="91" y="53"/>
                    <a:pt x="91" y="53"/>
                  </a:cubicBezTo>
                  <a:cubicBezTo>
                    <a:pt x="91" y="54"/>
                    <a:pt x="91" y="55"/>
                    <a:pt x="91" y="55"/>
                  </a:cubicBezTo>
                  <a:cubicBezTo>
                    <a:pt x="91" y="56"/>
                    <a:pt x="91" y="56"/>
                    <a:pt x="91" y="57"/>
                  </a:cubicBezTo>
                  <a:cubicBezTo>
                    <a:pt x="91" y="57"/>
                    <a:pt x="91" y="58"/>
                    <a:pt x="91" y="58"/>
                  </a:cubicBezTo>
                  <a:cubicBezTo>
                    <a:pt x="91" y="58"/>
                    <a:pt x="90" y="58"/>
                    <a:pt x="90" y="58"/>
                  </a:cubicBezTo>
                  <a:cubicBezTo>
                    <a:pt x="90" y="59"/>
                    <a:pt x="90" y="59"/>
                    <a:pt x="90" y="60"/>
                  </a:cubicBezTo>
                  <a:cubicBezTo>
                    <a:pt x="89" y="60"/>
                    <a:pt x="89" y="60"/>
                    <a:pt x="88" y="60"/>
                  </a:cubicBezTo>
                  <a:cubicBezTo>
                    <a:pt x="88" y="61"/>
                    <a:pt x="88" y="61"/>
                    <a:pt x="88" y="62"/>
                  </a:cubicBezTo>
                  <a:cubicBezTo>
                    <a:pt x="88" y="62"/>
                    <a:pt x="87" y="62"/>
                    <a:pt x="87" y="62"/>
                  </a:cubicBezTo>
                  <a:cubicBezTo>
                    <a:pt x="87" y="62"/>
                    <a:pt x="87" y="63"/>
                    <a:pt x="87" y="63"/>
                  </a:cubicBezTo>
                  <a:cubicBezTo>
                    <a:pt x="86" y="63"/>
                    <a:pt x="85" y="63"/>
                    <a:pt x="85" y="63"/>
                  </a:cubicBezTo>
                  <a:cubicBezTo>
                    <a:pt x="85" y="63"/>
                    <a:pt x="85" y="62"/>
                    <a:pt x="85" y="62"/>
                  </a:cubicBezTo>
                  <a:cubicBezTo>
                    <a:pt x="85" y="61"/>
                    <a:pt x="85" y="61"/>
                    <a:pt x="85" y="60"/>
                  </a:cubicBezTo>
                  <a:cubicBezTo>
                    <a:pt x="85" y="60"/>
                    <a:pt x="86" y="60"/>
                    <a:pt x="87" y="60"/>
                  </a:cubicBezTo>
                  <a:cubicBezTo>
                    <a:pt x="87" y="59"/>
                    <a:pt x="87" y="59"/>
                    <a:pt x="87" y="58"/>
                  </a:cubicBezTo>
                  <a:cubicBezTo>
                    <a:pt x="86" y="58"/>
                    <a:pt x="85" y="58"/>
                    <a:pt x="85" y="58"/>
                  </a:cubicBezTo>
                  <a:cubicBezTo>
                    <a:pt x="85" y="58"/>
                    <a:pt x="85" y="57"/>
                    <a:pt x="85" y="57"/>
                  </a:cubicBezTo>
                  <a:cubicBezTo>
                    <a:pt x="84" y="57"/>
                    <a:pt x="84" y="57"/>
                    <a:pt x="83" y="57"/>
                  </a:cubicBezTo>
                  <a:cubicBezTo>
                    <a:pt x="83" y="57"/>
                    <a:pt x="82" y="57"/>
                    <a:pt x="82" y="57"/>
                  </a:cubicBezTo>
                  <a:cubicBezTo>
                    <a:pt x="82" y="56"/>
                    <a:pt x="82" y="56"/>
                    <a:pt x="82" y="55"/>
                  </a:cubicBezTo>
                  <a:cubicBezTo>
                    <a:pt x="82" y="55"/>
                    <a:pt x="82" y="54"/>
                    <a:pt x="82" y="53"/>
                  </a:cubicBezTo>
                  <a:cubicBezTo>
                    <a:pt x="82" y="53"/>
                    <a:pt x="82" y="52"/>
                    <a:pt x="82" y="52"/>
                  </a:cubicBezTo>
                  <a:cubicBezTo>
                    <a:pt x="82" y="51"/>
                    <a:pt x="82" y="51"/>
                    <a:pt x="82" y="50"/>
                  </a:cubicBezTo>
                  <a:cubicBezTo>
                    <a:pt x="82" y="50"/>
                    <a:pt x="82" y="49"/>
                    <a:pt x="82" y="49"/>
                  </a:cubicBezTo>
                  <a:cubicBezTo>
                    <a:pt x="81" y="49"/>
                    <a:pt x="81" y="49"/>
                    <a:pt x="80" y="49"/>
                  </a:cubicBezTo>
                  <a:cubicBezTo>
                    <a:pt x="80" y="48"/>
                    <a:pt x="80" y="48"/>
                    <a:pt x="80" y="47"/>
                  </a:cubicBezTo>
                  <a:cubicBezTo>
                    <a:pt x="81" y="47"/>
                    <a:pt x="81" y="47"/>
                    <a:pt x="82" y="47"/>
                  </a:cubicBezTo>
                  <a:cubicBezTo>
                    <a:pt x="82" y="47"/>
                    <a:pt x="82" y="46"/>
                    <a:pt x="82" y="46"/>
                  </a:cubicBezTo>
                  <a:cubicBezTo>
                    <a:pt x="81" y="46"/>
                    <a:pt x="81" y="46"/>
                    <a:pt x="80" y="46"/>
                  </a:cubicBezTo>
                  <a:cubicBezTo>
                    <a:pt x="80" y="45"/>
                    <a:pt x="80" y="44"/>
                    <a:pt x="80" y="44"/>
                  </a:cubicBezTo>
                  <a:cubicBezTo>
                    <a:pt x="80" y="43"/>
                    <a:pt x="80" y="43"/>
                    <a:pt x="80" y="42"/>
                  </a:cubicBezTo>
                  <a:cubicBezTo>
                    <a:pt x="81" y="42"/>
                    <a:pt x="81" y="42"/>
                    <a:pt x="82" y="42"/>
                  </a:cubicBezTo>
                  <a:cubicBezTo>
                    <a:pt x="82" y="42"/>
                    <a:pt x="82" y="41"/>
                    <a:pt x="82" y="41"/>
                  </a:cubicBezTo>
                  <a:cubicBezTo>
                    <a:pt x="82" y="41"/>
                    <a:pt x="83" y="41"/>
                    <a:pt x="83" y="41"/>
                  </a:cubicBezTo>
                  <a:cubicBezTo>
                    <a:pt x="84" y="41"/>
                    <a:pt x="84" y="41"/>
                    <a:pt x="85" y="41"/>
                  </a:cubicBezTo>
                  <a:cubicBezTo>
                    <a:pt x="85" y="41"/>
                    <a:pt x="86" y="41"/>
                    <a:pt x="87" y="41"/>
                  </a:cubicBezTo>
                  <a:cubicBezTo>
                    <a:pt x="87" y="40"/>
                    <a:pt x="87" y="40"/>
                    <a:pt x="87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39"/>
                    <a:pt x="90" y="39"/>
                  </a:cubicBezTo>
                  <a:cubicBezTo>
                    <a:pt x="90" y="38"/>
                    <a:pt x="90" y="38"/>
                    <a:pt x="90" y="37"/>
                  </a:cubicBezTo>
                  <a:cubicBezTo>
                    <a:pt x="90" y="37"/>
                    <a:pt x="91" y="37"/>
                    <a:pt x="91" y="37"/>
                  </a:cubicBezTo>
                  <a:cubicBezTo>
                    <a:pt x="91" y="37"/>
                    <a:pt x="91" y="36"/>
                    <a:pt x="91" y="36"/>
                  </a:cubicBezTo>
                  <a:cubicBezTo>
                    <a:pt x="91" y="35"/>
                    <a:pt x="91" y="35"/>
                    <a:pt x="91" y="34"/>
                  </a:cubicBezTo>
                  <a:cubicBezTo>
                    <a:pt x="92" y="34"/>
                    <a:pt x="92" y="34"/>
                    <a:pt x="93" y="34"/>
                  </a:cubicBezTo>
                  <a:cubicBezTo>
                    <a:pt x="93" y="34"/>
                    <a:pt x="94" y="34"/>
                    <a:pt x="94" y="34"/>
                  </a:cubicBezTo>
                  <a:cubicBezTo>
                    <a:pt x="95" y="34"/>
                    <a:pt x="95" y="34"/>
                    <a:pt x="96" y="34"/>
                  </a:cubicBezTo>
                  <a:cubicBezTo>
                    <a:pt x="96" y="35"/>
                    <a:pt x="96" y="35"/>
                    <a:pt x="96" y="36"/>
                  </a:cubicBezTo>
                  <a:cubicBezTo>
                    <a:pt x="96" y="36"/>
                    <a:pt x="97" y="36"/>
                    <a:pt x="97" y="36"/>
                  </a:cubicBezTo>
                  <a:cubicBezTo>
                    <a:pt x="98" y="36"/>
                    <a:pt x="98" y="36"/>
                    <a:pt x="99" y="36"/>
                  </a:cubicBezTo>
                  <a:cubicBezTo>
                    <a:pt x="100" y="36"/>
                    <a:pt x="100" y="36"/>
                    <a:pt x="101" y="36"/>
                  </a:cubicBezTo>
                  <a:cubicBezTo>
                    <a:pt x="101" y="36"/>
                    <a:pt x="101" y="37"/>
                    <a:pt x="101" y="37"/>
                  </a:cubicBezTo>
                  <a:cubicBezTo>
                    <a:pt x="101" y="37"/>
                    <a:pt x="102" y="37"/>
                    <a:pt x="102" y="37"/>
                  </a:cubicBezTo>
                  <a:cubicBezTo>
                    <a:pt x="103" y="37"/>
                    <a:pt x="103" y="37"/>
                    <a:pt x="104" y="37"/>
                  </a:cubicBezTo>
                  <a:cubicBezTo>
                    <a:pt x="104" y="37"/>
                    <a:pt x="105" y="37"/>
                    <a:pt x="105" y="37"/>
                  </a:cubicBezTo>
                  <a:cubicBezTo>
                    <a:pt x="105" y="38"/>
                    <a:pt x="105" y="38"/>
                    <a:pt x="105" y="39"/>
                  </a:cubicBezTo>
                  <a:cubicBezTo>
                    <a:pt x="106" y="39"/>
                    <a:pt x="106" y="39"/>
                    <a:pt x="107" y="39"/>
                  </a:cubicBezTo>
                  <a:cubicBezTo>
                    <a:pt x="107" y="38"/>
                    <a:pt x="107" y="38"/>
                    <a:pt x="107" y="37"/>
                  </a:cubicBezTo>
                  <a:cubicBezTo>
                    <a:pt x="107" y="37"/>
                    <a:pt x="108" y="37"/>
                    <a:pt x="108" y="37"/>
                  </a:cubicBezTo>
                  <a:cubicBezTo>
                    <a:pt x="109" y="37"/>
                    <a:pt x="110" y="37"/>
                    <a:pt x="110" y="37"/>
                  </a:cubicBezTo>
                  <a:cubicBezTo>
                    <a:pt x="110" y="37"/>
                    <a:pt x="110" y="36"/>
                    <a:pt x="110" y="36"/>
                  </a:cubicBezTo>
                  <a:cubicBezTo>
                    <a:pt x="111" y="36"/>
                    <a:pt x="111" y="36"/>
                    <a:pt x="112" y="36"/>
                  </a:cubicBezTo>
                  <a:cubicBezTo>
                    <a:pt x="112" y="35"/>
                    <a:pt x="112" y="35"/>
                    <a:pt x="112" y="34"/>
                  </a:cubicBezTo>
                  <a:cubicBezTo>
                    <a:pt x="111" y="34"/>
                    <a:pt x="111" y="34"/>
                    <a:pt x="110" y="34"/>
                  </a:cubicBezTo>
                  <a:cubicBezTo>
                    <a:pt x="110" y="34"/>
                    <a:pt x="110" y="33"/>
                    <a:pt x="110" y="33"/>
                  </a:cubicBezTo>
                  <a:cubicBezTo>
                    <a:pt x="110" y="33"/>
                    <a:pt x="109" y="33"/>
                    <a:pt x="108" y="33"/>
                  </a:cubicBezTo>
                  <a:cubicBezTo>
                    <a:pt x="108" y="32"/>
                    <a:pt x="108" y="32"/>
                    <a:pt x="108" y="31"/>
                  </a:cubicBezTo>
                  <a:cubicBezTo>
                    <a:pt x="108" y="31"/>
                    <a:pt x="107" y="31"/>
                    <a:pt x="107" y="31"/>
                  </a:cubicBezTo>
                  <a:cubicBezTo>
                    <a:pt x="107" y="30"/>
                    <a:pt x="107" y="30"/>
                    <a:pt x="107" y="29"/>
                  </a:cubicBezTo>
                  <a:cubicBezTo>
                    <a:pt x="106" y="29"/>
                    <a:pt x="106" y="29"/>
                    <a:pt x="105" y="29"/>
                  </a:cubicBezTo>
                  <a:cubicBezTo>
                    <a:pt x="105" y="29"/>
                    <a:pt x="104" y="29"/>
                    <a:pt x="104" y="29"/>
                  </a:cubicBezTo>
                  <a:cubicBezTo>
                    <a:pt x="103" y="29"/>
                    <a:pt x="103" y="29"/>
                    <a:pt x="102" y="29"/>
                  </a:cubicBezTo>
                  <a:cubicBezTo>
                    <a:pt x="102" y="30"/>
                    <a:pt x="102" y="30"/>
                    <a:pt x="102" y="31"/>
                  </a:cubicBezTo>
                  <a:cubicBezTo>
                    <a:pt x="102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29"/>
                  </a:cubicBezTo>
                  <a:cubicBezTo>
                    <a:pt x="100" y="29"/>
                    <a:pt x="100" y="29"/>
                    <a:pt x="99" y="29"/>
                  </a:cubicBezTo>
                  <a:cubicBezTo>
                    <a:pt x="98" y="29"/>
                    <a:pt x="98" y="29"/>
                    <a:pt x="97" y="29"/>
                  </a:cubicBezTo>
                  <a:cubicBezTo>
                    <a:pt x="97" y="29"/>
                    <a:pt x="96" y="29"/>
                    <a:pt x="96" y="29"/>
                  </a:cubicBezTo>
                  <a:cubicBezTo>
                    <a:pt x="95" y="29"/>
                    <a:pt x="95" y="29"/>
                    <a:pt x="94" y="29"/>
                  </a:cubicBezTo>
                  <a:cubicBezTo>
                    <a:pt x="94" y="29"/>
                    <a:pt x="94" y="28"/>
                    <a:pt x="94" y="28"/>
                  </a:cubicBezTo>
                  <a:cubicBezTo>
                    <a:pt x="94" y="27"/>
                    <a:pt x="94" y="27"/>
                    <a:pt x="94" y="26"/>
                  </a:cubicBezTo>
                  <a:cubicBezTo>
                    <a:pt x="94" y="26"/>
                    <a:pt x="94" y="25"/>
                    <a:pt x="94" y="24"/>
                  </a:cubicBezTo>
                  <a:cubicBezTo>
                    <a:pt x="95" y="24"/>
                    <a:pt x="95" y="24"/>
                    <a:pt x="96" y="24"/>
                  </a:cubicBezTo>
                  <a:cubicBezTo>
                    <a:pt x="96" y="24"/>
                    <a:pt x="97" y="24"/>
                    <a:pt x="97" y="24"/>
                  </a:cubicBezTo>
                  <a:cubicBezTo>
                    <a:pt x="97" y="25"/>
                    <a:pt x="97" y="26"/>
                    <a:pt x="97" y="26"/>
                  </a:cubicBezTo>
                  <a:cubicBezTo>
                    <a:pt x="98" y="26"/>
                    <a:pt x="98" y="26"/>
                    <a:pt x="99" y="26"/>
                  </a:cubicBezTo>
                  <a:cubicBezTo>
                    <a:pt x="100" y="26"/>
                    <a:pt x="100" y="26"/>
                    <a:pt x="101" y="26"/>
                  </a:cubicBezTo>
                  <a:cubicBezTo>
                    <a:pt x="101" y="26"/>
                    <a:pt x="102" y="26"/>
                    <a:pt x="102" y="26"/>
                  </a:cubicBezTo>
                  <a:cubicBezTo>
                    <a:pt x="102" y="27"/>
                    <a:pt x="102" y="27"/>
                    <a:pt x="102" y="28"/>
                  </a:cubicBezTo>
                  <a:cubicBezTo>
                    <a:pt x="103" y="28"/>
                    <a:pt x="103" y="28"/>
                    <a:pt x="104" y="28"/>
                  </a:cubicBezTo>
                  <a:cubicBezTo>
                    <a:pt x="104" y="28"/>
                    <a:pt x="105" y="28"/>
                    <a:pt x="105" y="28"/>
                  </a:cubicBezTo>
                  <a:cubicBezTo>
                    <a:pt x="106" y="28"/>
                    <a:pt x="106" y="28"/>
                    <a:pt x="107" y="28"/>
                  </a:cubicBezTo>
                  <a:cubicBezTo>
                    <a:pt x="107" y="28"/>
                    <a:pt x="108" y="28"/>
                    <a:pt x="108" y="28"/>
                  </a:cubicBezTo>
                  <a:cubicBezTo>
                    <a:pt x="108" y="28"/>
                    <a:pt x="108" y="29"/>
                    <a:pt x="108" y="29"/>
                  </a:cubicBezTo>
                  <a:cubicBezTo>
                    <a:pt x="109" y="29"/>
                    <a:pt x="110" y="29"/>
                    <a:pt x="110" y="29"/>
                  </a:cubicBezTo>
                  <a:cubicBezTo>
                    <a:pt x="111" y="29"/>
                    <a:pt x="111" y="29"/>
                    <a:pt x="112" y="29"/>
                  </a:cubicBezTo>
                  <a:cubicBezTo>
                    <a:pt x="112" y="30"/>
                    <a:pt x="112" y="30"/>
                    <a:pt x="112" y="31"/>
                  </a:cubicBezTo>
                  <a:cubicBezTo>
                    <a:pt x="112" y="31"/>
                    <a:pt x="113" y="31"/>
                    <a:pt x="113" y="31"/>
                  </a:cubicBezTo>
                  <a:cubicBezTo>
                    <a:pt x="114" y="31"/>
                    <a:pt x="114" y="31"/>
                    <a:pt x="115" y="31"/>
                  </a:cubicBezTo>
                  <a:cubicBezTo>
                    <a:pt x="115" y="30"/>
                    <a:pt x="115" y="30"/>
                    <a:pt x="115" y="29"/>
                  </a:cubicBezTo>
                  <a:cubicBezTo>
                    <a:pt x="115" y="29"/>
                    <a:pt x="116" y="29"/>
                    <a:pt x="116" y="29"/>
                  </a:cubicBezTo>
                  <a:cubicBezTo>
                    <a:pt x="116" y="29"/>
                    <a:pt x="116" y="28"/>
                    <a:pt x="116" y="28"/>
                  </a:cubicBezTo>
                  <a:cubicBezTo>
                    <a:pt x="116" y="27"/>
                    <a:pt x="116" y="27"/>
                    <a:pt x="116" y="26"/>
                  </a:cubicBezTo>
                  <a:cubicBezTo>
                    <a:pt x="116" y="26"/>
                    <a:pt x="116" y="25"/>
                    <a:pt x="116" y="24"/>
                  </a:cubicBezTo>
                  <a:cubicBezTo>
                    <a:pt x="117" y="24"/>
                    <a:pt x="117" y="24"/>
                    <a:pt x="118" y="24"/>
                  </a:cubicBezTo>
                  <a:cubicBezTo>
                    <a:pt x="118" y="24"/>
                    <a:pt x="119" y="24"/>
                    <a:pt x="119" y="24"/>
                  </a:cubicBezTo>
                  <a:cubicBezTo>
                    <a:pt x="120" y="24"/>
                    <a:pt x="120" y="24"/>
                    <a:pt x="121" y="24"/>
                  </a:cubicBezTo>
                  <a:cubicBezTo>
                    <a:pt x="121" y="24"/>
                    <a:pt x="121" y="23"/>
                    <a:pt x="121" y="23"/>
                  </a:cubicBezTo>
                  <a:cubicBezTo>
                    <a:pt x="121" y="23"/>
                    <a:pt x="122" y="23"/>
                    <a:pt x="122" y="23"/>
                  </a:cubicBezTo>
                  <a:cubicBezTo>
                    <a:pt x="123" y="23"/>
                    <a:pt x="124" y="23"/>
                    <a:pt x="124" y="23"/>
                  </a:cubicBezTo>
                  <a:cubicBezTo>
                    <a:pt x="124" y="22"/>
                    <a:pt x="124" y="22"/>
                    <a:pt x="124" y="21"/>
                  </a:cubicBezTo>
                  <a:cubicBezTo>
                    <a:pt x="124" y="21"/>
                    <a:pt x="124" y="20"/>
                    <a:pt x="124" y="20"/>
                  </a:cubicBezTo>
                  <a:cubicBezTo>
                    <a:pt x="124" y="20"/>
                    <a:pt x="123" y="20"/>
                    <a:pt x="122" y="20"/>
                  </a:cubicBezTo>
                  <a:cubicBezTo>
                    <a:pt x="122" y="19"/>
                    <a:pt x="122" y="19"/>
                    <a:pt x="122" y="18"/>
                  </a:cubicBezTo>
                  <a:cubicBezTo>
                    <a:pt x="123" y="18"/>
                    <a:pt x="124" y="18"/>
                    <a:pt x="124" y="18"/>
                  </a:cubicBezTo>
                  <a:cubicBezTo>
                    <a:pt x="125" y="18"/>
                    <a:pt x="125" y="18"/>
                    <a:pt x="126" y="18"/>
                  </a:cubicBezTo>
                  <a:cubicBezTo>
                    <a:pt x="126" y="18"/>
                    <a:pt x="127" y="18"/>
                    <a:pt x="127" y="18"/>
                  </a:cubicBezTo>
                  <a:cubicBezTo>
                    <a:pt x="128" y="18"/>
                    <a:pt x="128" y="18"/>
                    <a:pt x="129" y="18"/>
                  </a:cubicBezTo>
                  <a:cubicBezTo>
                    <a:pt x="129" y="18"/>
                    <a:pt x="130" y="18"/>
                    <a:pt x="130" y="18"/>
                  </a:cubicBezTo>
                  <a:cubicBezTo>
                    <a:pt x="131" y="18"/>
                    <a:pt x="131" y="18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2" y="17"/>
                    <a:pt x="133" y="17"/>
                    <a:pt x="134" y="17"/>
                  </a:cubicBezTo>
                  <a:cubicBezTo>
                    <a:pt x="134" y="17"/>
                    <a:pt x="135" y="17"/>
                    <a:pt x="135" y="17"/>
                  </a:cubicBezTo>
                  <a:cubicBezTo>
                    <a:pt x="135" y="16"/>
                    <a:pt x="135" y="15"/>
                    <a:pt x="135" y="15"/>
                  </a:cubicBezTo>
                  <a:cubicBezTo>
                    <a:pt x="136" y="15"/>
                    <a:pt x="136" y="15"/>
                    <a:pt x="137" y="15"/>
                  </a:cubicBezTo>
                  <a:cubicBezTo>
                    <a:pt x="137" y="15"/>
                    <a:pt x="138" y="15"/>
                    <a:pt x="138" y="15"/>
                  </a:cubicBezTo>
                  <a:cubicBezTo>
                    <a:pt x="138" y="14"/>
                    <a:pt x="138" y="14"/>
                    <a:pt x="138" y="13"/>
                  </a:cubicBezTo>
                  <a:cubicBezTo>
                    <a:pt x="139" y="13"/>
                    <a:pt x="139" y="13"/>
                    <a:pt x="140" y="13"/>
                  </a:cubicBezTo>
                  <a:cubicBezTo>
                    <a:pt x="140" y="13"/>
                    <a:pt x="141" y="13"/>
                    <a:pt x="141" y="13"/>
                  </a:cubicBezTo>
                  <a:cubicBezTo>
                    <a:pt x="141" y="13"/>
                    <a:pt x="141" y="12"/>
                    <a:pt x="141" y="12"/>
                  </a:cubicBezTo>
                  <a:cubicBezTo>
                    <a:pt x="142" y="12"/>
                    <a:pt x="142" y="12"/>
                    <a:pt x="143" y="12"/>
                  </a:cubicBezTo>
                  <a:cubicBezTo>
                    <a:pt x="143" y="12"/>
                    <a:pt x="144" y="12"/>
                    <a:pt x="144" y="12"/>
                  </a:cubicBezTo>
                  <a:cubicBezTo>
                    <a:pt x="145" y="12"/>
                    <a:pt x="145" y="12"/>
                    <a:pt x="146" y="12"/>
                  </a:cubicBezTo>
                  <a:cubicBezTo>
                    <a:pt x="146" y="12"/>
                    <a:pt x="147" y="12"/>
                    <a:pt x="148" y="12"/>
                  </a:cubicBezTo>
                  <a:cubicBezTo>
                    <a:pt x="148" y="11"/>
                    <a:pt x="148" y="11"/>
                    <a:pt x="148" y="10"/>
                  </a:cubicBezTo>
                  <a:cubicBezTo>
                    <a:pt x="148" y="10"/>
                    <a:pt x="149" y="10"/>
                    <a:pt x="149" y="10"/>
                  </a:cubicBezTo>
                  <a:cubicBezTo>
                    <a:pt x="149" y="9"/>
                    <a:pt x="149" y="9"/>
                    <a:pt x="149" y="8"/>
                  </a:cubicBezTo>
                  <a:cubicBezTo>
                    <a:pt x="149" y="8"/>
                    <a:pt x="148" y="8"/>
                    <a:pt x="148" y="8"/>
                  </a:cubicBezTo>
                  <a:cubicBezTo>
                    <a:pt x="147" y="8"/>
                    <a:pt x="146" y="8"/>
                    <a:pt x="146" y="8"/>
                  </a:cubicBezTo>
                  <a:cubicBezTo>
                    <a:pt x="146" y="8"/>
                    <a:pt x="146" y="7"/>
                    <a:pt x="146" y="7"/>
                  </a:cubicBezTo>
                  <a:cubicBezTo>
                    <a:pt x="145" y="7"/>
                    <a:pt x="145" y="7"/>
                    <a:pt x="144" y="7"/>
                  </a:cubicBezTo>
                  <a:cubicBezTo>
                    <a:pt x="144" y="7"/>
                    <a:pt x="143" y="7"/>
                    <a:pt x="143" y="7"/>
                  </a:cubicBezTo>
                  <a:cubicBezTo>
                    <a:pt x="142" y="7"/>
                    <a:pt x="142" y="7"/>
                    <a:pt x="141" y="7"/>
                  </a:cubicBezTo>
                  <a:cubicBezTo>
                    <a:pt x="141" y="6"/>
                    <a:pt x="141" y="6"/>
                    <a:pt x="141" y="5"/>
                  </a:cubicBezTo>
                  <a:cubicBezTo>
                    <a:pt x="141" y="5"/>
                    <a:pt x="140" y="5"/>
                    <a:pt x="140" y="5"/>
                  </a:cubicBezTo>
                  <a:cubicBezTo>
                    <a:pt x="139" y="5"/>
                    <a:pt x="139" y="5"/>
                    <a:pt x="138" y="5"/>
                  </a:cubicBezTo>
                  <a:cubicBezTo>
                    <a:pt x="138" y="5"/>
                    <a:pt x="138" y="4"/>
                    <a:pt x="138" y="4"/>
                  </a:cubicBezTo>
                  <a:cubicBezTo>
                    <a:pt x="138" y="4"/>
                    <a:pt x="137" y="4"/>
                    <a:pt x="137" y="4"/>
                  </a:cubicBezTo>
                  <a:cubicBezTo>
                    <a:pt x="136" y="4"/>
                    <a:pt x="136" y="4"/>
                    <a:pt x="135" y="4"/>
                  </a:cubicBezTo>
                  <a:cubicBezTo>
                    <a:pt x="135" y="4"/>
                    <a:pt x="134" y="4"/>
                    <a:pt x="134" y="4"/>
                  </a:cubicBezTo>
                  <a:cubicBezTo>
                    <a:pt x="134" y="3"/>
                    <a:pt x="134" y="3"/>
                    <a:pt x="134" y="2"/>
                  </a:cubicBezTo>
                  <a:cubicBezTo>
                    <a:pt x="133" y="2"/>
                    <a:pt x="132" y="2"/>
                    <a:pt x="132" y="2"/>
                  </a:cubicBezTo>
                  <a:cubicBezTo>
                    <a:pt x="131" y="2"/>
                    <a:pt x="131" y="2"/>
                    <a:pt x="130" y="2"/>
                  </a:cubicBezTo>
                  <a:cubicBezTo>
                    <a:pt x="130" y="1"/>
                    <a:pt x="130" y="1"/>
                    <a:pt x="130" y="0"/>
                  </a:cubicBezTo>
                  <a:cubicBezTo>
                    <a:pt x="130" y="0"/>
                    <a:pt x="129" y="0"/>
                    <a:pt x="129" y="0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1"/>
                    <a:pt x="129" y="2"/>
                    <a:pt x="129" y="2"/>
                  </a:cubicBezTo>
                  <a:cubicBezTo>
                    <a:pt x="128" y="2"/>
                    <a:pt x="128" y="2"/>
                    <a:pt x="127" y="2"/>
                  </a:cubicBezTo>
                  <a:cubicBezTo>
                    <a:pt x="127" y="2"/>
                    <a:pt x="126" y="2"/>
                    <a:pt x="126" y="2"/>
                  </a:cubicBezTo>
                  <a:cubicBezTo>
                    <a:pt x="125" y="2"/>
                    <a:pt x="125" y="2"/>
                    <a:pt x="124" y="2"/>
                  </a:cubicBezTo>
                  <a:cubicBezTo>
                    <a:pt x="124" y="2"/>
                    <a:pt x="123" y="2"/>
                    <a:pt x="122" y="2"/>
                  </a:cubicBezTo>
                  <a:cubicBezTo>
                    <a:pt x="122" y="2"/>
                    <a:pt x="121" y="2"/>
                    <a:pt x="121" y="2"/>
                  </a:cubicBezTo>
                  <a:cubicBezTo>
                    <a:pt x="120" y="2"/>
                    <a:pt x="120" y="2"/>
                    <a:pt x="119" y="2"/>
                  </a:cubicBezTo>
                  <a:cubicBezTo>
                    <a:pt x="119" y="2"/>
                    <a:pt x="118" y="2"/>
                    <a:pt x="118" y="2"/>
                  </a:cubicBezTo>
                  <a:cubicBezTo>
                    <a:pt x="118" y="1"/>
                    <a:pt x="118" y="1"/>
                    <a:pt x="118" y="0"/>
                  </a:cubicBezTo>
                  <a:cubicBezTo>
                    <a:pt x="117" y="0"/>
                    <a:pt x="117" y="0"/>
                    <a:pt x="116" y="0"/>
                  </a:cubicBezTo>
                  <a:cubicBezTo>
                    <a:pt x="116" y="0"/>
                    <a:pt x="115" y="0"/>
                    <a:pt x="115" y="0"/>
                  </a:cubicBezTo>
                  <a:cubicBezTo>
                    <a:pt x="114" y="0"/>
                    <a:pt x="114" y="0"/>
                    <a:pt x="113" y="0"/>
                  </a:cubicBezTo>
                  <a:cubicBezTo>
                    <a:pt x="113" y="0"/>
                    <a:pt x="112" y="0"/>
                    <a:pt x="112" y="0"/>
                  </a:cubicBezTo>
                  <a:cubicBezTo>
                    <a:pt x="111" y="0"/>
                    <a:pt x="111" y="0"/>
                    <a:pt x="110" y="0"/>
                  </a:cubicBezTo>
                  <a:cubicBezTo>
                    <a:pt x="110" y="0"/>
                    <a:pt x="109" y="0"/>
                    <a:pt x="108" y="0"/>
                  </a:cubicBezTo>
                  <a:cubicBezTo>
                    <a:pt x="107" y="1"/>
                    <a:pt x="105" y="2"/>
                    <a:pt x="104" y="3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4" y="5"/>
                    <a:pt x="105" y="5"/>
                    <a:pt x="105" y="5"/>
                  </a:cubicBezTo>
                  <a:cubicBezTo>
                    <a:pt x="105" y="6"/>
                    <a:pt x="105" y="6"/>
                    <a:pt x="105" y="7"/>
                  </a:cubicBezTo>
                  <a:cubicBezTo>
                    <a:pt x="105" y="7"/>
                    <a:pt x="104" y="7"/>
                    <a:pt x="104" y="7"/>
                  </a:cubicBezTo>
                  <a:cubicBezTo>
                    <a:pt x="103" y="7"/>
                    <a:pt x="103" y="7"/>
                    <a:pt x="102" y="7"/>
                  </a:cubicBezTo>
                  <a:cubicBezTo>
                    <a:pt x="102" y="6"/>
                    <a:pt x="102" y="6"/>
                    <a:pt x="102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98" y="7"/>
                    <a:pt x="96" y="9"/>
                    <a:pt x="93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5"/>
                  </a:cubicBezTo>
                  <a:cubicBezTo>
                    <a:pt x="95" y="15"/>
                    <a:pt x="95" y="15"/>
                    <a:pt x="96" y="15"/>
                  </a:cubicBezTo>
                  <a:cubicBezTo>
                    <a:pt x="96" y="15"/>
                    <a:pt x="97" y="15"/>
                    <a:pt x="97" y="15"/>
                  </a:cubicBezTo>
                  <a:cubicBezTo>
                    <a:pt x="97" y="15"/>
                    <a:pt x="97" y="16"/>
                    <a:pt x="97" y="17"/>
                  </a:cubicBezTo>
                  <a:cubicBezTo>
                    <a:pt x="98" y="17"/>
                    <a:pt x="98" y="17"/>
                    <a:pt x="99" y="17"/>
                  </a:cubicBezTo>
                  <a:cubicBezTo>
                    <a:pt x="100" y="17"/>
                    <a:pt x="100" y="17"/>
                    <a:pt x="101" y="17"/>
                  </a:cubicBezTo>
                  <a:cubicBezTo>
                    <a:pt x="101" y="17"/>
                    <a:pt x="102" y="17"/>
                    <a:pt x="102" y="17"/>
                  </a:cubicBezTo>
                  <a:cubicBezTo>
                    <a:pt x="102" y="16"/>
                    <a:pt x="102" y="15"/>
                    <a:pt x="102" y="15"/>
                  </a:cubicBezTo>
                  <a:cubicBezTo>
                    <a:pt x="103" y="15"/>
                    <a:pt x="103" y="15"/>
                    <a:pt x="104" y="15"/>
                  </a:cubicBezTo>
                  <a:cubicBezTo>
                    <a:pt x="104" y="15"/>
                    <a:pt x="104" y="16"/>
                    <a:pt x="104" y="17"/>
                  </a:cubicBezTo>
                  <a:cubicBezTo>
                    <a:pt x="103" y="17"/>
                    <a:pt x="103" y="17"/>
                    <a:pt x="102" y="17"/>
                  </a:cubicBezTo>
                  <a:cubicBezTo>
                    <a:pt x="102" y="17"/>
                    <a:pt x="102" y="18"/>
                    <a:pt x="102" y="18"/>
                  </a:cubicBezTo>
                  <a:cubicBezTo>
                    <a:pt x="102" y="18"/>
                    <a:pt x="101" y="18"/>
                    <a:pt x="101" y="18"/>
                  </a:cubicBezTo>
                  <a:cubicBezTo>
                    <a:pt x="101" y="19"/>
                    <a:pt x="101" y="19"/>
                    <a:pt x="101" y="20"/>
                  </a:cubicBezTo>
                  <a:cubicBezTo>
                    <a:pt x="100" y="20"/>
                    <a:pt x="100" y="20"/>
                    <a:pt x="99" y="20"/>
                  </a:cubicBezTo>
                  <a:cubicBezTo>
                    <a:pt x="99" y="20"/>
                    <a:pt x="99" y="21"/>
                    <a:pt x="99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7" y="21"/>
                    <a:pt x="96" y="21"/>
                    <a:pt x="96" y="21"/>
                  </a:cubicBezTo>
                  <a:cubicBezTo>
                    <a:pt x="96" y="22"/>
                    <a:pt x="96" y="22"/>
                    <a:pt x="96" y="23"/>
                  </a:cubicBezTo>
                  <a:cubicBezTo>
                    <a:pt x="95" y="23"/>
                    <a:pt x="95" y="23"/>
                    <a:pt x="94" y="23"/>
                  </a:cubicBezTo>
                  <a:cubicBezTo>
                    <a:pt x="94" y="23"/>
                    <a:pt x="93" y="23"/>
                    <a:pt x="93" y="23"/>
                  </a:cubicBezTo>
                  <a:cubicBezTo>
                    <a:pt x="93" y="22"/>
                    <a:pt x="93" y="22"/>
                    <a:pt x="93" y="21"/>
                  </a:cubicBezTo>
                  <a:cubicBezTo>
                    <a:pt x="92" y="21"/>
                    <a:pt x="92" y="21"/>
                    <a:pt x="91" y="21"/>
                  </a:cubicBezTo>
                  <a:cubicBezTo>
                    <a:pt x="91" y="21"/>
                    <a:pt x="90" y="21"/>
                    <a:pt x="90" y="21"/>
                  </a:cubicBezTo>
                  <a:cubicBezTo>
                    <a:pt x="90" y="21"/>
                    <a:pt x="90" y="20"/>
                    <a:pt x="90" y="20"/>
                  </a:cubicBezTo>
                  <a:cubicBezTo>
                    <a:pt x="90" y="19"/>
                    <a:pt x="90" y="19"/>
                    <a:pt x="90" y="18"/>
                  </a:cubicBezTo>
                  <a:cubicBezTo>
                    <a:pt x="90" y="18"/>
                    <a:pt x="91" y="18"/>
                    <a:pt x="91" y="18"/>
                  </a:cubicBezTo>
                  <a:cubicBezTo>
                    <a:pt x="92" y="18"/>
                    <a:pt x="92" y="18"/>
                    <a:pt x="93" y="18"/>
                  </a:cubicBezTo>
                  <a:cubicBezTo>
                    <a:pt x="93" y="18"/>
                    <a:pt x="93" y="17"/>
                    <a:pt x="93" y="17"/>
                  </a:cubicBezTo>
                  <a:cubicBezTo>
                    <a:pt x="92" y="17"/>
                    <a:pt x="92" y="17"/>
                    <a:pt x="91" y="17"/>
                  </a:cubicBezTo>
                  <a:cubicBezTo>
                    <a:pt x="91" y="16"/>
                    <a:pt x="91" y="15"/>
                    <a:pt x="91" y="15"/>
                  </a:cubicBezTo>
                  <a:cubicBezTo>
                    <a:pt x="91" y="14"/>
                    <a:pt x="91" y="14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89" y="14"/>
                    <a:pt x="89" y="15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0" y="15"/>
                    <a:pt x="90" y="16"/>
                    <a:pt x="90" y="17"/>
                  </a:cubicBezTo>
                  <a:cubicBezTo>
                    <a:pt x="89" y="17"/>
                    <a:pt x="89" y="17"/>
                    <a:pt x="88" y="17"/>
                  </a:cubicBezTo>
                  <a:cubicBezTo>
                    <a:pt x="88" y="17"/>
                    <a:pt x="88" y="18"/>
                    <a:pt x="88" y="18"/>
                  </a:cubicBezTo>
                  <a:cubicBezTo>
                    <a:pt x="88" y="18"/>
                    <a:pt x="87" y="18"/>
                    <a:pt x="87" y="18"/>
                  </a:cubicBezTo>
                  <a:cubicBezTo>
                    <a:pt x="86" y="18"/>
                    <a:pt x="85" y="18"/>
                    <a:pt x="85" y="18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4" y="18"/>
                    <a:pt x="84" y="19"/>
                    <a:pt x="83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20"/>
                    <a:pt x="83" y="21"/>
                    <a:pt x="83" y="21"/>
                  </a:cubicBezTo>
                  <a:cubicBezTo>
                    <a:pt x="84" y="21"/>
                    <a:pt x="84" y="21"/>
                    <a:pt x="85" y="21"/>
                  </a:cubicBezTo>
                  <a:cubicBezTo>
                    <a:pt x="85" y="22"/>
                    <a:pt x="85" y="22"/>
                    <a:pt x="85" y="23"/>
                  </a:cubicBezTo>
                  <a:cubicBezTo>
                    <a:pt x="85" y="23"/>
                    <a:pt x="85" y="24"/>
                    <a:pt x="85" y="24"/>
                  </a:cubicBezTo>
                  <a:cubicBezTo>
                    <a:pt x="85" y="24"/>
                    <a:pt x="86" y="24"/>
                    <a:pt x="87" y="24"/>
                  </a:cubicBezTo>
                  <a:cubicBezTo>
                    <a:pt x="87" y="24"/>
                    <a:pt x="88" y="24"/>
                    <a:pt x="88" y="24"/>
                  </a:cubicBezTo>
                  <a:cubicBezTo>
                    <a:pt x="88" y="25"/>
                    <a:pt x="88" y="26"/>
                    <a:pt x="88" y="26"/>
                  </a:cubicBezTo>
                  <a:cubicBezTo>
                    <a:pt x="88" y="27"/>
                    <a:pt x="88" y="27"/>
                    <a:pt x="88" y="28"/>
                  </a:cubicBezTo>
                  <a:cubicBezTo>
                    <a:pt x="88" y="28"/>
                    <a:pt x="88" y="29"/>
                    <a:pt x="88" y="29"/>
                  </a:cubicBezTo>
                  <a:cubicBezTo>
                    <a:pt x="88" y="30"/>
                    <a:pt x="88" y="30"/>
                    <a:pt x="88" y="31"/>
                  </a:cubicBezTo>
                  <a:cubicBezTo>
                    <a:pt x="88" y="32"/>
                    <a:pt x="88" y="32"/>
                    <a:pt x="88" y="33"/>
                  </a:cubicBezTo>
                  <a:cubicBezTo>
                    <a:pt x="89" y="33"/>
                    <a:pt x="89" y="33"/>
                    <a:pt x="90" y="33"/>
                  </a:cubicBezTo>
                  <a:cubicBezTo>
                    <a:pt x="90" y="33"/>
                    <a:pt x="90" y="34"/>
                    <a:pt x="90" y="34"/>
                  </a:cubicBezTo>
                  <a:cubicBezTo>
                    <a:pt x="89" y="34"/>
                    <a:pt x="89" y="34"/>
                    <a:pt x="88" y="34"/>
                  </a:cubicBezTo>
                  <a:cubicBezTo>
                    <a:pt x="88" y="34"/>
                    <a:pt x="87" y="34"/>
                    <a:pt x="87" y="34"/>
                  </a:cubicBezTo>
                  <a:cubicBezTo>
                    <a:pt x="86" y="34"/>
                    <a:pt x="85" y="34"/>
                    <a:pt x="85" y="34"/>
                  </a:cubicBezTo>
                  <a:cubicBezTo>
                    <a:pt x="85" y="34"/>
                    <a:pt x="85" y="33"/>
                    <a:pt x="85" y="33"/>
                  </a:cubicBezTo>
                  <a:cubicBezTo>
                    <a:pt x="84" y="33"/>
                    <a:pt x="84" y="33"/>
                    <a:pt x="83" y="33"/>
                  </a:cubicBezTo>
                  <a:cubicBezTo>
                    <a:pt x="83" y="33"/>
                    <a:pt x="82" y="33"/>
                    <a:pt x="82" y="33"/>
                  </a:cubicBezTo>
                  <a:cubicBezTo>
                    <a:pt x="81" y="33"/>
                    <a:pt x="81" y="33"/>
                    <a:pt x="80" y="33"/>
                  </a:cubicBezTo>
                  <a:cubicBezTo>
                    <a:pt x="80" y="33"/>
                    <a:pt x="80" y="34"/>
                    <a:pt x="80" y="34"/>
                  </a:cubicBezTo>
                  <a:cubicBezTo>
                    <a:pt x="80" y="35"/>
                    <a:pt x="80" y="35"/>
                    <a:pt x="80" y="36"/>
                  </a:cubicBezTo>
                  <a:cubicBezTo>
                    <a:pt x="80" y="36"/>
                    <a:pt x="79" y="36"/>
                    <a:pt x="79" y="36"/>
                  </a:cubicBezTo>
                  <a:cubicBezTo>
                    <a:pt x="79" y="36"/>
                    <a:pt x="79" y="37"/>
                    <a:pt x="79" y="37"/>
                  </a:cubicBezTo>
                  <a:cubicBezTo>
                    <a:pt x="79" y="38"/>
                    <a:pt x="79" y="38"/>
                    <a:pt x="79" y="39"/>
                  </a:cubicBezTo>
                  <a:cubicBezTo>
                    <a:pt x="79" y="40"/>
                    <a:pt x="79" y="40"/>
                    <a:pt x="79" y="41"/>
                  </a:cubicBezTo>
                  <a:cubicBezTo>
                    <a:pt x="79" y="41"/>
                    <a:pt x="79" y="42"/>
                    <a:pt x="79" y="42"/>
                  </a:cubicBezTo>
                  <a:cubicBezTo>
                    <a:pt x="78" y="42"/>
                    <a:pt x="78" y="42"/>
                    <a:pt x="77" y="42"/>
                  </a:cubicBezTo>
                  <a:cubicBezTo>
                    <a:pt x="77" y="42"/>
                    <a:pt x="76" y="42"/>
                    <a:pt x="76" y="42"/>
                  </a:cubicBezTo>
                  <a:cubicBezTo>
                    <a:pt x="76" y="43"/>
                    <a:pt x="76" y="43"/>
                    <a:pt x="76" y="44"/>
                  </a:cubicBezTo>
                  <a:cubicBezTo>
                    <a:pt x="75" y="44"/>
                    <a:pt x="75" y="44"/>
                    <a:pt x="74" y="44"/>
                  </a:cubicBezTo>
                  <a:cubicBezTo>
                    <a:pt x="74" y="44"/>
                    <a:pt x="74" y="45"/>
                    <a:pt x="74" y="46"/>
                  </a:cubicBezTo>
                  <a:cubicBezTo>
                    <a:pt x="74" y="46"/>
                    <a:pt x="73" y="46"/>
                    <a:pt x="73" y="46"/>
                  </a:cubicBezTo>
                  <a:cubicBezTo>
                    <a:pt x="73" y="46"/>
                    <a:pt x="73" y="47"/>
                    <a:pt x="73" y="47"/>
                  </a:cubicBezTo>
                  <a:cubicBezTo>
                    <a:pt x="73" y="48"/>
                    <a:pt x="73" y="48"/>
                    <a:pt x="73" y="49"/>
                  </a:cubicBezTo>
                  <a:cubicBezTo>
                    <a:pt x="73" y="49"/>
                    <a:pt x="73" y="50"/>
                    <a:pt x="73" y="50"/>
                  </a:cubicBezTo>
                  <a:cubicBezTo>
                    <a:pt x="73" y="51"/>
                    <a:pt x="73" y="51"/>
                    <a:pt x="73" y="52"/>
                  </a:cubicBezTo>
                  <a:cubicBezTo>
                    <a:pt x="72" y="52"/>
                    <a:pt x="71" y="52"/>
                    <a:pt x="71" y="52"/>
                  </a:cubicBezTo>
                  <a:cubicBezTo>
                    <a:pt x="71" y="51"/>
                    <a:pt x="71" y="51"/>
                    <a:pt x="71" y="50"/>
                  </a:cubicBezTo>
                  <a:cubicBezTo>
                    <a:pt x="70" y="50"/>
                    <a:pt x="70" y="50"/>
                    <a:pt x="69" y="50"/>
                  </a:cubicBezTo>
                  <a:cubicBezTo>
                    <a:pt x="69" y="50"/>
                    <a:pt x="68" y="50"/>
                    <a:pt x="68" y="50"/>
                  </a:cubicBezTo>
                  <a:cubicBezTo>
                    <a:pt x="68" y="51"/>
                    <a:pt x="68" y="51"/>
                    <a:pt x="68" y="52"/>
                  </a:cubicBezTo>
                  <a:cubicBezTo>
                    <a:pt x="67" y="52"/>
                    <a:pt x="67" y="52"/>
                    <a:pt x="66" y="52"/>
                  </a:cubicBezTo>
                  <a:cubicBezTo>
                    <a:pt x="66" y="52"/>
                    <a:pt x="65" y="52"/>
                    <a:pt x="65" y="52"/>
                  </a:cubicBezTo>
                  <a:cubicBezTo>
                    <a:pt x="64" y="52"/>
                    <a:pt x="64" y="52"/>
                    <a:pt x="63" y="52"/>
                  </a:cubicBezTo>
                  <a:cubicBezTo>
                    <a:pt x="63" y="52"/>
                    <a:pt x="62" y="52"/>
                    <a:pt x="61" y="52"/>
                  </a:cubicBezTo>
                  <a:cubicBezTo>
                    <a:pt x="61" y="51"/>
                    <a:pt x="61" y="51"/>
                    <a:pt x="61" y="50"/>
                  </a:cubicBezTo>
                  <a:cubicBezTo>
                    <a:pt x="62" y="50"/>
                    <a:pt x="63" y="50"/>
                    <a:pt x="63" y="50"/>
                  </a:cubicBezTo>
                  <a:cubicBezTo>
                    <a:pt x="64" y="50"/>
                    <a:pt x="64" y="50"/>
                    <a:pt x="65" y="50"/>
                  </a:cubicBezTo>
                  <a:cubicBezTo>
                    <a:pt x="65" y="50"/>
                    <a:pt x="65" y="49"/>
                    <a:pt x="65" y="49"/>
                  </a:cubicBezTo>
                  <a:cubicBezTo>
                    <a:pt x="65" y="48"/>
                    <a:pt x="65" y="48"/>
                    <a:pt x="65" y="47"/>
                  </a:cubicBezTo>
                  <a:cubicBezTo>
                    <a:pt x="65" y="47"/>
                    <a:pt x="65" y="46"/>
                    <a:pt x="65" y="46"/>
                  </a:cubicBezTo>
                  <a:cubicBezTo>
                    <a:pt x="64" y="46"/>
                    <a:pt x="64" y="46"/>
                    <a:pt x="63" y="46"/>
                  </a:cubicBezTo>
                  <a:cubicBezTo>
                    <a:pt x="63" y="45"/>
                    <a:pt x="63" y="44"/>
                    <a:pt x="63" y="44"/>
                  </a:cubicBezTo>
                  <a:cubicBezTo>
                    <a:pt x="63" y="44"/>
                    <a:pt x="62" y="44"/>
                    <a:pt x="61" y="44"/>
                  </a:cubicBezTo>
                  <a:cubicBezTo>
                    <a:pt x="61" y="43"/>
                    <a:pt x="61" y="43"/>
                    <a:pt x="61" y="42"/>
                  </a:cubicBezTo>
                  <a:cubicBezTo>
                    <a:pt x="61" y="42"/>
                    <a:pt x="61" y="41"/>
                    <a:pt x="61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59" y="44"/>
                    <a:pt x="56" y="47"/>
                    <a:pt x="54" y="50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20" y="91"/>
                    <a:pt x="0" y="143"/>
                    <a:pt x="0" y="200"/>
                  </a:cubicBezTo>
                  <a:cubicBezTo>
                    <a:pt x="0" y="209"/>
                    <a:pt x="1" y="219"/>
                    <a:pt x="2" y="228"/>
                  </a:cubicBezTo>
                  <a:cubicBezTo>
                    <a:pt x="2" y="228"/>
                    <a:pt x="2" y="228"/>
                    <a:pt x="2" y="228"/>
                  </a:cubicBezTo>
                  <a:cubicBezTo>
                    <a:pt x="3" y="228"/>
                    <a:pt x="3" y="228"/>
                    <a:pt x="4" y="228"/>
                  </a:cubicBezTo>
                  <a:cubicBezTo>
                    <a:pt x="4" y="228"/>
                    <a:pt x="4" y="229"/>
                    <a:pt x="4" y="229"/>
                  </a:cubicBezTo>
                  <a:cubicBezTo>
                    <a:pt x="4" y="229"/>
                    <a:pt x="5" y="229"/>
                    <a:pt x="5" y="229"/>
                  </a:cubicBezTo>
                  <a:cubicBezTo>
                    <a:pt x="5" y="230"/>
                    <a:pt x="5" y="230"/>
                    <a:pt x="5" y="231"/>
                  </a:cubicBezTo>
                  <a:cubicBezTo>
                    <a:pt x="6" y="231"/>
                    <a:pt x="6" y="231"/>
                    <a:pt x="7" y="231"/>
                  </a:cubicBezTo>
                  <a:cubicBezTo>
                    <a:pt x="7" y="231"/>
                    <a:pt x="8" y="231"/>
                    <a:pt x="8" y="231"/>
                  </a:cubicBezTo>
                  <a:cubicBezTo>
                    <a:pt x="8" y="231"/>
                    <a:pt x="8" y="232"/>
                    <a:pt x="8" y="233"/>
                  </a:cubicBezTo>
                  <a:cubicBezTo>
                    <a:pt x="9" y="233"/>
                    <a:pt x="9" y="233"/>
                    <a:pt x="10" y="233"/>
                  </a:cubicBezTo>
                  <a:cubicBezTo>
                    <a:pt x="10" y="233"/>
                    <a:pt x="11" y="233"/>
                    <a:pt x="11" y="233"/>
                  </a:cubicBezTo>
                  <a:cubicBezTo>
                    <a:pt x="11" y="233"/>
                    <a:pt x="11" y="234"/>
                    <a:pt x="11" y="234"/>
                  </a:cubicBezTo>
                  <a:cubicBezTo>
                    <a:pt x="12" y="234"/>
                    <a:pt x="12" y="234"/>
                    <a:pt x="13" y="234"/>
                  </a:cubicBezTo>
                  <a:cubicBezTo>
                    <a:pt x="13" y="234"/>
                    <a:pt x="14" y="234"/>
                    <a:pt x="14" y="234"/>
                  </a:cubicBezTo>
                  <a:cubicBezTo>
                    <a:pt x="15" y="234"/>
                    <a:pt x="16" y="234"/>
                    <a:pt x="16" y="234"/>
                  </a:cubicBezTo>
                  <a:cubicBezTo>
                    <a:pt x="17" y="234"/>
                    <a:pt x="17" y="234"/>
                    <a:pt x="18" y="234"/>
                  </a:cubicBezTo>
                  <a:cubicBezTo>
                    <a:pt x="18" y="234"/>
                    <a:pt x="18" y="233"/>
                    <a:pt x="18" y="233"/>
                  </a:cubicBezTo>
                  <a:cubicBezTo>
                    <a:pt x="18" y="233"/>
                    <a:pt x="19" y="233"/>
                    <a:pt x="19" y="233"/>
                  </a:cubicBezTo>
                  <a:cubicBezTo>
                    <a:pt x="19" y="233"/>
                    <a:pt x="19" y="234"/>
                    <a:pt x="19" y="234"/>
                  </a:cubicBezTo>
                  <a:cubicBezTo>
                    <a:pt x="20" y="234"/>
                    <a:pt x="20" y="234"/>
                    <a:pt x="21" y="234"/>
                  </a:cubicBezTo>
                  <a:cubicBezTo>
                    <a:pt x="21" y="235"/>
                    <a:pt x="21" y="235"/>
                    <a:pt x="21" y="236"/>
                  </a:cubicBezTo>
                  <a:cubicBezTo>
                    <a:pt x="21" y="236"/>
                    <a:pt x="22" y="236"/>
                    <a:pt x="22" y="236"/>
                  </a:cubicBezTo>
                  <a:cubicBezTo>
                    <a:pt x="22" y="236"/>
                    <a:pt x="22" y="237"/>
                    <a:pt x="22" y="237"/>
                  </a:cubicBezTo>
                  <a:cubicBezTo>
                    <a:pt x="23" y="237"/>
                    <a:pt x="23" y="237"/>
                    <a:pt x="24" y="237"/>
                  </a:cubicBezTo>
                  <a:cubicBezTo>
                    <a:pt x="24" y="238"/>
                    <a:pt x="24" y="239"/>
                    <a:pt x="24" y="239"/>
                  </a:cubicBezTo>
                  <a:cubicBezTo>
                    <a:pt x="24" y="240"/>
                    <a:pt x="24" y="240"/>
                    <a:pt x="24" y="241"/>
                  </a:cubicBezTo>
                  <a:cubicBezTo>
                    <a:pt x="24" y="241"/>
                    <a:pt x="25" y="241"/>
                    <a:pt x="26" y="241"/>
                  </a:cubicBezTo>
                  <a:cubicBezTo>
                    <a:pt x="26" y="241"/>
                    <a:pt x="27" y="241"/>
                    <a:pt x="27" y="241"/>
                  </a:cubicBezTo>
                  <a:cubicBezTo>
                    <a:pt x="28" y="241"/>
                    <a:pt x="28" y="241"/>
                    <a:pt x="29" y="241"/>
                  </a:cubicBezTo>
                  <a:cubicBezTo>
                    <a:pt x="29" y="241"/>
                    <a:pt x="30" y="241"/>
                    <a:pt x="30" y="241"/>
                  </a:cubicBezTo>
                  <a:cubicBezTo>
                    <a:pt x="30" y="241"/>
                    <a:pt x="30" y="242"/>
                    <a:pt x="30" y="242"/>
                  </a:cubicBezTo>
                  <a:cubicBezTo>
                    <a:pt x="31" y="242"/>
                    <a:pt x="31" y="242"/>
                    <a:pt x="32" y="242"/>
                  </a:cubicBezTo>
                  <a:cubicBezTo>
                    <a:pt x="32" y="242"/>
                    <a:pt x="33" y="242"/>
                    <a:pt x="33" y="242"/>
                  </a:cubicBezTo>
                  <a:cubicBezTo>
                    <a:pt x="33" y="243"/>
                    <a:pt x="33" y="243"/>
                    <a:pt x="33" y="244"/>
                  </a:cubicBezTo>
                  <a:cubicBezTo>
                    <a:pt x="34" y="244"/>
                    <a:pt x="34" y="244"/>
                    <a:pt x="35" y="244"/>
                  </a:cubicBezTo>
                  <a:cubicBezTo>
                    <a:pt x="35" y="244"/>
                    <a:pt x="35" y="245"/>
                    <a:pt x="35" y="245"/>
                  </a:cubicBezTo>
                  <a:cubicBezTo>
                    <a:pt x="35" y="245"/>
                    <a:pt x="36" y="245"/>
                    <a:pt x="36" y="245"/>
                  </a:cubicBezTo>
                  <a:cubicBezTo>
                    <a:pt x="36" y="246"/>
                    <a:pt x="36" y="247"/>
                    <a:pt x="36" y="247"/>
                  </a:cubicBezTo>
                  <a:cubicBezTo>
                    <a:pt x="37" y="247"/>
                    <a:pt x="37" y="247"/>
                    <a:pt x="38" y="247"/>
                  </a:cubicBezTo>
                  <a:cubicBezTo>
                    <a:pt x="38" y="248"/>
                    <a:pt x="38" y="248"/>
                    <a:pt x="38" y="249"/>
                  </a:cubicBezTo>
                  <a:cubicBezTo>
                    <a:pt x="38" y="249"/>
                    <a:pt x="38" y="250"/>
                    <a:pt x="38" y="250"/>
                  </a:cubicBezTo>
                  <a:cubicBezTo>
                    <a:pt x="38" y="251"/>
                    <a:pt x="38" y="251"/>
                    <a:pt x="38" y="252"/>
                  </a:cubicBezTo>
                  <a:cubicBezTo>
                    <a:pt x="39" y="252"/>
                    <a:pt x="39" y="252"/>
                    <a:pt x="40" y="252"/>
                  </a:cubicBezTo>
                  <a:cubicBezTo>
                    <a:pt x="40" y="252"/>
                    <a:pt x="40" y="253"/>
                    <a:pt x="40" y="254"/>
                  </a:cubicBezTo>
                  <a:cubicBezTo>
                    <a:pt x="40" y="254"/>
                    <a:pt x="41" y="254"/>
                    <a:pt x="41" y="254"/>
                  </a:cubicBezTo>
                  <a:cubicBezTo>
                    <a:pt x="41" y="254"/>
                    <a:pt x="41" y="255"/>
                    <a:pt x="41" y="255"/>
                  </a:cubicBezTo>
                  <a:cubicBezTo>
                    <a:pt x="42" y="255"/>
                    <a:pt x="42" y="255"/>
                    <a:pt x="43" y="255"/>
                  </a:cubicBezTo>
                  <a:cubicBezTo>
                    <a:pt x="43" y="256"/>
                    <a:pt x="43" y="256"/>
                    <a:pt x="43" y="257"/>
                  </a:cubicBezTo>
                  <a:cubicBezTo>
                    <a:pt x="43" y="257"/>
                    <a:pt x="44" y="257"/>
                    <a:pt x="44" y="257"/>
                  </a:cubicBezTo>
                  <a:cubicBezTo>
                    <a:pt x="45" y="257"/>
                    <a:pt x="45" y="257"/>
                    <a:pt x="46" y="257"/>
                  </a:cubicBezTo>
                  <a:cubicBezTo>
                    <a:pt x="46" y="257"/>
                    <a:pt x="47" y="257"/>
                    <a:pt x="47" y="257"/>
                  </a:cubicBezTo>
                  <a:cubicBezTo>
                    <a:pt x="47" y="257"/>
                    <a:pt x="47" y="258"/>
                    <a:pt x="47" y="258"/>
                  </a:cubicBezTo>
                  <a:cubicBezTo>
                    <a:pt x="48" y="258"/>
                    <a:pt x="48" y="258"/>
                    <a:pt x="49" y="258"/>
                  </a:cubicBezTo>
                  <a:cubicBezTo>
                    <a:pt x="49" y="259"/>
                    <a:pt x="49" y="259"/>
                    <a:pt x="49" y="260"/>
                  </a:cubicBezTo>
                  <a:cubicBezTo>
                    <a:pt x="50" y="260"/>
                    <a:pt x="50" y="260"/>
                    <a:pt x="51" y="260"/>
                  </a:cubicBezTo>
                  <a:cubicBezTo>
                    <a:pt x="51" y="259"/>
                    <a:pt x="51" y="259"/>
                    <a:pt x="51" y="258"/>
                  </a:cubicBezTo>
                  <a:cubicBezTo>
                    <a:pt x="51" y="258"/>
                    <a:pt x="52" y="258"/>
                    <a:pt x="52" y="258"/>
                  </a:cubicBezTo>
                  <a:cubicBezTo>
                    <a:pt x="52" y="258"/>
                    <a:pt x="52" y="257"/>
                    <a:pt x="52" y="257"/>
                  </a:cubicBezTo>
                  <a:cubicBezTo>
                    <a:pt x="52" y="256"/>
                    <a:pt x="52" y="256"/>
                    <a:pt x="52" y="255"/>
                  </a:cubicBezTo>
                  <a:cubicBezTo>
                    <a:pt x="53" y="255"/>
                    <a:pt x="53" y="255"/>
                    <a:pt x="54" y="255"/>
                  </a:cubicBezTo>
                  <a:cubicBezTo>
                    <a:pt x="54" y="255"/>
                    <a:pt x="55" y="255"/>
                    <a:pt x="55" y="255"/>
                  </a:cubicBezTo>
                  <a:cubicBezTo>
                    <a:pt x="55" y="256"/>
                    <a:pt x="55" y="256"/>
                    <a:pt x="55" y="257"/>
                  </a:cubicBezTo>
                  <a:cubicBezTo>
                    <a:pt x="56" y="257"/>
                    <a:pt x="56" y="257"/>
                    <a:pt x="57" y="257"/>
                  </a:cubicBezTo>
                  <a:cubicBezTo>
                    <a:pt x="57" y="257"/>
                    <a:pt x="57" y="258"/>
                    <a:pt x="57" y="258"/>
                  </a:cubicBezTo>
                  <a:cubicBezTo>
                    <a:pt x="57" y="259"/>
                    <a:pt x="57" y="259"/>
                    <a:pt x="57" y="260"/>
                  </a:cubicBezTo>
                  <a:cubicBezTo>
                    <a:pt x="57" y="260"/>
                    <a:pt x="57" y="261"/>
                    <a:pt x="57" y="262"/>
                  </a:cubicBezTo>
                  <a:cubicBezTo>
                    <a:pt x="57" y="262"/>
                    <a:pt x="57" y="263"/>
                    <a:pt x="57" y="263"/>
                  </a:cubicBezTo>
                  <a:cubicBezTo>
                    <a:pt x="57" y="264"/>
                    <a:pt x="57" y="264"/>
                    <a:pt x="57" y="265"/>
                  </a:cubicBezTo>
                  <a:cubicBezTo>
                    <a:pt x="57" y="265"/>
                    <a:pt x="57" y="266"/>
                    <a:pt x="57" y="266"/>
                  </a:cubicBezTo>
                  <a:cubicBezTo>
                    <a:pt x="57" y="267"/>
                    <a:pt x="57" y="268"/>
                    <a:pt x="57" y="268"/>
                  </a:cubicBezTo>
                  <a:cubicBezTo>
                    <a:pt x="57" y="269"/>
                    <a:pt x="57" y="269"/>
                    <a:pt x="57" y="270"/>
                  </a:cubicBezTo>
                  <a:cubicBezTo>
                    <a:pt x="57" y="270"/>
                    <a:pt x="57" y="271"/>
                    <a:pt x="57" y="271"/>
                  </a:cubicBezTo>
                  <a:cubicBezTo>
                    <a:pt x="56" y="271"/>
                    <a:pt x="56" y="271"/>
                    <a:pt x="55" y="271"/>
                  </a:cubicBezTo>
                  <a:cubicBezTo>
                    <a:pt x="55" y="272"/>
                    <a:pt x="55" y="272"/>
                    <a:pt x="55" y="273"/>
                  </a:cubicBezTo>
                  <a:cubicBezTo>
                    <a:pt x="55" y="273"/>
                    <a:pt x="54" y="273"/>
                    <a:pt x="54" y="273"/>
                  </a:cubicBezTo>
                  <a:cubicBezTo>
                    <a:pt x="54" y="273"/>
                    <a:pt x="54" y="274"/>
                    <a:pt x="54" y="274"/>
                  </a:cubicBezTo>
                  <a:cubicBezTo>
                    <a:pt x="53" y="274"/>
                    <a:pt x="53" y="274"/>
                    <a:pt x="52" y="274"/>
                  </a:cubicBezTo>
                  <a:cubicBezTo>
                    <a:pt x="52" y="275"/>
                    <a:pt x="52" y="276"/>
                    <a:pt x="52" y="276"/>
                  </a:cubicBezTo>
                  <a:cubicBezTo>
                    <a:pt x="52" y="276"/>
                    <a:pt x="51" y="276"/>
                    <a:pt x="51" y="276"/>
                  </a:cubicBezTo>
                  <a:cubicBezTo>
                    <a:pt x="51" y="277"/>
                    <a:pt x="51" y="277"/>
                    <a:pt x="51" y="278"/>
                  </a:cubicBezTo>
                  <a:cubicBezTo>
                    <a:pt x="50" y="278"/>
                    <a:pt x="50" y="278"/>
                    <a:pt x="49" y="278"/>
                  </a:cubicBezTo>
                  <a:cubicBezTo>
                    <a:pt x="49" y="278"/>
                    <a:pt x="49" y="279"/>
                    <a:pt x="49" y="279"/>
                  </a:cubicBezTo>
                  <a:cubicBezTo>
                    <a:pt x="49" y="280"/>
                    <a:pt x="49" y="280"/>
                    <a:pt x="49" y="281"/>
                  </a:cubicBezTo>
                  <a:cubicBezTo>
                    <a:pt x="49" y="281"/>
                    <a:pt x="49" y="282"/>
                    <a:pt x="49" y="283"/>
                  </a:cubicBezTo>
                  <a:cubicBezTo>
                    <a:pt x="49" y="283"/>
                    <a:pt x="49" y="284"/>
                    <a:pt x="49" y="284"/>
                  </a:cubicBezTo>
                  <a:cubicBezTo>
                    <a:pt x="49" y="285"/>
                    <a:pt x="49" y="285"/>
                    <a:pt x="49" y="286"/>
                  </a:cubicBezTo>
                  <a:cubicBezTo>
                    <a:pt x="49" y="286"/>
                    <a:pt x="49" y="287"/>
                    <a:pt x="49" y="287"/>
                  </a:cubicBezTo>
                  <a:cubicBezTo>
                    <a:pt x="49" y="288"/>
                    <a:pt x="49" y="288"/>
                    <a:pt x="49" y="289"/>
                  </a:cubicBezTo>
                  <a:cubicBezTo>
                    <a:pt x="48" y="289"/>
                    <a:pt x="48" y="289"/>
                    <a:pt x="47" y="289"/>
                  </a:cubicBezTo>
                  <a:cubicBezTo>
                    <a:pt x="47" y="290"/>
                    <a:pt x="47" y="290"/>
                    <a:pt x="47" y="291"/>
                  </a:cubicBezTo>
                  <a:cubicBezTo>
                    <a:pt x="47" y="291"/>
                    <a:pt x="47" y="292"/>
                    <a:pt x="47" y="292"/>
                  </a:cubicBezTo>
                  <a:cubicBezTo>
                    <a:pt x="47" y="293"/>
                    <a:pt x="47" y="293"/>
                    <a:pt x="47" y="294"/>
                  </a:cubicBezTo>
                  <a:cubicBezTo>
                    <a:pt x="48" y="294"/>
                    <a:pt x="48" y="294"/>
                    <a:pt x="49" y="294"/>
                  </a:cubicBezTo>
                  <a:cubicBezTo>
                    <a:pt x="49" y="294"/>
                    <a:pt x="49" y="295"/>
                    <a:pt x="49" y="295"/>
                  </a:cubicBezTo>
                  <a:cubicBezTo>
                    <a:pt x="49" y="296"/>
                    <a:pt x="49" y="297"/>
                    <a:pt x="49" y="297"/>
                  </a:cubicBezTo>
                  <a:cubicBezTo>
                    <a:pt x="50" y="297"/>
                    <a:pt x="50" y="297"/>
                    <a:pt x="51" y="297"/>
                  </a:cubicBezTo>
                  <a:cubicBezTo>
                    <a:pt x="51" y="297"/>
                    <a:pt x="52" y="297"/>
                    <a:pt x="52" y="297"/>
                  </a:cubicBezTo>
                  <a:cubicBezTo>
                    <a:pt x="52" y="298"/>
                    <a:pt x="52" y="298"/>
                    <a:pt x="52" y="299"/>
                  </a:cubicBezTo>
                  <a:cubicBezTo>
                    <a:pt x="52" y="299"/>
                    <a:pt x="52" y="300"/>
                    <a:pt x="52" y="300"/>
                  </a:cubicBezTo>
                  <a:cubicBezTo>
                    <a:pt x="53" y="300"/>
                    <a:pt x="53" y="300"/>
                    <a:pt x="54" y="300"/>
                  </a:cubicBezTo>
                  <a:cubicBezTo>
                    <a:pt x="54" y="301"/>
                    <a:pt x="54" y="301"/>
                    <a:pt x="54" y="302"/>
                  </a:cubicBezTo>
                  <a:cubicBezTo>
                    <a:pt x="54" y="303"/>
                    <a:pt x="54" y="303"/>
                    <a:pt x="54" y="304"/>
                  </a:cubicBezTo>
                  <a:cubicBezTo>
                    <a:pt x="54" y="304"/>
                    <a:pt x="55" y="304"/>
                    <a:pt x="55" y="304"/>
                  </a:cubicBezTo>
                  <a:cubicBezTo>
                    <a:pt x="55" y="304"/>
                    <a:pt x="55" y="305"/>
                    <a:pt x="55" y="305"/>
                  </a:cubicBezTo>
                  <a:cubicBezTo>
                    <a:pt x="55" y="306"/>
                    <a:pt x="55" y="306"/>
                    <a:pt x="55" y="307"/>
                  </a:cubicBezTo>
                  <a:cubicBezTo>
                    <a:pt x="56" y="307"/>
                    <a:pt x="56" y="307"/>
                    <a:pt x="57" y="307"/>
                  </a:cubicBezTo>
                  <a:cubicBezTo>
                    <a:pt x="57" y="307"/>
                    <a:pt x="57" y="308"/>
                    <a:pt x="57" y="308"/>
                  </a:cubicBezTo>
                  <a:cubicBezTo>
                    <a:pt x="57" y="309"/>
                    <a:pt x="57" y="309"/>
                    <a:pt x="57" y="310"/>
                  </a:cubicBezTo>
                  <a:cubicBezTo>
                    <a:pt x="57" y="310"/>
                    <a:pt x="58" y="310"/>
                    <a:pt x="58" y="310"/>
                  </a:cubicBezTo>
                  <a:cubicBezTo>
                    <a:pt x="58" y="310"/>
                    <a:pt x="58" y="311"/>
                    <a:pt x="58" y="312"/>
                  </a:cubicBezTo>
                  <a:cubicBezTo>
                    <a:pt x="59" y="312"/>
                    <a:pt x="59" y="312"/>
                    <a:pt x="60" y="312"/>
                  </a:cubicBezTo>
                  <a:cubicBezTo>
                    <a:pt x="60" y="312"/>
                    <a:pt x="60" y="313"/>
                    <a:pt x="60" y="313"/>
                  </a:cubicBezTo>
                  <a:cubicBezTo>
                    <a:pt x="60" y="314"/>
                    <a:pt x="60" y="314"/>
                    <a:pt x="60" y="315"/>
                  </a:cubicBezTo>
                  <a:cubicBezTo>
                    <a:pt x="60" y="315"/>
                    <a:pt x="60" y="316"/>
                    <a:pt x="60" y="317"/>
                  </a:cubicBezTo>
                  <a:cubicBezTo>
                    <a:pt x="60" y="317"/>
                    <a:pt x="61" y="317"/>
                    <a:pt x="61" y="317"/>
                  </a:cubicBezTo>
                  <a:cubicBezTo>
                    <a:pt x="61" y="317"/>
                    <a:pt x="61" y="318"/>
                    <a:pt x="61" y="318"/>
                  </a:cubicBezTo>
                  <a:cubicBezTo>
                    <a:pt x="62" y="318"/>
                    <a:pt x="63" y="318"/>
                    <a:pt x="63" y="318"/>
                  </a:cubicBezTo>
                  <a:cubicBezTo>
                    <a:pt x="63" y="319"/>
                    <a:pt x="63" y="319"/>
                    <a:pt x="63" y="320"/>
                  </a:cubicBezTo>
                  <a:cubicBezTo>
                    <a:pt x="63" y="320"/>
                    <a:pt x="63" y="321"/>
                    <a:pt x="63" y="321"/>
                  </a:cubicBezTo>
                  <a:cubicBezTo>
                    <a:pt x="64" y="321"/>
                    <a:pt x="64" y="321"/>
                    <a:pt x="65" y="321"/>
                  </a:cubicBezTo>
                  <a:cubicBezTo>
                    <a:pt x="65" y="322"/>
                    <a:pt x="65" y="322"/>
                    <a:pt x="65" y="323"/>
                  </a:cubicBezTo>
                  <a:cubicBezTo>
                    <a:pt x="65" y="323"/>
                    <a:pt x="66" y="323"/>
                    <a:pt x="66" y="323"/>
                  </a:cubicBezTo>
                  <a:cubicBezTo>
                    <a:pt x="67" y="323"/>
                    <a:pt x="67" y="323"/>
                    <a:pt x="68" y="323"/>
                  </a:cubicBezTo>
                  <a:cubicBezTo>
                    <a:pt x="68" y="323"/>
                    <a:pt x="69" y="323"/>
                    <a:pt x="69" y="323"/>
                  </a:cubicBezTo>
                  <a:cubicBezTo>
                    <a:pt x="69" y="323"/>
                    <a:pt x="69" y="324"/>
                    <a:pt x="69" y="324"/>
                  </a:cubicBezTo>
                  <a:cubicBezTo>
                    <a:pt x="70" y="324"/>
                    <a:pt x="70" y="324"/>
                    <a:pt x="71" y="324"/>
                  </a:cubicBezTo>
                  <a:cubicBezTo>
                    <a:pt x="71" y="324"/>
                    <a:pt x="72" y="324"/>
                    <a:pt x="73" y="324"/>
                  </a:cubicBezTo>
                  <a:cubicBezTo>
                    <a:pt x="73" y="325"/>
                    <a:pt x="73" y="326"/>
                    <a:pt x="73" y="326"/>
                  </a:cubicBezTo>
                  <a:cubicBezTo>
                    <a:pt x="73" y="326"/>
                    <a:pt x="74" y="326"/>
                    <a:pt x="74" y="326"/>
                  </a:cubicBezTo>
                  <a:cubicBezTo>
                    <a:pt x="74" y="327"/>
                    <a:pt x="74" y="327"/>
                    <a:pt x="74" y="328"/>
                  </a:cubicBezTo>
                  <a:cubicBezTo>
                    <a:pt x="75" y="328"/>
                    <a:pt x="75" y="328"/>
                    <a:pt x="76" y="328"/>
                  </a:cubicBezTo>
                  <a:cubicBezTo>
                    <a:pt x="76" y="328"/>
                    <a:pt x="76" y="329"/>
                    <a:pt x="76" y="329"/>
                  </a:cubicBezTo>
                  <a:cubicBezTo>
                    <a:pt x="76" y="329"/>
                    <a:pt x="77" y="329"/>
                    <a:pt x="77" y="329"/>
                  </a:cubicBezTo>
                  <a:cubicBezTo>
                    <a:pt x="77" y="330"/>
                    <a:pt x="77" y="330"/>
                    <a:pt x="77" y="331"/>
                  </a:cubicBezTo>
                  <a:cubicBezTo>
                    <a:pt x="77" y="332"/>
                    <a:pt x="77" y="332"/>
                    <a:pt x="77" y="333"/>
                  </a:cubicBezTo>
                  <a:cubicBezTo>
                    <a:pt x="77" y="333"/>
                    <a:pt x="77" y="334"/>
                    <a:pt x="77" y="334"/>
                  </a:cubicBezTo>
                  <a:cubicBezTo>
                    <a:pt x="77" y="335"/>
                    <a:pt x="77" y="335"/>
                    <a:pt x="77" y="336"/>
                  </a:cubicBezTo>
                  <a:cubicBezTo>
                    <a:pt x="77" y="336"/>
                    <a:pt x="77" y="337"/>
                    <a:pt x="77" y="337"/>
                  </a:cubicBezTo>
                  <a:cubicBezTo>
                    <a:pt x="78" y="337"/>
                    <a:pt x="78" y="337"/>
                    <a:pt x="79" y="337"/>
                  </a:cubicBezTo>
                  <a:cubicBezTo>
                    <a:pt x="79" y="338"/>
                    <a:pt x="79" y="338"/>
                    <a:pt x="79" y="339"/>
                  </a:cubicBezTo>
                  <a:cubicBezTo>
                    <a:pt x="79" y="340"/>
                    <a:pt x="79" y="340"/>
                    <a:pt x="79" y="341"/>
                  </a:cubicBezTo>
                  <a:cubicBezTo>
                    <a:pt x="78" y="341"/>
                    <a:pt x="78" y="341"/>
                    <a:pt x="77" y="341"/>
                  </a:cubicBezTo>
                  <a:cubicBezTo>
                    <a:pt x="77" y="341"/>
                    <a:pt x="77" y="342"/>
                    <a:pt x="77" y="342"/>
                  </a:cubicBezTo>
                  <a:cubicBezTo>
                    <a:pt x="77" y="343"/>
                    <a:pt x="77" y="343"/>
                    <a:pt x="77" y="344"/>
                  </a:cubicBezTo>
                  <a:cubicBezTo>
                    <a:pt x="78" y="344"/>
                    <a:pt x="78" y="344"/>
                    <a:pt x="79" y="344"/>
                  </a:cubicBezTo>
                  <a:cubicBezTo>
                    <a:pt x="79" y="344"/>
                    <a:pt x="79" y="345"/>
                    <a:pt x="79" y="346"/>
                  </a:cubicBezTo>
                  <a:cubicBezTo>
                    <a:pt x="79" y="346"/>
                    <a:pt x="79" y="347"/>
                    <a:pt x="79" y="347"/>
                  </a:cubicBezTo>
                  <a:cubicBezTo>
                    <a:pt x="79" y="348"/>
                    <a:pt x="79" y="348"/>
                    <a:pt x="79" y="349"/>
                  </a:cubicBezTo>
                  <a:cubicBezTo>
                    <a:pt x="78" y="349"/>
                    <a:pt x="78" y="349"/>
                    <a:pt x="77" y="349"/>
                  </a:cubicBezTo>
                  <a:cubicBezTo>
                    <a:pt x="77" y="349"/>
                    <a:pt x="77" y="350"/>
                    <a:pt x="77" y="350"/>
                  </a:cubicBezTo>
                  <a:cubicBezTo>
                    <a:pt x="78" y="350"/>
                    <a:pt x="78" y="350"/>
                    <a:pt x="79" y="350"/>
                  </a:cubicBezTo>
                  <a:cubicBezTo>
                    <a:pt x="79" y="351"/>
                    <a:pt x="79" y="351"/>
                    <a:pt x="79" y="352"/>
                  </a:cubicBezTo>
                  <a:cubicBezTo>
                    <a:pt x="79" y="352"/>
                    <a:pt x="79" y="353"/>
                    <a:pt x="79" y="353"/>
                  </a:cubicBezTo>
                  <a:cubicBezTo>
                    <a:pt x="79" y="354"/>
                    <a:pt x="79" y="355"/>
                    <a:pt x="79" y="355"/>
                  </a:cubicBezTo>
                  <a:cubicBezTo>
                    <a:pt x="79" y="356"/>
                    <a:pt x="79" y="356"/>
                    <a:pt x="79" y="357"/>
                  </a:cubicBezTo>
                  <a:cubicBezTo>
                    <a:pt x="79" y="357"/>
                    <a:pt x="79" y="358"/>
                    <a:pt x="79" y="358"/>
                  </a:cubicBezTo>
                  <a:cubicBezTo>
                    <a:pt x="79" y="359"/>
                    <a:pt x="79" y="359"/>
                    <a:pt x="79" y="360"/>
                  </a:cubicBezTo>
                  <a:cubicBezTo>
                    <a:pt x="79" y="361"/>
                    <a:pt x="79" y="361"/>
                    <a:pt x="79" y="362"/>
                  </a:cubicBezTo>
                  <a:cubicBezTo>
                    <a:pt x="79" y="362"/>
                    <a:pt x="79" y="363"/>
                    <a:pt x="79" y="363"/>
                  </a:cubicBezTo>
                  <a:cubicBezTo>
                    <a:pt x="79" y="364"/>
                    <a:pt x="79" y="364"/>
                    <a:pt x="79" y="365"/>
                  </a:cubicBezTo>
                  <a:cubicBezTo>
                    <a:pt x="79" y="365"/>
                    <a:pt x="79" y="366"/>
                    <a:pt x="79" y="366"/>
                  </a:cubicBezTo>
                  <a:cubicBezTo>
                    <a:pt x="79" y="366"/>
                    <a:pt x="80" y="366"/>
                    <a:pt x="80" y="366"/>
                  </a:cubicBezTo>
                  <a:cubicBezTo>
                    <a:pt x="80" y="367"/>
                    <a:pt x="80" y="367"/>
                    <a:pt x="80" y="368"/>
                  </a:cubicBezTo>
                  <a:cubicBezTo>
                    <a:pt x="80" y="369"/>
                    <a:pt x="80" y="369"/>
                    <a:pt x="80" y="370"/>
                  </a:cubicBezTo>
                  <a:cubicBezTo>
                    <a:pt x="80" y="370"/>
                    <a:pt x="80" y="371"/>
                    <a:pt x="80" y="371"/>
                  </a:cubicBezTo>
                  <a:cubicBezTo>
                    <a:pt x="80" y="372"/>
                    <a:pt x="80" y="372"/>
                    <a:pt x="80" y="373"/>
                  </a:cubicBezTo>
                  <a:cubicBezTo>
                    <a:pt x="80" y="373"/>
                    <a:pt x="80" y="374"/>
                    <a:pt x="80" y="375"/>
                  </a:cubicBezTo>
                  <a:cubicBezTo>
                    <a:pt x="80" y="375"/>
                    <a:pt x="80" y="376"/>
                    <a:pt x="80" y="376"/>
                  </a:cubicBezTo>
                  <a:cubicBezTo>
                    <a:pt x="80" y="376"/>
                    <a:pt x="79" y="376"/>
                    <a:pt x="79" y="376"/>
                  </a:cubicBezTo>
                  <a:cubicBezTo>
                    <a:pt x="79" y="377"/>
                    <a:pt x="79" y="377"/>
                    <a:pt x="79" y="377"/>
                  </a:cubicBezTo>
                  <a:cubicBezTo>
                    <a:pt x="87" y="384"/>
                    <a:pt x="95" y="391"/>
                    <a:pt x="104" y="397"/>
                  </a:cubicBezTo>
                  <a:cubicBezTo>
                    <a:pt x="104" y="396"/>
                    <a:pt x="104" y="396"/>
                    <a:pt x="104" y="395"/>
                  </a:cubicBezTo>
                  <a:cubicBezTo>
                    <a:pt x="103" y="395"/>
                    <a:pt x="103" y="395"/>
                    <a:pt x="102" y="395"/>
                  </a:cubicBezTo>
                  <a:moveTo>
                    <a:pt x="96" y="41"/>
                  </a:moveTo>
                  <a:cubicBezTo>
                    <a:pt x="96" y="41"/>
                    <a:pt x="97" y="41"/>
                    <a:pt x="97" y="41"/>
                  </a:cubicBezTo>
                  <a:cubicBezTo>
                    <a:pt x="97" y="41"/>
                    <a:pt x="97" y="42"/>
                    <a:pt x="97" y="42"/>
                  </a:cubicBezTo>
                  <a:cubicBezTo>
                    <a:pt x="97" y="42"/>
                    <a:pt x="96" y="42"/>
                    <a:pt x="96" y="42"/>
                  </a:cubicBezTo>
                  <a:cubicBezTo>
                    <a:pt x="96" y="42"/>
                    <a:pt x="96" y="41"/>
                    <a:pt x="96" y="41"/>
                  </a:cubicBezTo>
                  <a:moveTo>
                    <a:pt x="105" y="8"/>
                  </a:moveTo>
                  <a:cubicBezTo>
                    <a:pt x="106" y="8"/>
                    <a:pt x="106" y="8"/>
                    <a:pt x="107" y="8"/>
                  </a:cubicBezTo>
                  <a:cubicBezTo>
                    <a:pt x="107" y="8"/>
                    <a:pt x="108" y="8"/>
                    <a:pt x="108" y="8"/>
                  </a:cubicBezTo>
                  <a:cubicBezTo>
                    <a:pt x="109" y="8"/>
                    <a:pt x="110" y="8"/>
                    <a:pt x="110" y="8"/>
                  </a:cubicBezTo>
                  <a:cubicBezTo>
                    <a:pt x="111" y="8"/>
                    <a:pt x="111" y="8"/>
                    <a:pt x="112" y="8"/>
                  </a:cubicBezTo>
                  <a:cubicBezTo>
                    <a:pt x="112" y="8"/>
                    <a:pt x="113" y="8"/>
                    <a:pt x="113" y="8"/>
                  </a:cubicBezTo>
                  <a:cubicBezTo>
                    <a:pt x="113" y="9"/>
                    <a:pt x="113" y="9"/>
                    <a:pt x="113" y="10"/>
                  </a:cubicBezTo>
                  <a:cubicBezTo>
                    <a:pt x="114" y="10"/>
                    <a:pt x="114" y="10"/>
                    <a:pt x="115" y="10"/>
                  </a:cubicBezTo>
                  <a:cubicBezTo>
                    <a:pt x="115" y="11"/>
                    <a:pt x="115" y="11"/>
                    <a:pt x="115" y="12"/>
                  </a:cubicBezTo>
                  <a:cubicBezTo>
                    <a:pt x="115" y="12"/>
                    <a:pt x="116" y="12"/>
                    <a:pt x="116" y="12"/>
                  </a:cubicBezTo>
                  <a:cubicBezTo>
                    <a:pt x="116" y="12"/>
                    <a:pt x="116" y="13"/>
                    <a:pt x="116" y="13"/>
                  </a:cubicBezTo>
                  <a:cubicBezTo>
                    <a:pt x="116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3" y="13"/>
                  </a:cubicBezTo>
                  <a:cubicBezTo>
                    <a:pt x="113" y="13"/>
                    <a:pt x="113" y="12"/>
                    <a:pt x="113" y="12"/>
                  </a:cubicBezTo>
                  <a:cubicBezTo>
                    <a:pt x="113" y="11"/>
                    <a:pt x="113" y="11"/>
                    <a:pt x="113" y="10"/>
                  </a:cubicBezTo>
                  <a:cubicBezTo>
                    <a:pt x="113" y="10"/>
                    <a:pt x="112" y="10"/>
                    <a:pt x="112" y="10"/>
                  </a:cubicBezTo>
                  <a:cubicBezTo>
                    <a:pt x="111" y="10"/>
                    <a:pt x="111" y="10"/>
                    <a:pt x="110" y="10"/>
                  </a:cubicBezTo>
                  <a:cubicBezTo>
                    <a:pt x="110" y="10"/>
                    <a:pt x="109" y="10"/>
                    <a:pt x="108" y="10"/>
                  </a:cubicBezTo>
                  <a:cubicBezTo>
                    <a:pt x="108" y="11"/>
                    <a:pt x="108" y="11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ubicBezTo>
                    <a:pt x="109" y="13"/>
                    <a:pt x="110" y="13"/>
                    <a:pt x="110" y="13"/>
                  </a:cubicBezTo>
                  <a:cubicBezTo>
                    <a:pt x="110" y="14"/>
                    <a:pt x="110" y="14"/>
                    <a:pt x="110" y="15"/>
                  </a:cubicBezTo>
                  <a:cubicBezTo>
                    <a:pt x="110" y="15"/>
                    <a:pt x="109" y="15"/>
                    <a:pt x="108" y="15"/>
                  </a:cubicBezTo>
                  <a:cubicBezTo>
                    <a:pt x="108" y="15"/>
                    <a:pt x="107" y="15"/>
                    <a:pt x="107" y="15"/>
                  </a:cubicBezTo>
                  <a:cubicBezTo>
                    <a:pt x="107" y="14"/>
                    <a:pt x="107" y="14"/>
                    <a:pt x="107" y="13"/>
                  </a:cubicBezTo>
                  <a:cubicBezTo>
                    <a:pt x="107" y="13"/>
                    <a:pt x="107" y="12"/>
                    <a:pt x="107" y="12"/>
                  </a:cubicBezTo>
                  <a:cubicBezTo>
                    <a:pt x="107" y="11"/>
                    <a:pt x="107" y="11"/>
                    <a:pt x="107" y="10"/>
                  </a:cubicBezTo>
                  <a:cubicBezTo>
                    <a:pt x="106" y="10"/>
                    <a:pt x="106" y="10"/>
                    <a:pt x="105" y="10"/>
                  </a:cubicBezTo>
                  <a:cubicBezTo>
                    <a:pt x="105" y="9"/>
                    <a:pt x="105" y="9"/>
                    <a:pt x="105" y="8"/>
                  </a:cubicBezTo>
                  <a:moveTo>
                    <a:pt x="69" y="58"/>
                  </a:moveTo>
                  <a:cubicBezTo>
                    <a:pt x="69" y="58"/>
                    <a:pt x="69" y="57"/>
                    <a:pt x="69" y="57"/>
                  </a:cubicBezTo>
                  <a:cubicBezTo>
                    <a:pt x="70" y="57"/>
                    <a:pt x="70" y="57"/>
                    <a:pt x="71" y="57"/>
                  </a:cubicBezTo>
                  <a:cubicBezTo>
                    <a:pt x="71" y="57"/>
                    <a:pt x="72" y="57"/>
                    <a:pt x="73" y="57"/>
                  </a:cubicBezTo>
                  <a:cubicBezTo>
                    <a:pt x="73" y="56"/>
                    <a:pt x="73" y="56"/>
                    <a:pt x="73" y="55"/>
                  </a:cubicBezTo>
                  <a:cubicBezTo>
                    <a:pt x="73" y="55"/>
                    <a:pt x="73" y="54"/>
                    <a:pt x="73" y="53"/>
                  </a:cubicBezTo>
                  <a:cubicBezTo>
                    <a:pt x="73" y="53"/>
                    <a:pt x="74" y="53"/>
                    <a:pt x="74" y="53"/>
                  </a:cubicBezTo>
                  <a:cubicBezTo>
                    <a:pt x="74" y="54"/>
                    <a:pt x="74" y="55"/>
                    <a:pt x="74" y="55"/>
                  </a:cubicBezTo>
                  <a:cubicBezTo>
                    <a:pt x="74" y="56"/>
                    <a:pt x="74" y="56"/>
                    <a:pt x="74" y="57"/>
                  </a:cubicBezTo>
                  <a:cubicBezTo>
                    <a:pt x="74" y="57"/>
                    <a:pt x="74" y="58"/>
                    <a:pt x="74" y="58"/>
                  </a:cubicBezTo>
                  <a:cubicBezTo>
                    <a:pt x="74" y="58"/>
                    <a:pt x="73" y="58"/>
                    <a:pt x="73" y="58"/>
                  </a:cubicBezTo>
                  <a:cubicBezTo>
                    <a:pt x="72" y="58"/>
                    <a:pt x="71" y="58"/>
                    <a:pt x="71" y="58"/>
                  </a:cubicBezTo>
                  <a:cubicBezTo>
                    <a:pt x="71" y="59"/>
                    <a:pt x="71" y="59"/>
                    <a:pt x="71" y="60"/>
                  </a:cubicBezTo>
                  <a:cubicBezTo>
                    <a:pt x="70" y="60"/>
                    <a:pt x="70" y="60"/>
                    <a:pt x="69" y="60"/>
                  </a:cubicBezTo>
                  <a:cubicBezTo>
                    <a:pt x="69" y="59"/>
                    <a:pt x="69" y="59"/>
                    <a:pt x="69" y="58"/>
                  </a:cubicBezTo>
                  <a:moveTo>
                    <a:pt x="54" y="52"/>
                  </a:moveTo>
                  <a:cubicBezTo>
                    <a:pt x="54" y="52"/>
                    <a:pt x="55" y="52"/>
                    <a:pt x="55" y="52"/>
                  </a:cubicBezTo>
                  <a:cubicBezTo>
                    <a:pt x="56" y="52"/>
                    <a:pt x="56" y="52"/>
                    <a:pt x="57" y="52"/>
                  </a:cubicBezTo>
                  <a:cubicBezTo>
                    <a:pt x="57" y="52"/>
                    <a:pt x="57" y="53"/>
                    <a:pt x="57" y="53"/>
                  </a:cubicBezTo>
                  <a:cubicBezTo>
                    <a:pt x="57" y="53"/>
                    <a:pt x="58" y="53"/>
                    <a:pt x="58" y="53"/>
                  </a:cubicBezTo>
                  <a:cubicBezTo>
                    <a:pt x="59" y="53"/>
                    <a:pt x="59" y="53"/>
                    <a:pt x="60" y="53"/>
                  </a:cubicBezTo>
                  <a:cubicBezTo>
                    <a:pt x="60" y="53"/>
                    <a:pt x="61" y="53"/>
                    <a:pt x="61" y="53"/>
                  </a:cubicBezTo>
                  <a:cubicBezTo>
                    <a:pt x="62" y="53"/>
                    <a:pt x="63" y="53"/>
                    <a:pt x="63" y="53"/>
                  </a:cubicBezTo>
                  <a:cubicBezTo>
                    <a:pt x="64" y="53"/>
                    <a:pt x="64" y="53"/>
                    <a:pt x="65" y="53"/>
                  </a:cubicBezTo>
                  <a:cubicBezTo>
                    <a:pt x="65" y="54"/>
                    <a:pt x="65" y="55"/>
                    <a:pt x="65" y="55"/>
                  </a:cubicBezTo>
                  <a:cubicBezTo>
                    <a:pt x="65" y="55"/>
                    <a:pt x="66" y="55"/>
                    <a:pt x="66" y="55"/>
                  </a:cubicBezTo>
                  <a:cubicBezTo>
                    <a:pt x="66" y="56"/>
                    <a:pt x="66" y="56"/>
                    <a:pt x="66" y="57"/>
                  </a:cubicBezTo>
                  <a:cubicBezTo>
                    <a:pt x="66" y="57"/>
                    <a:pt x="65" y="57"/>
                    <a:pt x="65" y="57"/>
                  </a:cubicBezTo>
                  <a:cubicBezTo>
                    <a:pt x="65" y="57"/>
                    <a:pt x="65" y="58"/>
                    <a:pt x="65" y="58"/>
                  </a:cubicBezTo>
                  <a:cubicBezTo>
                    <a:pt x="64" y="58"/>
                    <a:pt x="64" y="58"/>
                    <a:pt x="63" y="58"/>
                  </a:cubicBezTo>
                  <a:cubicBezTo>
                    <a:pt x="63" y="58"/>
                    <a:pt x="62" y="58"/>
                    <a:pt x="61" y="58"/>
                  </a:cubicBezTo>
                  <a:cubicBezTo>
                    <a:pt x="61" y="58"/>
                    <a:pt x="61" y="57"/>
                    <a:pt x="61" y="57"/>
                  </a:cubicBezTo>
                  <a:cubicBezTo>
                    <a:pt x="61" y="57"/>
                    <a:pt x="60" y="57"/>
                    <a:pt x="60" y="57"/>
                  </a:cubicBezTo>
                  <a:cubicBezTo>
                    <a:pt x="59" y="57"/>
                    <a:pt x="59" y="57"/>
                    <a:pt x="58" y="57"/>
                  </a:cubicBezTo>
                  <a:cubicBezTo>
                    <a:pt x="58" y="56"/>
                    <a:pt x="58" y="56"/>
                    <a:pt x="58" y="55"/>
                  </a:cubicBezTo>
                  <a:cubicBezTo>
                    <a:pt x="58" y="55"/>
                    <a:pt x="57" y="55"/>
                    <a:pt x="57" y="55"/>
                  </a:cubicBezTo>
                  <a:cubicBezTo>
                    <a:pt x="56" y="55"/>
                    <a:pt x="56" y="55"/>
                    <a:pt x="55" y="55"/>
                  </a:cubicBezTo>
                  <a:cubicBezTo>
                    <a:pt x="55" y="55"/>
                    <a:pt x="55" y="54"/>
                    <a:pt x="55" y="53"/>
                  </a:cubicBezTo>
                  <a:cubicBezTo>
                    <a:pt x="55" y="53"/>
                    <a:pt x="54" y="53"/>
                    <a:pt x="54" y="53"/>
                  </a:cubicBezTo>
                  <a:cubicBezTo>
                    <a:pt x="54" y="53"/>
                    <a:pt x="54" y="52"/>
                    <a:pt x="54" y="52"/>
                  </a:cubicBezTo>
                  <a:moveTo>
                    <a:pt x="80" y="317"/>
                  </a:moveTo>
                  <a:cubicBezTo>
                    <a:pt x="80" y="317"/>
                    <a:pt x="79" y="317"/>
                    <a:pt x="79" y="317"/>
                  </a:cubicBezTo>
                  <a:cubicBezTo>
                    <a:pt x="79" y="316"/>
                    <a:pt x="79" y="315"/>
                    <a:pt x="79" y="315"/>
                  </a:cubicBezTo>
                  <a:cubicBezTo>
                    <a:pt x="79" y="315"/>
                    <a:pt x="80" y="315"/>
                    <a:pt x="80" y="315"/>
                  </a:cubicBezTo>
                  <a:cubicBezTo>
                    <a:pt x="80" y="315"/>
                    <a:pt x="80" y="316"/>
                    <a:pt x="80" y="317"/>
                  </a:cubicBezTo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8" name="Freeform 41070"/>
            <p:cNvSpPr>
              <a:spLocks/>
            </p:cNvSpPr>
            <p:nvPr/>
          </p:nvSpPr>
          <p:spPr bwMode="auto">
            <a:xfrm>
              <a:off x="4237" y="867"/>
              <a:ext cx="5" cy="2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0 h 1"/>
                <a:gd name="T4" fmla="*/ 0 w 3"/>
                <a:gd name="T5" fmla="*/ 2 h 1"/>
                <a:gd name="T6" fmla="*/ 3 w 3"/>
                <a:gd name="T7" fmla="*/ 2 h 1"/>
                <a:gd name="T8" fmla="*/ 5 w 3"/>
                <a:gd name="T9" fmla="*/ 2 h 1"/>
                <a:gd name="T10" fmla="*/ 5 w 3"/>
                <a:gd name="T11" fmla="*/ 0 h 1"/>
                <a:gd name="T12" fmla="*/ 3 w 3"/>
                <a:gd name="T13" fmla="*/ 0 h 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79" name="Freeform 41071"/>
            <p:cNvSpPr>
              <a:spLocks/>
            </p:cNvSpPr>
            <p:nvPr/>
          </p:nvSpPr>
          <p:spPr bwMode="auto">
            <a:xfrm>
              <a:off x="3777" y="881"/>
              <a:ext cx="11" cy="16"/>
            </a:xfrm>
            <a:custGeom>
              <a:avLst/>
              <a:gdLst>
                <a:gd name="T0" fmla="*/ 2 w 6"/>
                <a:gd name="T1" fmla="*/ 14 h 9"/>
                <a:gd name="T2" fmla="*/ 2 w 6"/>
                <a:gd name="T3" fmla="*/ 16 h 9"/>
                <a:gd name="T4" fmla="*/ 6 w 6"/>
                <a:gd name="T5" fmla="*/ 16 h 9"/>
                <a:gd name="T6" fmla="*/ 6 w 6"/>
                <a:gd name="T7" fmla="*/ 14 h 9"/>
                <a:gd name="T8" fmla="*/ 7 w 6"/>
                <a:gd name="T9" fmla="*/ 14 h 9"/>
                <a:gd name="T10" fmla="*/ 7 w 6"/>
                <a:gd name="T11" fmla="*/ 11 h 9"/>
                <a:gd name="T12" fmla="*/ 11 w 6"/>
                <a:gd name="T13" fmla="*/ 11 h 9"/>
                <a:gd name="T14" fmla="*/ 11 w 6"/>
                <a:gd name="T15" fmla="*/ 7 h 9"/>
                <a:gd name="T16" fmla="*/ 11 w 6"/>
                <a:gd name="T17" fmla="*/ 5 h 9"/>
                <a:gd name="T18" fmla="*/ 11 w 6"/>
                <a:gd name="T19" fmla="*/ 2 h 9"/>
                <a:gd name="T20" fmla="*/ 11 w 6"/>
                <a:gd name="T21" fmla="*/ 0 h 9"/>
                <a:gd name="T22" fmla="*/ 0 w 6"/>
                <a:gd name="T23" fmla="*/ 11 h 9"/>
                <a:gd name="T24" fmla="*/ 0 w 6"/>
                <a:gd name="T25" fmla="*/ 14 h 9"/>
                <a:gd name="T26" fmla="*/ 2 w 6"/>
                <a:gd name="T27" fmla="*/ 14 h 9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6" h="9">
                  <a:moveTo>
                    <a:pt x="1" y="8"/>
                  </a:moveTo>
                  <a:cubicBezTo>
                    <a:pt x="1" y="8"/>
                    <a:pt x="1" y="9"/>
                    <a:pt x="1" y="9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3" y="9"/>
                    <a:pt x="3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4" y="7"/>
                    <a:pt x="4" y="7"/>
                    <a:pt x="4" y="6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6"/>
                    <a:pt x="6" y="5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6" y="2"/>
                    <a:pt x="6" y="2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2"/>
                    <a:pt x="2" y="4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0" name="Freeform 41072"/>
            <p:cNvSpPr>
              <a:spLocks/>
            </p:cNvSpPr>
            <p:nvPr/>
          </p:nvSpPr>
          <p:spPr bwMode="auto">
            <a:xfrm>
              <a:off x="4212" y="869"/>
              <a:ext cx="35" cy="18"/>
            </a:xfrm>
            <a:custGeom>
              <a:avLst/>
              <a:gdLst>
                <a:gd name="T0" fmla="*/ 5 w 20"/>
                <a:gd name="T1" fmla="*/ 18 h 10"/>
                <a:gd name="T2" fmla="*/ 9 w 20"/>
                <a:gd name="T3" fmla="*/ 18 h 10"/>
                <a:gd name="T4" fmla="*/ 9 w 20"/>
                <a:gd name="T5" fmla="*/ 16 h 10"/>
                <a:gd name="T6" fmla="*/ 9 w 20"/>
                <a:gd name="T7" fmla="*/ 14 h 10"/>
                <a:gd name="T8" fmla="*/ 11 w 20"/>
                <a:gd name="T9" fmla="*/ 14 h 10"/>
                <a:gd name="T10" fmla="*/ 11 w 20"/>
                <a:gd name="T11" fmla="*/ 18 h 10"/>
                <a:gd name="T12" fmla="*/ 14 w 20"/>
                <a:gd name="T13" fmla="*/ 18 h 10"/>
                <a:gd name="T14" fmla="*/ 14 w 20"/>
                <a:gd name="T15" fmla="*/ 14 h 10"/>
                <a:gd name="T16" fmla="*/ 16 w 20"/>
                <a:gd name="T17" fmla="*/ 14 h 10"/>
                <a:gd name="T18" fmla="*/ 19 w 20"/>
                <a:gd name="T19" fmla="*/ 14 h 10"/>
                <a:gd name="T20" fmla="*/ 19 w 20"/>
                <a:gd name="T21" fmla="*/ 13 h 10"/>
                <a:gd name="T22" fmla="*/ 21 w 20"/>
                <a:gd name="T23" fmla="*/ 13 h 10"/>
                <a:gd name="T24" fmla="*/ 25 w 20"/>
                <a:gd name="T25" fmla="*/ 13 h 10"/>
                <a:gd name="T26" fmla="*/ 28 w 20"/>
                <a:gd name="T27" fmla="*/ 13 h 10"/>
                <a:gd name="T28" fmla="*/ 28 w 20"/>
                <a:gd name="T29" fmla="*/ 9 h 10"/>
                <a:gd name="T30" fmla="*/ 30 w 20"/>
                <a:gd name="T31" fmla="*/ 9 h 10"/>
                <a:gd name="T32" fmla="*/ 33 w 20"/>
                <a:gd name="T33" fmla="*/ 9 h 10"/>
                <a:gd name="T34" fmla="*/ 35 w 20"/>
                <a:gd name="T35" fmla="*/ 9 h 10"/>
                <a:gd name="T36" fmla="*/ 35 w 20"/>
                <a:gd name="T37" fmla="*/ 7 h 10"/>
                <a:gd name="T38" fmla="*/ 35 w 20"/>
                <a:gd name="T39" fmla="*/ 4 h 10"/>
                <a:gd name="T40" fmla="*/ 35 w 20"/>
                <a:gd name="T41" fmla="*/ 0 h 10"/>
                <a:gd name="T42" fmla="*/ 33 w 20"/>
                <a:gd name="T43" fmla="*/ 0 h 10"/>
                <a:gd name="T44" fmla="*/ 30 w 20"/>
                <a:gd name="T45" fmla="*/ 0 h 10"/>
                <a:gd name="T46" fmla="*/ 30 w 20"/>
                <a:gd name="T47" fmla="*/ 4 h 10"/>
                <a:gd name="T48" fmla="*/ 28 w 20"/>
                <a:gd name="T49" fmla="*/ 4 h 10"/>
                <a:gd name="T50" fmla="*/ 28 w 20"/>
                <a:gd name="T51" fmla="*/ 7 h 10"/>
                <a:gd name="T52" fmla="*/ 25 w 20"/>
                <a:gd name="T53" fmla="*/ 7 h 10"/>
                <a:gd name="T54" fmla="*/ 25 w 20"/>
                <a:gd name="T55" fmla="*/ 4 h 10"/>
                <a:gd name="T56" fmla="*/ 21 w 20"/>
                <a:gd name="T57" fmla="*/ 4 h 10"/>
                <a:gd name="T58" fmla="*/ 19 w 20"/>
                <a:gd name="T59" fmla="*/ 4 h 10"/>
                <a:gd name="T60" fmla="*/ 19 w 20"/>
                <a:gd name="T61" fmla="*/ 7 h 10"/>
                <a:gd name="T62" fmla="*/ 19 w 20"/>
                <a:gd name="T63" fmla="*/ 9 h 10"/>
                <a:gd name="T64" fmla="*/ 16 w 20"/>
                <a:gd name="T65" fmla="*/ 9 h 10"/>
                <a:gd name="T66" fmla="*/ 14 w 20"/>
                <a:gd name="T67" fmla="*/ 9 h 10"/>
                <a:gd name="T68" fmla="*/ 14 w 20"/>
                <a:gd name="T69" fmla="*/ 7 h 10"/>
                <a:gd name="T70" fmla="*/ 14 w 20"/>
                <a:gd name="T71" fmla="*/ 4 h 10"/>
                <a:gd name="T72" fmla="*/ 14 w 20"/>
                <a:gd name="T73" fmla="*/ 0 h 10"/>
                <a:gd name="T74" fmla="*/ 11 w 20"/>
                <a:gd name="T75" fmla="*/ 0 h 10"/>
                <a:gd name="T76" fmla="*/ 9 w 20"/>
                <a:gd name="T77" fmla="*/ 0 h 10"/>
                <a:gd name="T78" fmla="*/ 9 w 20"/>
                <a:gd name="T79" fmla="*/ 4 h 10"/>
                <a:gd name="T80" fmla="*/ 5 w 20"/>
                <a:gd name="T81" fmla="*/ 4 h 10"/>
                <a:gd name="T82" fmla="*/ 5 w 20"/>
                <a:gd name="T83" fmla="*/ 7 h 10"/>
                <a:gd name="T84" fmla="*/ 5 w 20"/>
                <a:gd name="T85" fmla="*/ 9 h 10"/>
                <a:gd name="T86" fmla="*/ 5 w 20"/>
                <a:gd name="T87" fmla="*/ 13 h 10"/>
                <a:gd name="T88" fmla="*/ 2 w 20"/>
                <a:gd name="T89" fmla="*/ 13 h 10"/>
                <a:gd name="T90" fmla="*/ 2 w 20"/>
                <a:gd name="T91" fmla="*/ 14 h 10"/>
                <a:gd name="T92" fmla="*/ 0 w 20"/>
                <a:gd name="T93" fmla="*/ 14 h 10"/>
                <a:gd name="T94" fmla="*/ 0 w 20"/>
                <a:gd name="T95" fmla="*/ 18 h 10"/>
                <a:gd name="T96" fmla="*/ 2 w 20"/>
                <a:gd name="T97" fmla="*/ 18 h 10"/>
                <a:gd name="T98" fmla="*/ 5 w 20"/>
                <a:gd name="T99" fmla="*/ 18 h 1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0" h="10">
                  <a:moveTo>
                    <a:pt x="3" y="10"/>
                  </a:moveTo>
                  <a:cubicBezTo>
                    <a:pt x="4" y="10"/>
                    <a:pt x="4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7" y="10"/>
                    <a:pt x="7" y="10"/>
                    <a:pt x="8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0" y="8"/>
                    <a:pt x="10" y="8"/>
                    <a:pt x="11" y="8"/>
                  </a:cubicBezTo>
                  <a:cubicBezTo>
                    <a:pt x="11" y="8"/>
                    <a:pt x="11" y="7"/>
                    <a:pt x="11" y="7"/>
                  </a:cubicBezTo>
                  <a:cubicBezTo>
                    <a:pt x="11" y="7"/>
                    <a:pt x="12" y="7"/>
                    <a:pt x="12" y="7"/>
                  </a:cubicBezTo>
                  <a:cubicBezTo>
                    <a:pt x="13" y="7"/>
                    <a:pt x="14" y="7"/>
                    <a:pt x="14" y="7"/>
                  </a:cubicBezTo>
                  <a:cubicBezTo>
                    <a:pt x="15" y="7"/>
                    <a:pt x="15" y="7"/>
                    <a:pt x="16" y="7"/>
                  </a:cubicBezTo>
                  <a:cubicBezTo>
                    <a:pt x="16" y="6"/>
                    <a:pt x="16" y="6"/>
                    <a:pt x="16" y="5"/>
                  </a:cubicBezTo>
                  <a:cubicBezTo>
                    <a:pt x="16" y="5"/>
                    <a:pt x="17" y="5"/>
                    <a:pt x="17" y="5"/>
                  </a:cubicBezTo>
                  <a:cubicBezTo>
                    <a:pt x="18" y="5"/>
                    <a:pt x="18" y="5"/>
                    <a:pt x="19" y="5"/>
                  </a:cubicBezTo>
                  <a:cubicBezTo>
                    <a:pt x="19" y="5"/>
                    <a:pt x="20" y="5"/>
                    <a:pt x="20" y="5"/>
                  </a:cubicBezTo>
                  <a:cubicBezTo>
                    <a:pt x="20" y="5"/>
                    <a:pt x="20" y="4"/>
                    <a:pt x="20" y="4"/>
                  </a:cubicBezTo>
                  <a:cubicBezTo>
                    <a:pt x="20" y="3"/>
                    <a:pt x="20" y="2"/>
                    <a:pt x="20" y="2"/>
                  </a:cubicBezTo>
                  <a:cubicBezTo>
                    <a:pt x="20" y="1"/>
                    <a:pt x="20" y="1"/>
                    <a:pt x="20" y="0"/>
                  </a:cubicBezTo>
                  <a:cubicBezTo>
                    <a:pt x="20" y="0"/>
                    <a:pt x="19" y="0"/>
                    <a:pt x="19" y="0"/>
                  </a:cubicBezTo>
                  <a:cubicBezTo>
                    <a:pt x="18" y="0"/>
                    <a:pt x="18" y="0"/>
                    <a:pt x="17" y="0"/>
                  </a:cubicBezTo>
                  <a:cubicBezTo>
                    <a:pt x="17" y="1"/>
                    <a:pt x="17" y="1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2"/>
                    <a:pt x="16" y="3"/>
                    <a:pt x="16" y="4"/>
                  </a:cubicBezTo>
                  <a:cubicBezTo>
                    <a:pt x="15" y="4"/>
                    <a:pt x="15" y="4"/>
                    <a:pt x="14" y="4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2"/>
                    <a:pt x="11" y="3"/>
                    <a:pt x="11" y="4"/>
                  </a:cubicBezTo>
                  <a:cubicBezTo>
                    <a:pt x="11" y="4"/>
                    <a:pt x="11" y="5"/>
                    <a:pt x="11" y="5"/>
                  </a:cubicBezTo>
                  <a:cubicBezTo>
                    <a:pt x="10" y="5"/>
                    <a:pt x="10" y="5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7"/>
                    <a:pt x="2" y="7"/>
                    <a:pt x="1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1" y="8"/>
                    <a:pt x="0" y="8"/>
                    <a:pt x="0" y="8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2" y="10"/>
                    <a:pt x="3" y="10"/>
                    <a:pt x="3" y="1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1" name="Freeform 41073"/>
            <p:cNvSpPr>
              <a:spLocks/>
            </p:cNvSpPr>
            <p:nvPr/>
          </p:nvSpPr>
          <p:spPr bwMode="auto">
            <a:xfrm>
              <a:off x="4199" y="881"/>
              <a:ext cx="10" cy="7"/>
            </a:xfrm>
            <a:custGeom>
              <a:avLst/>
              <a:gdLst>
                <a:gd name="T0" fmla="*/ 5 w 6"/>
                <a:gd name="T1" fmla="*/ 7 h 4"/>
                <a:gd name="T2" fmla="*/ 8 w 6"/>
                <a:gd name="T3" fmla="*/ 7 h 4"/>
                <a:gd name="T4" fmla="*/ 10 w 6"/>
                <a:gd name="T5" fmla="*/ 7 h 4"/>
                <a:gd name="T6" fmla="*/ 10 w 6"/>
                <a:gd name="T7" fmla="*/ 5 h 4"/>
                <a:gd name="T8" fmla="*/ 10 w 6"/>
                <a:gd name="T9" fmla="*/ 2 h 4"/>
                <a:gd name="T10" fmla="*/ 10 w 6"/>
                <a:gd name="T11" fmla="*/ 0 h 4"/>
                <a:gd name="T12" fmla="*/ 8 w 6"/>
                <a:gd name="T13" fmla="*/ 0 h 4"/>
                <a:gd name="T14" fmla="*/ 5 w 6"/>
                <a:gd name="T15" fmla="*/ 0 h 4"/>
                <a:gd name="T16" fmla="*/ 3 w 6"/>
                <a:gd name="T17" fmla="*/ 0 h 4"/>
                <a:gd name="T18" fmla="*/ 0 w 6"/>
                <a:gd name="T19" fmla="*/ 0 h 4"/>
                <a:gd name="T20" fmla="*/ 0 w 6"/>
                <a:gd name="T21" fmla="*/ 2 h 4"/>
                <a:gd name="T22" fmla="*/ 0 w 6"/>
                <a:gd name="T23" fmla="*/ 5 h 4"/>
                <a:gd name="T24" fmla="*/ 0 w 6"/>
                <a:gd name="T25" fmla="*/ 7 h 4"/>
                <a:gd name="T26" fmla="*/ 3 w 6"/>
                <a:gd name="T27" fmla="*/ 7 h 4"/>
                <a:gd name="T28" fmla="*/ 5 w 6"/>
                <a:gd name="T29" fmla="*/ 7 h 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6" y="2"/>
                    <a:pt x="6" y="2"/>
                    <a:pt x="6" y="1"/>
                  </a:cubicBezTo>
                  <a:cubicBezTo>
                    <a:pt x="6" y="1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2" name="Freeform 41074"/>
            <p:cNvSpPr>
              <a:spLocks/>
            </p:cNvSpPr>
            <p:nvPr/>
          </p:nvSpPr>
          <p:spPr bwMode="auto">
            <a:xfrm>
              <a:off x="4152" y="888"/>
              <a:ext cx="6" cy="7"/>
            </a:xfrm>
            <a:custGeom>
              <a:avLst/>
              <a:gdLst>
                <a:gd name="T0" fmla="*/ 6 w 4"/>
                <a:gd name="T1" fmla="*/ 7 h 4"/>
                <a:gd name="T2" fmla="*/ 6 w 4"/>
                <a:gd name="T3" fmla="*/ 4 h 4"/>
                <a:gd name="T4" fmla="*/ 6 w 4"/>
                <a:gd name="T5" fmla="*/ 0 h 4"/>
                <a:gd name="T6" fmla="*/ 3 w 4"/>
                <a:gd name="T7" fmla="*/ 0 h 4"/>
                <a:gd name="T8" fmla="*/ 3 w 4"/>
                <a:gd name="T9" fmla="*/ 4 h 4"/>
                <a:gd name="T10" fmla="*/ 0 w 4"/>
                <a:gd name="T11" fmla="*/ 4 h 4"/>
                <a:gd name="T12" fmla="*/ 0 w 4"/>
                <a:gd name="T13" fmla="*/ 7 h 4"/>
                <a:gd name="T14" fmla="*/ 3 w 4"/>
                <a:gd name="T15" fmla="*/ 7 h 4"/>
                <a:gd name="T16" fmla="*/ 6 w 4"/>
                <a:gd name="T17" fmla="*/ 7 h 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4" y="3"/>
                    <a:pt x="4" y="3"/>
                    <a:pt x="4" y="2"/>
                  </a:cubicBezTo>
                  <a:cubicBezTo>
                    <a:pt x="4" y="2"/>
                    <a:pt x="4" y="1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2" y="2"/>
                    <a:pt x="1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3" y="4"/>
                    <a:pt x="3" y="4"/>
                    <a:pt x="4" y="4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3" name="Freeform 41075"/>
            <p:cNvSpPr>
              <a:spLocks/>
            </p:cNvSpPr>
            <p:nvPr/>
          </p:nvSpPr>
          <p:spPr bwMode="auto">
            <a:xfrm>
              <a:off x="3784" y="892"/>
              <a:ext cx="12" cy="8"/>
            </a:xfrm>
            <a:custGeom>
              <a:avLst/>
              <a:gdLst>
                <a:gd name="T0" fmla="*/ 0 w 7"/>
                <a:gd name="T1" fmla="*/ 3 h 5"/>
                <a:gd name="T2" fmla="*/ 0 w 7"/>
                <a:gd name="T3" fmla="*/ 5 h 5"/>
                <a:gd name="T4" fmla="*/ 0 w 7"/>
                <a:gd name="T5" fmla="*/ 8 h 5"/>
                <a:gd name="T6" fmla="*/ 3 w 7"/>
                <a:gd name="T7" fmla="*/ 8 h 5"/>
                <a:gd name="T8" fmla="*/ 5 w 7"/>
                <a:gd name="T9" fmla="*/ 8 h 5"/>
                <a:gd name="T10" fmla="*/ 9 w 7"/>
                <a:gd name="T11" fmla="*/ 8 h 5"/>
                <a:gd name="T12" fmla="*/ 12 w 7"/>
                <a:gd name="T13" fmla="*/ 8 h 5"/>
                <a:gd name="T14" fmla="*/ 12 w 7"/>
                <a:gd name="T15" fmla="*/ 5 h 5"/>
                <a:gd name="T16" fmla="*/ 12 w 7"/>
                <a:gd name="T17" fmla="*/ 3 h 5"/>
                <a:gd name="T18" fmla="*/ 9 w 7"/>
                <a:gd name="T19" fmla="*/ 3 h 5"/>
                <a:gd name="T20" fmla="*/ 9 w 7"/>
                <a:gd name="T21" fmla="*/ 0 h 5"/>
                <a:gd name="T22" fmla="*/ 5 w 7"/>
                <a:gd name="T23" fmla="*/ 0 h 5"/>
                <a:gd name="T24" fmla="*/ 3 w 7"/>
                <a:gd name="T25" fmla="*/ 0 h 5"/>
                <a:gd name="T26" fmla="*/ 3 w 7"/>
                <a:gd name="T27" fmla="*/ 3 h 5"/>
                <a:gd name="T28" fmla="*/ 0 w 7"/>
                <a:gd name="T29" fmla="*/ 3 h 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6" y="5"/>
                    <a:pt x="7" y="5"/>
                  </a:cubicBezTo>
                  <a:cubicBezTo>
                    <a:pt x="7" y="4"/>
                    <a:pt x="7" y="4"/>
                    <a:pt x="7" y="3"/>
                  </a:cubicBezTo>
                  <a:cubicBezTo>
                    <a:pt x="7" y="3"/>
                    <a:pt x="7" y="2"/>
                    <a:pt x="7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4" name="Freeform 41076"/>
            <p:cNvSpPr>
              <a:spLocks/>
            </p:cNvSpPr>
            <p:nvPr/>
          </p:nvSpPr>
          <p:spPr bwMode="auto">
            <a:xfrm>
              <a:off x="4145" y="900"/>
              <a:ext cx="5" cy="6"/>
            </a:xfrm>
            <a:custGeom>
              <a:avLst/>
              <a:gdLst>
                <a:gd name="T0" fmla="*/ 0 w 3"/>
                <a:gd name="T1" fmla="*/ 6 h 3"/>
                <a:gd name="T2" fmla="*/ 2 w 3"/>
                <a:gd name="T3" fmla="*/ 6 h 3"/>
                <a:gd name="T4" fmla="*/ 5 w 3"/>
                <a:gd name="T5" fmla="*/ 6 h 3"/>
                <a:gd name="T6" fmla="*/ 5 w 3"/>
                <a:gd name="T7" fmla="*/ 4 h 3"/>
                <a:gd name="T8" fmla="*/ 5 w 3"/>
                <a:gd name="T9" fmla="*/ 0 h 3"/>
                <a:gd name="T10" fmla="*/ 2 w 3"/>
                <a:gd name="T11" fmla="*/ 0 h 3"/>
                <a:gd name="T12" fmla="*/ 2 w 3"/>
                <a:gd name="T13" fmla="*/ 4 h 3"/>
                <a:gd name="T14" fmla="*/ 0 w 3"/>
                <a:gd name="T15" fmla="*/ 4 h 3"/>
                <a:gd name="T16" fmla="*/ 0 w 3"/>
                <a:gd name="T17" fmla="*/ 6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0" y="3"/>
                    <a:pt x="1" y="3"/>
                    <a:pt x="1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5" name="Freeform 41077"/>
            <p:cNvSpPr>
              <a:spLocks/>
            </p:cNvSpPr>
            <p:nvPr/>
          </p:nvSpPr>
          <p:spPr bwMode="auto">
            <a:xfrm>
              <a:off x="4308" y="904"/>
              <a:ext cx="7" cy="7"/>
            </a:xfrm>
            <a:custGeom>
              <a:avLst/>
              <a:gdLst>
                <a:gd name="T0" fmla="*/ 2 w 4"/>
                <a:gd name="T1" fmla="*/ 5 h 4"/>
                <a:gd name="T2" fmla="*/ 2 w 4"/>
                <a:gd name="T3" fmla="*/ 7 h 4"/>
                <a:gd name="T4" fmla="*/ 5 w 4"/>
                <a:gd name="T5" fmla="*/ 7 h 4"/>
                <a:gd name="T6" fmla="*/ 7 w 4"/>
                <a:gd name="T7" fmla="*/ 7 h 4"/>
                <a:gd name="T8" fmla="*/ 7 w 4"/>
                <a:gd name="T9" fmla="*/ 5 h 4"/>
                <a:gd name="T10" fmla="*/ 5 w 4"/>
                <a:gd name="T11" fmla="*/ 5 h 4"/>
                <a:gd name="T12" fmla="*/ 5 w 4"/>
                <a:gd name="T13" fmla="*/ 2 h 4"/>
                <a:gd name="T14" fmla="*/ 5 w 4"/>
                <a:gd name="T15" fmla="*/ 0 h 4"/>
                <a:gd name="T16" fmla="*/ 2 w 4"/>
                <a:gd name="T17" fmla="*/ 0 h 4"/>
                <a:gd name="T18" fmla="*/ 0 w 4"/>
                <a:gd name="T19" fmla="*/ 0 h 4"/>
                <a:gd name="T20" fmla="*/ 0 w 4"/>
                <a:gd name="T21" fmla="*/ 2 h 4"/>
                <a:gd name="T22" fmla="*/ 2 w 4"/>
                <a:gd name="T23" fmla="*/ 2 h 4"/>
                <a:gd name="T24" fmla="*/ 2 w 4"/>
                <a:gd name="T25" fmla="*/ 5 h 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" h="4">
                  <a:moveTo>
                    <a:pt x="1" y="3"/>
                  </a:moveTo>
                  <a:cubicBezTo>
                    <a:pt x="1" y="3"/>
                    <a:pt x="1" y="4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4"/>
                    <a:pt x="4" y="3"/>
                    <a:pt x="4" y="3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6" name="Freeform 41078"/>
            <p:cNvSpPr>
              <a:spLocks/>
            </p:cNvSpPr>
            <p:nvPr/>
          </p:nvSpPr>
          <p:spPr bwMode="auto">
            <a:xfrm>
              <a:off x="4098" y="888"/>
              <a:ext cx="47" cy="35"/>
            </a:xfrm>
            <a:custGeom>
              <a:avLst/>
              <a:gdLst>
                <a:gd name="T0" fmla="*/ 5 w 27"/>
                <a:gd name="T1" fmla="*/ 23 h 20"/>
                <a:gd name="T2" fmla="*/ 5 w 27"/>
                <a:gd name="T3" fmla="*/ 30 h 20"/>
                <a:gd name="T4" fmla="*/ 10 w 27"/>
                <a:gd name="T5" fmla="*/ 30 h 20"/>
                <a:gd name="T6" fmla="*/ 14 w 27"/>
                <a:gd name="T7" fmla="*/ 32 h 20"/>
                <a:gd name="T8" fmla="*/ 17 w 27"/>
                <a:gd name="T9" fmla="*/ 35 h 20"/>
                <a:gd name="T10" fmla="*/ 19 w 27"/>
                <a:gd name="T11" fmla="*/ 32 h 20"/>
                <a:gd name="T12" fmla="*/ 23 w 27"/>
                <a:gd name="T13" fmla="*/ 30 h 20"/>
                <a:gd name="T14" fmla="*/ 24 w 27"/>
                <a:gd name="T15" fmla="*/ 26 h 20"/>
                <a:gd name="T16" fmla="*/ 28 w 27"/>
                <a:gd name="T17" fmla="*/ 23 h 20"/>
                <a:gd name="T18" fmla="*/ 30 w 27"/>
                <a:gd name="T19" fmla="*/ 26 h 20"/>
                <a:gd name="T20" fmla="*/ 33 w 27"/>
                <a:gd name="T21" fmla="*/ 30 h 20"/>
                <a:gd name="T22" fmla="*/ 38 w 27"/>
                <a:gd name="T23" fmla="*/ 30 h 20"/>
                <a:gd name="T24" fmla="*/ 38 w 27"/>
                <a:gd name="T25" fmla="*/ 23 h 20"/>
                <a:gd name="T26" fmla="*/ 37 w 27"/>
                <a:gd name="T27" fmla="*/ 21 h 20"/>
                <a:gd name="T28" fmla="*/ 33 w 27"/>
                <a:gd name="T29" fmla="*/ 18 h 20"/>
                <a:gd name="T30" fmla="*/ 30 w 27"/>
                <a:gd name="T31" fmla="*/ 16 h 20"/>
                <a:gd name="T32" fmla="*/ 37 w 27"/>
                <a:gd name="T33" fmla="*/ 16 h 20"/>
                <a:gd name="T34" fmla="*/ 42 w 27"/>
                <a:gd name="T35" fmla="*/ 16 h 20"/>
                <a:gd name="T36" fmla="*/ 44 w 27"/>
                <a:gd name="T37" fmla="*/ 12 h 20"/>
                <a:gd name="T38" fmla="*/ 47 w 27"/>
                <a:gd name="T39" fmla="*/ 9 h 20"/>
                <a:gd name="T40" fmla="*/ 44 w 27"/>
                <a:gd name="T41" fmla="*/ 7 h 20"/>
                <a:gd name="T42" fmla="*/ 42 w 27"/>
                <a:gd name="T43" fmla="*/ 4 h 20"/>
                <a:gd name="T44" fmla="*/ 37 w 27"/>
                <a:gd name="T45" fmla="*/ 4 h 20"/>
                <a:gd name="T46" fmla="*/ 30 w 27"/>
                <a:gd name="T47" fmla="*/ 4 h 20"/>
                <a:gd name="T48" fmla="*/ 28 w 27"/>
                <a:gd name="T49" fmla="*/ 0 h 20"/>
                <a:gd name="T50" fmla="*/ 24 w 27"/>
                <a:gd name="T51" fmla="*/ 4 h 20"/>
                <a:gd name="T52" fmla="*/ 23 w 27"/>
                <a:gd name="T53" fmla="*/ 7 h 20"/>
                <a:gd name="T54" fmla="*/ 19 w 27"/>
                <a:gd name="T55" fmla="*/ 9 h 20"/>
                <a:gd name="T56" fmla="*/ 14 w 27"/>
                <a:gd name="T57" fmla="*/ 9 h 20"/>
                <a:gd name="T58" fmla="*/ 10 w 27"/>
                <a:gd name="T59" fmla="*/ 12 h 20"/>
                <a:gd name="T60" fmla="*/ 5 w 27"/>
                <a:gd name="T61" fmla="*/ 12 h 20"/>
                <a:gd name="T62" fmla="*/ 3 w 27"/>
                <a:gd name="T63" fmla="*/ 16 h 20"/>
                <a:gd name="T64" fmla="*/ 0 w 27"/>
                <a:gd name="T65" fmla="*/ 18 h 20"/>
                <a:gd name="T66" fmla="*/ 3 w 27"/>
                <a:gd name="T67" fmla="*/ 21 h 2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27" h="20">
                  <a:moveTo>
                    <a:pt x="2" y="13"/>
                  </a:moveTo>
                  <a:cubicBezTo>
                    <a:pt x="2" y="13"/>
                    <a:pt x="3" y="13"/>
                    <a:pt x="3" y="13"/>
                  </a:cubicBezTo>
                  <a:cubicBezTo>
                    <a:pt x="3" y="14"/>
                    <a:pt x="3" y="14"/>
                    <a:pt x="3" y="15"/>
                  </a:cubicBezTo>
                  <a:cubicBezTo>
                    <a:pt x="3" y="16"/>
                    <a:pt x="3" y="16"/>
                    <a:pt x="3" y="17"/>
                  </a:cubicBezTo>
                  <a:cubicBezTo>
                    <a:pt x="4" y="17"/>
                    <a:pt x="4" y="17"/>
                    <a:pt x="5" y="17"/>
                  </a:cubicBezTo>
                  <a:cubicBezTo>
                    <a:pt x="5" y="17"/>
                    <a:pt x="6" y="17"/>
                    <a:pt x="6" y="17"/>
                  </a:cubicBezTo>
                  <a:cubicBezTo>
                    <a:pt x="6" y="17"/>
                    <a:pt x="6" y="18"/>
                    <a:pt x="6" y="18"/>
                  </a:cubicBezTo>
                  <a:cubicBezTo>
                    <a:pt x="7" y="18"/>
                    <a:pt x="7" y="18"/>
                    <a:pt x="8" y="18"/>
                  </a:cubicBezTo>
                  <a:cubicBezTo>
                    <a:pt x="8" y="19"/>
                    <a:pt x="8" y="19"/>
                    <a:pt x="8" y="20"/>
                  </a:cubicBezTo>
                  <a:cubicBezTo>
                    <a:pt x="9" y="20"/>
                    <a:pt x="9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2" y="17"/>
                    <a:pt x="12" y="17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3"/>
                  </a:cubicBezTo>
                  <a:cubicBezTo>
                    <a:pt x="15" y="13"/>
                    <a:pt x="15" y="13"/>
                    <a:pt x="16" y="13"/>
                  </a:cubicBezTo>
                  <a:cubicBezTo>
                    <a:pt x="16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5"/>
                  </a:cubicBezTo>
                  <a:cubicBezTo>
                    <a:pt x="17" y="16"/>
                    <a:pt x="17" y="16"/>
                    <a:pt x="17" y="17"/>
                  </a:cubicBezTo>
                  <a:cubicBezTo>
                    <a:pt x="18" y="17"/>
                    <a:pt x="18" y="17"/>
                    <a:pt x="19" y="17"/>
                  </a:cubicBezTo>
                  <a:cubicBezTo>
                    <a:pt x="20" y="17"/>
                    <a:pt x="20" y="17"/>
                    <a:pt x="21" y="17"/>
                  </a:cubicBezTo>
                  <a:cubicBezTo>
                    <a:pt x="21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4"/>
                    <a:pt x="22" y="14"/>
                    <a:pt x="22" y="13"/>
                  </a:cubicBezTo>
                  <a:cubicBezTo>
                    <a:pt x="22" y="13"/>
                    <a:pt x="21" y="13"/>
                    <a:pt x="21" y="13"/>
                  </a:cubicBezTo>
                  <a:cubicBezTo>
                    <a:pt x="21" y="13"/>
                    <a:pt x="21" y="12"/>
                    <a:pt x="21" y="12"/>
                  </a:cubicBezTo>
                  <a:cubicBezTo>
                    <a:pt x="20" y="12"/>
                    <a:pt x="20" y="12"/>
                    <a:pt x="19" y="12"/>
                  </a:cubicBezTo>
                  <a:cubicBezTo>
                    <a:pt x="19" y="11"/>
                    <a:pt x="19" y="11"/>
                    <a:pt x="19" y="10"/>
                  </a:cubicBezTo>
                  <a:cubicBezTo>
                    <a:pt x="18" y="10"/>
                    <a:pt x="18" y="10"/>
                    <a:pt x="17" y="10"/>
                  </a:cubicBezTo>
                  <a:cubicBezTo>
                    <a:pt x="17" y="10"/>
                    <a:pt x="17" y="9"/>
                    <a:pt x="17" y="9"/>
                  </a:cubicBezTo>
                  <a:cubicBezTo>
                    <a:pt x="18" y="9"/>
                    <a:pt x="18" y="9"/>
                    <a:pt x="19" y="9"/>
                  </a:cubicBezTo>
                  <a:cubicBezTo>
                    <a:pt x="20" y="9"/>
                    <a:pt x="20" y="9"/>
                    <a:pt x="21" y="9"/>
                  </a:cubicBezTo>
                  <a:cubicBezTo>
                    <a:pt x="21" y="9"/>
                    <a:pt x="22" y="9"/>
                    <a:pt x="22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5" y="9"/>
                    <a:pt x="25" y="9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6" y="7"/>
                    <a:pt x="26" y="7"/>
                    <a:pt x="27" y="7"/>
                  </a:cubicBezTo>
                  <a:cubicBezTo>
                    <a:pt x="27" y="6"/>
                    <a:pt x="27" y="6"/>
                    <a:pt x="27" y="5"/>
                  </a:cubicBezTo>
                  <a:cubicBezTo>
                    <a:pt x="27" y="5"/>
                    <a:pt x="27" y="4"/>
                    <a:pt x="27" y="4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5" y="3"/>
                    <a:pt x="25" y="3"/>
                    <a:pt x="25" y="2"/>
                  </a:cubicBezTo>
                  <a:cubicBezTo>
                    <a:pt x="25" y="2"/>
                    <a:pt x="24" y="2"/>
                    <a:pt x="24" y="2"/>
                  </a:cubicBezTo>
                  <a:cubicBezTo>
                    <a:pt x="23" y="2"/>
                    <a:pt x="23" y="2"/>
                    <a:pt x="22" y="2"/>
                  </a:cubicBezTo>
                  <a:cubicBezTo>
                    <a:pt x="22" y="2"/>
                    <a:pt x="21" y="2"/>
                    <a:pt x="21" y="2"/>
                  </a:cubicBezTo>
                  <a:cubicBezTo>
                    <a:pt x="20" y="2"/>
                    <a:pt x="20" y="2"/>
                    <a:pt x="19" y="2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6" y="2"/>
                    <a:pt x="16" y="1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4" y="1"/>
                    <a:pt x="14" y="2"/>
                    <a:pt x="14" y="2"/>
                  </a:cubicBezTo>
                  <a:cubicBezTo>
                    <a:pt x="14" y="2"/>
                    <a:pt x="13" y="2"/>
                    <a:pt x="13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1" y="4"/>
                    <a:pt x="11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9" y="5"/>
                    <a:pt x="9" y="5"/>
                    <a:pt x="8" y="5"/>
                  </a:cubicBezTo>
                  <a:cubicBezTo>
                    <a:pt x="8" y="6"/>
                    <a:pt x="8" y="6"/>
                    <a:pt x="8" y="7"/>
                  </a:cubicBezTo>
                  <a:cubicBezTo>
                    <a:pt x="7" y="7"/>
                    <a:pt x="7" y="7"/>
                    <a:pt x="6" y="7"/>
                  </a:cubicBezTo>
                  <a:cubicBezTo>
                    <a:pt x="6" y="7"/>
                    <a:pt x="5" y="7"/>
                    <a:pt x="5" y="7"/>
                  </a:cubicBezTo>
                  <a:cubicBezTo>
                    <a:pt x="4" y="7"/>
                    <a:pt x="4" y="7"/>
                    <a:pt x="3" y="7"/>
                  </a:cubicBezTo>
                  <a:cubicBezTo>
                    <a:pt x="3" y="7"/>
                    <a:pt x="2" y="7"/>
                    <a:pt x="2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1" y="9"/>
                    <a:pt x="1" y="9"/>
                    <a:pt x="0" y="9"/>
                  </a:cubicBezTo>
                  <a:cubicBezTo>
                    <a:pt x="0" y="9"/>
                    <a:pt x="0" y="10"/>
                    <a:pt x="0" y="10"/>
                  </a:cubicBezTo>
                  <a:cubicBezTo>
                    <a:pt x="0" y="11"/>
                    <a:pt x="0" y="11"/>
                    <a:pt x="0" y="12"/>
                  </a:cubicBezTo>
                  <a:cubicBezTo>
                    <a:pt x="1" y="12"/>
                    <a:pt x="1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7" name="Freeform 41079"/>
            <p:cNvSpPr>
              <a:spLocks/>
            </p:cNvSpPr>
            <p:nvPr/>
          </p:nvSpPr>
          <p:spPr bwMode="auto">
            <a:xfrm>
              <a:off x="3760" y="900"/>
              <a:ext cx="22" cy="23"/>
            </a:xfrm>
            <a:custGeom>
              <a:avLst/>
              <a:gdLst>
                <a:gd name="T0" fmla="*/ 0 w 13"/>
                <a:gd name="T1" fmla="*/ 11 h 13"/>
                <a:gd name="T2" fmla="*/ 2 w 13"/>
                <a:gd name="T3" fmla="*/ 11 h 13"/>
                <a:gd name="T4" fmla="*/ 2 w 13"/>
                <a:gd name="T5" fmla="*/ 11 h 13"/>
                <a:gd name="T6" fmla="*/ 3 w 13"/>
                <a:gd name="T7" fmla="*/ 11 h 13"/>
                <a:gd name="T8" fmla="*/ 3 w 13"/>
                <a:gd name="T9" fmla="*/ 14 h 13"/>
                <a:gd name="T10" fmla="*/ 5 w 13"/>
                <a:gd name="T11" fmla="*/ 14 h 13"/>
                <a:gd name="T12" fmla="*/ 5 w 13"/>
                <a:gd name="T13" fmla="*/ 18 h 13"/>
                <a:gd name="T14" fmla="*/ 5 w 13"/>
                <a:gd name="T15" fmla="*/ 19 h 13"/>
                <a:gd name="T16" fmla="*/ 5 w 13"/>
                <a:gd name="T17" fmla="*/ 23 h 13"/>
                <a:gd name="T18" fmla="*/ 8 w 13"/>
                <a:gd name="T19" fmla="*/ 23 h 13"/>
                <a:gd name="T20" fmla="*/ 12 w 13"/>
                <a:gd name="T21" fmla="*/ 23 h 13"/>
                <a:gd name="T22" fmla="*/ 12 w 13"/>
                <a:gd name="T23" fmla="*/ 19 h 13"/>
                <a:gd name="T24" fmla="*/ 14 w 13"/>
                <a:gd name="T25" fmla="*/ 19 h 13"/>
                <a:gd name="T26" fmla="*/ 17 w 13"/>
                <a:gd name="T27" fmla="*/ 19 h 13"/>
                <a:gd name="T28" fmla="*/ 17 w 13"/>
                <a:gd name="T29" fmla="*/ 18 h 13"/>
                <a:gd name="T30" fmla="*/ 17 w 13"/>
                <a:gd name="T31" fmla="*/ 14 h 13"/>
                <a:gd name="T32" fmla="*/ 17 w 13"/>
                <a:gd name="T33" fmla="*/ 11 h 13"/>
                <a:gd name="T34" fmla="*/ 17 w 13"/>
                <a:gd name="T35" fmla="*/ 9 h 13"/>
                <a:gd name="T36" fmla="*/ 19 w 13"/>
                <a:gd name="T37" fmla="*/ 9 h 13"/>
                <a:gd name="T38" fmla="*/ 19 w 13"/>
                <a:gd name="T39" fmla="*/ 5 h 13"/>
                <a:gd name="T40" fmla="*/ 22 w 13"/>
                <a:gd name="T41" fmla="*/ 5 h 13"/>
                <a:gd name="T42" fmla="*/ 22 w 13"/>
                <a:gd name="T43" fmla="*/ 4 h 13"/>
                <a:gd name="T44" fmla="*/ 19 w 13"/>
                <a:gd name="T45" fmla="*/ 4 h 13"/>
                <a:gd name="T46" fmla="*/ 19 w 13"/>
                <a:gd name="T47" fmla="*/ 0 h 13"/>
                <a:gd name="T48" fmla="*/ 17 w 13"/>
                <a:gd name="T49" fmla="*/ 0 h 13"/>
                <a:gd name="T50" fmla="*/ 14 w 13"/>
                <a:gd name="T51" fmla="*/ 0 h 13"/>
                <a:gd name="T52" fmla="*/ 12 w 13"/>
                <a:gd name="T53" fmla="*/ 0 h 13"/>
                <a:gd name="T54" fmla="*/ 8 w 13"/>
                <a:gd name="T55" fmla="*/ 0 h 13"/>
                <a:gd name="T56" fmla="*/ 8 w 13"/>
                <a:gd name="T57" fmla="*/ 4 h 13"/>
                <a:gd name="T58" fmla="*/ 8 w 13"/>
                <a:gd name="T59" fmla="*/ 5 h 13"/>
                <a:gd name="T60" fmla="*/ 5 w 13"/>
                <a:gd name="T61" fmla="*/ 5 h 13"/>
                <a:gd name="T62" fmla="*/ 3 w 13"/>
                <a:gd name="T63" fmla="*/ 5 h 13"/>
                <a:gd name="T64" fmla="*/ 3 w 13"/>
                <a:gd name="T65" fmla="*/ 5 h 13"/>
                <a:gd name="T66" fmla="*/ 0 w 13"/>
                <a:gd name="T67" fmla="*/ 9 h 13"/>
                <a:gd name="T68" fmla="*/ 0 w 13"/>
                <a:gd name="T69" fmla="*/ 9 h 13"/>
                <a:gd name="T70" fmla="*/ 0 w 13"/>
                <a:gd name="T71" fmla="*/ 11 h 1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13" h="13">
                  <a:moveTo>
                    <a:pt x="0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3" y="9"/>
                    <a:pt x="3" y="9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2"/>
                    <a:pt x="3" y="12"/>
                    <a:pt x="3" y="13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6" y="13"/>
                    <a:pt x="7" y="13"/>
                  </a:cubicBezTo>
                  <a:cubicBezTo>
                    <a:pt x="7" y="12"/>
                    <a:pt x="7" y="12"/>
                    <a:pt x="7" y="11"/>
                  </a:cubicBezTo>
                  <a:cubicBezTo>
                    <a:pt x="7" y="11"/>
                    <a:pt x="8" y="11"/>
                    <a:pt x="8" y="11"/>
                  </a:cubicBezTo>
                  <a:cubicBezTo>
                    <a:pt x="9" y="11"/>
                    <a:pt x="9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ubicBezTo>
                    <a:pt x="10" y="9"/>
                    <a:pt x="10" y="9"/>
                    <a:pt x="10" y="8"/>
                  </a:cubicBezTo>
                  <a:cubicBezTo>
                    <a:pt x="10" y="7"/>
                    <a:pt x="10" y="7"/>
                    <a:pt x="10" y="6"/>
                  </a:cubicBezTo>
                  <a:cubicBezTo>
                    <a:pt x="10" y="6"/>
                    <a:pt x="10" y="5"/>
                    <a:pt x="10" y="5"/>
                  </a:cubicBezTo>
                  <a:cubicBezTo>
                    <a:pt x="10" y="5"/>
                    <a:pt x="11" y="5"/>
                    <a:pt x="11" y="5"/>
                  </a:cubicBezTo>
                  <a:cubicBezTo>
                    <a:pt x="11" y="4"/>
                    <a:pt x="11" y="4"/>
                    <a:pt x="11" y="3"/>
                  </a:cubicBezTo>
                  <a:cubicBezTo>
                    <a:pt x="12" y="3"/>
                    <a:pt x="12" y="3"/>
                    <a:pt x="13" y="3"/>
                  </a:cubicBezTo>
                  <a:cubicBezTo>
                    <a:pt x="13" y="3"/>
                    <a:pt x="13" y="2"/>
                    <a:pt x="13" y="2"/>
                  </a:cubicBezTo>
                  <a:cubicBezTo>
                    <a:pt x="12" y="2"/>
                    <a:pt x="12" y="2"/>
                    <a:pt x="11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1" y="0"/>
                    <a:pt x="10" y="0"/>
                    <a:pt x="10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1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8" name="Freeform 41080"/>
            <p:cNvSpPr>
              <a:spLocks/>
            </p:cNvSpPr>
            <p:nvPr/>
          </p:nvSpPr>
          <p:spPr bwMode="auto">
            <a:xfrm>
              <a:off x="4296" y="918"/>
              <a:ext cx="3" cy="5"/>
            </a:xfrm>
            <a:custGeom>
              <a:avLst/>
              <a:gdLst>
                <a:gd name="T0" fmla="*/ 3 w 2"/>
                <a:gd name="T1" fmla="*/ 2 h 3"/>
                <a:gd name="T2" fmla="*/ 3 w 2"/>
                <a:gd name="T3" fmla="*/ 0 h 3"/>
                <a:gd name="T4" fmla="*/ 0 w 2"/>
                <a:gd name="T5" fmla="*/ 0 h 3"/>
                <a:gd name="T6" fmla="*/ 0 w 2"/>
                <a:gd name="T7" fmla="*/ 2 h 3"/>
                <a:gd name="T8" fmla="*/ 0 w 2"/>
                <a:gd name="T9" fmla="*/ 5 h 3"/>
                <a:gd name="T10" fmla="*/ 3 w 2"/>
                <a:gd name="T11" fmla="*/ 5 h 3"/>
                <a:gd name="T12" fmla="*/ 3 w 2"/>
                <a:gd name="T13" fmla="*/ 2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2"/>
                    <a:pt x="2" y="2"/>
                    <a:pt x="2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89" name="Freeform 41081"/>
            <p:cNvSpPr>
              <a:spLocks noEditPoints="1"/>
            </p:cNvSpPr>
            <p:nvPr/>
          </p:nvSpPr>
          <p:spPr bwMode="auto">
            <a:xfrm>
              <a:off x="3864" y="864"/>
              <a:ext cx="174" cy="170"/>
            </a:xfrm>
            <a:custGeom>
              <a:avLst/>
              <a:gdLst>
                <a:gd name="T0" fmla="*/ 24 w 100"/>
                <a:gd name="T1" fmla="*/ 9 h 98"/>
                <a:gd name="T2" fmla="*/ 16 w 100"/>
                <a:gd name="T3" fmla="*/ 17 h 98"/>
                <a:gd name="T4" fmla="*/ 5 w 100"/>
                <a:gd name="T5" fmla="*/ 23 h 98"/>
                <a:gd name="T6" fmla="*/ 2 w 100"/>
                <a:gd name="T7" fmla="*/ 31 h 98"/>
                <a:gd name="T8" fmla="*/ 7 w 100"/>
                <a:gd name="T9" fmla="*/ 42 h 98"/>
                <a:gd name="T10" fmla="*/ 19 w 100"/>
                <a:gd name="T11" fmla="*/ 47 h 98"/>
                <a:gd name="T12" fmla="*/ 30 w 100"/>
                <a:gd name="T13" fmla="*/ 54 h 98"/>
                <a:gd name="T14" fmla="*/ 35 w 100"/>
                <a:gd name="T15" fmla="*/ 64 h 98"/>
                <a:gd name="T16" fmla="*/ 38 w 100"/>
                <a:gd name="T17" fmla="*/ 78 h 98"/>
                <a:gd name="T18" fmla="*/ 38 w 100"/>
                <a:gd name="T19" fmla="*/ 90 h 98"/>
                <a:gd name="T20" fmla="*/ 31 w 100"/>
                <a:gd name="T21" fmla="*/ 101 h 98"/>
                <a:gd name="T22" fmla="*/ 44 w 100"/>
                <a:gd name="T23" fmla="*/ 104 h 98"/>
                <a:gd name="T24" fmla="*/ 35 w 100"/>
                <a:gd name="T25" fmla="*/ 113 h 98"/>
                <a:gd name="T26" fmla="*/ 31 w 100"/>
                <a:gd name="T27" fmla="*/ 127 h 98"/>
                <a:gd name="T28" fmla="*/ 35 w 100"/>
                <a:gd name="T29" fmla="*/ 141 h 98"/>
                <a:gd name="T30" fmla="*/ 38 w 100"/>
                <a:gd name="T31" fmla="*/ 154 h 98"/>
                <a:gd name="T32" fmla="*/ 45 w 100"/>
                <a:gd name="T33" fmla="*/ 163 h 98"/>
                <a:gd name="T34" fmla="*/ 54 w 100"/>
                <a:gd name="T35" fmla="*/ 170 h 98"/>
                <a:gd name="T36" fmla="*/ 63 w 100"/>
                <a:gd name="T37" fmla="*/ 163 h 98"/>
                <a:gd name="T38" fmla="*/ 68 w 100"/>
                <a:gd name="T39" fmla="*/ 151 h 98"/>
                <a:gd name="T40" fmla="*/ 75 w 100"/>
                <a:gd name="T41" fmla="*/ 142 h 98"/>
                <a:gd name="T42" fmla="*/ 84 w 100"/>
                <a:gd name="T43" fmla="*/ 134 h 98"/>
                <a:gd name="T44" fmla="*/ 97 w 100"/>
                <a:gd name="T45" fmla="*/ 132 h 98"/>
                <a:gd name="T46" fmla="*/ 103 w 100"/>
                <a:gd name="T47" fmla="*/ 120 h 98"/>
                <a:gd name="T48" fmla="*/ 120 w 100"/>
                <a:gd name="T49" fmla="*/ 120 h 98"/>
                <a:gd name="T50" fmla="*/ 131 w 100"/>
                <a:gd name="T51" fmla="*/ 114 h 98"/>
                <a:gd name="T52" fmla="*/ 137 w 100"/>
                <a:gd name="T53" fmla="*/ 106 h 98"/>
                <a:gd name="T54" fmla="*/ 144 w 100"/>
                <a:gd name="T55" fmla="*/ 95 h 98"/>
                <a:gd name="T56" fmla="*/ 146 w 100"/>
                <a:gd name="T57" fmla="*/ 82 h 98"/>
                <a:gd name="T58" fmla="*/ 150 w 100"/>
                <a:gd name="T59" fmla="*/ 78 h 98"/>
                <a:gd name="T60" fmla="*/ 150 w 100"/>
                <a:gd name="T61" fmla="*/ 68 h 98"/>
                <a:gd name="T62" fmla="*/ 146 w 100"/>
                <a:gd name="T63" fmla="*/ 59 h 98"/>
                <a:gd name="T64" fmla="*/ 155 w 100"/>
                <a:gd name="T65" fmla="*/ 62 h 98"/>
                <a:gd name="T66" fmla="*/ 151 w 100"/>
                <a:gd name="T67" fmla="*/ 47 h 98"/>
                <a:gd name="T68" fmla="*/ 155 w 100"/>
                <a:gd name="T69" fmla="*/ 40 h 98"/>
                <a:gd name="T70" fmla="*/ 164 w 100"/>
                <a:gd name="T71" fmla="*/ 31 h 98"/>
                <a:gd name="T72" fmla="*/ 174 w 100"/>
                <a:gd name="T73" fmla="*/ 24 h 98"/>
                <a:gd name="T74" fmla="*/ 164 w 100"/>
                <a:gd name="T75" fmla="*/ 19 h 98"/>
                <a:gd name="T76" fmla="*/ 155 w 100"/>
                <a:gd name="T77" fmla="*/ 17 h 98"/>
                <a:gd name="T78" fmla="*/ 146 w 100"/>
                <a:gd name="T79" fmla="*/ 14 h 98"/>
                <a:gd name="T80" fmla="*/ 137 w 100"/>
                <a:gd name="T81" fmla="*/ 5 h 98"/>
                <a:gd name="T82" fmla="*/ 127 w 100"/>
                <a:gd name="T83" fmla="*/ 0 h 98"/>
                <a:gd name="T84" fmla="*/ 111 w 100"/>
                <a:gd name="T85" fmla="*/ 0 h 98"/>
                <a:gd name="T86" fmla="*/ 97 w 100"/>
                <a:gd name="T87" fmla="*/ 3 h 98"/>
                <a:gd name="T88" fmla="*/ 84 w 100"/>
                <a:gd name="T89" fmla="*/ 0 h 98"/>
                <a:gd name="T90" fmla="*/ 87 w 100"/>
                <a:gd name="T91" fmla="*/ 9 h 98"/>
                <a:gd name="T92" fmla="*/ 78 w 100"/>
                <a:gd name="T93" fmla="*/ 5 h 98"/>
                <a:gd name="T94" fmla="*/ 64 w 100"/>
                <a:gd name="T95" fmla="*/ 3 h 98"/>
                <a:gd name="T96" fmla="*/ 54 w 100"/>
                <a:gd name="T97" fmla="*/ 3 h 98"/>
                <a:gd name="T98" fmla="*/ 38 w 100"/>
                <a:gd name="T99" fmla="*/ 3 h 98"/>
                <a:gd name="T100" fmla="*/ 137 w 100"/>
                <a:gd name="T101" fmla="*/ 17 h 98"/>
                <a:gd name="T102" fmla="*/ 132 w 100"/>
                <a:gd name="T103" fmla="*/ 83 h 98"/>
                <a:gd name="T104" fmla="*/ 132 w 100"/>
                <a:gd name="T105" fmla="*/ 90 h 98"/>
                <a:gd name="T106" fmla="*/ 127 w 100"/>
                <a:gd name="T107" fmla="*/ 104 h 98"/>
                <a:gd name="T108" fmla="*/ 125 w 100"/>
                <a:gd name="T109" fmla="*/ 17 h 98"/>
                <a:gd name="T110" fmla="*/ 44 w 100"/>
                <a:gd name="T111" fmla="*/ 90 h 9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100" h="98">
                  <a:moveTo>
                    <a:pt x="20" y="3"/>
                  </a:moveTo>
                  <a:cubicBezTo>
                    <a:pt x="19" y="3"/>
                    <a:pt x="19" y="3"/>
                    <a:pt x="18" y="3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5"/>
                  </a:cubicBezTo>
                  <a:cubicBezTo>
                    <a:pt x="16" y="5"/>
                    <a:pt x="16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6"/>
                    <a:pt x="14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1" y="7"/>
                  </a:cubicBezTo>
                  <a:cubicBezTo>
                    <a:pt x="11" y="7"/>
                    <a:pt x="11" y="8"/>
                    <a:pt x="11" y="8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0"/>
                    <a:pt x="10" y="10"/>
                    <a:pt x="9" y="10"/>
                  </a:cubicBezTo>
                  <a:cubicBezTo>
                    <a:pt x="9" y="10"/>
                    <a:pt x="9" y="11"/>
                    <a:pt x="9" y="11"/>
                  </a:cubicBezTo>
                  <a:cubicBezTo>
                    <a:pt x="9" y="11"/>
                    <a:pt x="8" y="11"/>
                    <a:pt x="8" y="11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5" y="11"/>
                    <a:pt x="5" y="11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3" y="12"/>
                    <a:pt x="3" y="12"/>
                    <a:pt x="3" y="13"/>
                  </a:cubicBezTo>
                  <a:cubicBezTo>
                    <a:pt x="2" y="13"/>
                    <a:pt x="2" y="13"/>
                    <a:pt x="1" y="13"/>
                  </a:cubicBezTo>
                  <a:cubicBezTo>
                    <a:pt x="1" y="13"/>
                    <a:pt x="1" y="14"/>
                    <a:pt x="1" y="14"/>
                  </a:cubicBezTo>
                  <a:cubicBezTo>
                    <a:pt x="1" y="14"/>
                    <a:pt x="0" y="14"/>
                    <a:pt x="0" y="14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0" y="17"/>
                    <a:pt x="0" y="17"/>
                    <a:pt x="0" y="18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" y="18"/>
                    <a:pt x="1" y="19"/>
                    <a:pt x="1" y="19"/>
                  </a:cubicBezTo>
                  <a:cubicBezTo>
                    <a:pt x="1" y="20"/>
                    <a:pt x="1" y="20"/>
                    <a:pt x="1" y="21"/>
                  </a:cubicBezTo>
                  <a:cubicBezTo>
                    <a:pt x="2" y="21"/>
                    <a:pt x="2" y="21"/>
                    <a:pt x="3" y="21"/>
                  </a:cubicBezTo>
                  <a:cubicBezTo>
                    <a:pt x="3" y="22"/>
                    <a:pt x="3" y="22"/>
                    <a:pt x="3" y="23"/>
                  </a:cubicBezTo>
                  <a:cubicBezTo>
                    <a:pt x="3" y="23"/>
                    <a:pt x="3" y="24"/>
                    <a:pt x="3" y="24"/>
                  </a:cubicBezTo>
                  <a:cubicBezTo>
                    <a:pt x="3" y="24"/>
                    <a:pt x="4" y="24"/>
                    <a:pt x="4" y="24"/>
                  </a:cubicBezTo>
                  <a:cubicBezTo>
                    <a:pt x="4" y="25"/>
                    <a:pt x="4" y="25"/>
                    <a:pt x="4" y="26"/>
                  </a:cubicBezTo>
                  <a:cubicBezTo>
                    <a:pt x="4" y="26"/>
                    <a:pt x="4" y="27"/>
                    <a:pt x="4" y="27"/>
                  </a:cubicBezTo>
                  <a:cubicBezTo>
                    <a:pt x="5" y="27"/>
                    <a:pt x="5" y="27"/>
                    <a:pt x="6" y="27"/>
                  </a:cubicBezTo>
                  <a:cubicBezTo>
                    <a:pt x="6" y="27"/>
                    <a:pt x="7" y="27"/>
                    <a:pt x="8" y="27"/>
                  </a:cubicBezTo>
                  <a:cubicBezTo>
                    <a:pt x="8" y="27"/>
                    <a:pt x="9" y="27"/>
                    <a:pt x="9" y="27"/>
                  </a:cubicBezTo>
                  <a:cubicBezTo>
                    <a:pt x="10" y="27"/>
                    <a:pt x="10" y="27"/>
                    <a:pt x="11" y="27"/>
                  </a:cubicBezTo>
                  <a:cubicBezTo>
                    <a:pt x="11" y="27"/>
                    <a:pt x="12" y="27"/>
                    <a:pt x="12" y="27"/>
                  </a:cubicBezTo>
                  <a:cubicBezTo>
                    <a:pt x="13" y="27"/>
                    <a:pt x="13" y="27"/>
                    <a:pt x="14" y="27"/>
                  </a:cubicBezTo>
                  <a:cubicBezTo>
                    <a:pt x="14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9"/>
                  </a:cubicBezTo>
                  <a:cubicBezTo>
                    <a:pt x="16" y="29"/>
                    <a:pt x="16" y="29"/>
                    <a:pt x="17" y="29"/>
                  </a:cubicBezTo>
                  <a:cubicBezTo>
                    <a:pt x="17" y="30"/>
                    <a:pt x="17" y="30"/>
                    <a:pt x="17" y="31"/>
                  </a:cubicBezTo>
                  <a:cubicBezTo>
                    <a:pt x="17" y="31"/>
                    <a:pt x="18" y="31"/>
                    <a:pt x="18" y="31"/>
                  </a:cubicBezTo>
                  <a:cubicBezTo>
                    <a:pt x="18" y="31"/>
                    <a:pt x="18" y="32"/>
                    <a:pt x="18" y="32"/>
                  </a:cubicBezTo>
                  <a:cubicBezTo>
                    <a:pt x="18" y="33"/>
                    <a:pt x="18" y="33"/>
                    <a:pt x="18" y="34"/>
                  </a:cubicBezTo>
                  <a:cubicBezTo>
                    <a:pt x="18" y="34"/>
                    <a:pt x="18" y="35"/>
                    <a:pt x="18" y="36"/>
                  </a:cubicBezTo>
                  <a:cubicBezTo>
                    <a:pt x="18" y="36"/>
                    <a:pt x="18" y="37"/>
                    <a:pt x="18" y="37"/>
                  </a:cubicBezTo>
                  <a:cubicBezTo>
                    <a:pt x="19" y="37"/>
                    <a:pt x="19" y="37"/>
                    <a:pt x="20" y="37"/>
                  </a:cubicBezTo>
                  <a:cubicBezTo>
                    <a:pt x="20" y="38"/>
                    <a:pt x="20" y="38"/>
                    <a:pt x="20" y="39"/>
                  </a:cubicBezTo>
                  <a:cubicBezTo>
                    <a:pt x="20" y="39"/>
                    <a:pt x="21" y="39"/>
                    <a:pt x="22" y="39"/>
                  </a:cubicBezTo>
                  <a:cubicBezTo>
                    <a:pt x="22" y="39"/>
                    <a:pt x="22" y="40"/>
                    <a:pt x="22" y="40"/>
                  </a:cubicBezTo>
                  <a:cubicBezTo>
                    <a:pt x="22" y="41"/>
                    <a:pt x="22" y="41"/>
                    <a:pt x="22" y="42"/>
                  </a:cubicBezTo>
                  <a:cubicBezTo>
                    <a:pt x="22" y="42"/>
                    <a:pt x="22" y="43"/>
                    <a:pt x="22" y="43"/>
                  </a:cubicBezTo>
                  <a:cubicBezTo>
                    <a:pt x="22" y="44"/>
                    <a:pt x="22" y="45"/>
                    <a:pt x="22" y="45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0" y="47"/>
                    <a:pt x="20" y="47"/>
                  </a:cubicBezTo>
                  <a:cubicBezTo>
                    <a:pt x="20" y="47"/>
                    <a:pt x="20" y="48"/>
                    <a:pt x="20" y="48"/>
                  </a:cubicBezTo>
                  <a:cubicBezTo>
                    <a:pt x="20" y="49"/>
                    <a:pt x="20" y="49"/>
                    <a:pt x="20" y="50"/>
                  </a:cubicBezTo>
                  <a:cubicBezTo>
                    <a:pt x="20" y="51"/>
                    <a:pt x="20" y="51"/>
                    <a:pt x="20" y="52"/>
                  </a:cubicBezTo>
                  <a:cubicBezTo>
                    <a:pt x="20" y="52"/>
                    <a:pt x="21" y="52"/>
                    <a:pt x="22" y="52"/>
                  </a:cubicBezTo>
                  <a:cubicBezTo>
                    <a:pt x="22" y="52"/>
                    <a:pt x="22" y="53"/>
                    <a:pt x="22" y="53"/>
                  </a:cubicBezTo>
                  <a:cubicBezTo>
                    <a:pt x="21" y="53"/>
                    <a:pt x="20" y="53"/>
                    <a:pt x="20" y="53"/>
                  </a:cubicBezTo>
                  <a:cubicBezTo>
                    <a:pt x="20" y="54"/>
                    <a:pt x="20" y="54"/>
                    <a:pt x="20" y="55"/>
                  </a:cubicBezTo>
                  <a:cubicBezTo>
                    <a:pt x="19" y="55"/>
                    <a:pt x="19" y="55"/>
                    <a:pt x="18" y="55"/>
                  </a:cubicBezTo>
                  <a:cubicBezTo>
                    <a:pt x="18" y="55"/>
                    <a:pt x="18" y="56"/>
                    <a:pt x="18" y="56"/>
                  </a:cubicBezTo>
                  <a:cubicBezTo>
                    <a:pt x="18" y="57"/>
                    <a:pt x="18" y="57"/>
                    <a:pt x="18" y="58"/>
                  </a:cubicBezTo>
                  <a:cubicBezTo>
                    <a:pt x="18" y="59"/>
                    <a:pt x="18" y="59"/>
                    <a:pt x="18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1" y="60"/>
                    <a:pt x="22" y="60"/>
                  </a:cubicBezTo>
                  <a:cubicBezTo>
                    <a:pt x="22" y="60"/>
                    <a:pt x="23" y="60"/>
                    <a:pt x="23" y="60"/>
                  </a:cubicBezTo>
                  <a:cubicBezTo>
                    <a:pt x="24" y="60"/>
                    <a:pt x="24" y="60"/>
                    <a:pt x="25" y="60"/>
                  </a:cubicBezTo>
                  <a:cubicBezTo>
                    <a:pt x="25" y="60"/>
                    <a:pt x="25" y="61"/>
                    <a:pt x="25" y="61"/>
                  </a:cubicBezTo>
                  <a:cubicBezTo>
                    <a:pt x="24" y="61"/>
                    <a:pt x="24" y="61"/>
                    <a:pt x="23" y="61"/>
                  </a:cubicBezTo>
                  <a:cubicBezTo>
                    <a:pt x="23" y="62"/>
                    <a:pt x="23" y="62"/>
                    <a:pt x="23" y="63"/>
                  </a:cubicBezTo>
                  <a:cubicBezTo>
                    <a:pt x="23" y="63"/>
                    <a:pt x="22" y="63"/>
                    <a:pt x="22" y="63"/>
                  </a:cubicBezTo>
                  <a:cubicBezTo>
                    <a:pt x="22" y="63"/>
                    <a:pt x="22" y="64"/>
                    <a:pt x="22" y="65"/>
                  </a:cubicBezTo>
                  <a:cubicBezTo>
                    <a:pt x="21" y="65"/>
                    <a:pt x="20" y="65"/>
                    <a:pt x="20" y="65"/>
                  </a:cubicBezTo>
                  <a:cubicBezTo>
                    <a:pt x="20" y="65"/>
                    <a:pt x="20" y="66"/>
                    <a:pt x="20" y="66"/>
                  </a:cubicBezTo>
                  <a:cubicBezTo>
                    <a:pt x="20" y="67"/>
                    <a:pt x="20" y="67"/>
                    <a:pt x="20" y="68"/>
                  </a:cubicBezTo>
                  <a:cubicBezTo>
                    <a:pt x="19" y="68"/>
                    <a:pt x="19" y="68"/>
                    <a:pt x="18" y="68"/>
                  </a:cubicBezTo>
                  <a:cubicBezTo>
                    <a:pt x="18" y="68"/>
                    <a:pt x="18" y="69"/>
                    <a:pt x="18" y="69"/>
                  </a:cubicBezTo>
                  <a:cubicBezTo>
                    <a:pt x="18" y="70"/>
                    <a:pt x="18" y="70"/>
                    <a:pt x="18" y="71"/>
                  </a:cubicBezTo>
                  <a:cubicBezTo>
                    <a:pt x="18" y="71"/>
                    <a:pt x="18" y="72"/>
                    <a:pt x="18" y="73"/>
                  </a:cubicBezTo>
                  <a:cubicBezTo>
                    <a:pt x="18" y="73"/>
                    <a:pt x="18" y="74"/>
                    <a:pt x="18" y="74"/>
                  </a:cubicBezTo>
                  <a:cubicBezTo>
                    <a:pt x="19" y="74"/>
                    <a:pt x="19" y="74"/>
                    <a:pt x="20" y="74"/>
                  </a:cubicBezTo>
                  <a:cubicBezTo>
                    <a:pt x="20" y="75"/>
                    <a:pt x="20" y="75"/>
                    <a:pt x="20" y="76"/>
                  </a:cubicBezTo>
                  <a:cubicBezTo>
                    <a:pt x="20" y="76"/>
                    <a:pt x="20" y="77"/>
                    <a:pt x="20" y="77"/>
                  </a:cubicBezTo>
                  <a:cubicBezTo>
                    <a:pt x="20" y="78"/>
                    <a:pt x="20" y="79"/>
                    <a:pt x="20" y="79"/>
                  </a:cubicBezTo>
                  <a:cubicBezTo>
                    <a:pt x="20" y="80"/>
                    <a:pt x="20" y="80"/>
                    <a:pt x="20" y="81"/>
                  </a:cubicBezTo>
                  <a:cubicBezTo>
                    <a:pt x="20" y="81"/>
                    <a:pt x="20" y="82"/>
                    <a:pt x="20" y="82"/>
                  </a:cubicBezTo>
                  <a:cubicBezTo>
                    <a:pt x="20" y="83"/>
                    <a:pt x="20" y="83"/>
                    <a:pt x="20" y="84"/>
                  </a:cubicBezTo>
                  <a:cubicBezTo>
                    <a:pt x="20" y="84"/>
                    <a:pt x="20" y="85"/>
                    <a:pt x="20" y="85"/>
                  </a:cubicBezTo>
                  <a:cubicBezTo>
                    <a:pt x="20" y="86"/>
                    <a:pt x="20" y="87"/>
                    <a:pt x="20" y="87"/>
                  </a:cubicBezTo>
                  <a:cubicBezTo>
                    <a:pt x="20" y="87"/>
                    <a:pt x="21" y="87"/>
                    <a:pt x="22" y="87"/>
                  </a:cubicBezTo>
                  <a:cubicBezTo>
                    <a:pt x="22" y="88"/>
                    <a:pt x="22" y="88"/>
                    <a:pt x="22" y="89"/>
                  </a:cubicBezTo>
                  <a:cubicBezTo>
                    <a:pt x="22" y="89"/>
                    <a:pt x="22" y="90"/>
                    <a:pt x="22" y="90"/>
                  </a:cubicBezTo>
                  <a:cubicBezTo>
                    <a:pt x="22" y="90"/>
                    <a:pt x="23" y="90"/>
                    <a:pt x="23" y="90"/>
                  </a:cubicBezTo>
                  <a:cubicBezTo>
                    <a:pt x="23" y="91"/>
                    <a:pt x="23" y="91"/>
                    <a:pt x="23" y="92"/>
                  </a:cubicBezTo>
                  <a:cubicBezTo>
                    <a:pt x="24" y="92"/>
                    <a:pt x="24" y="92"/>
                    <a:pt x="25" y="92"/>
                  </a:cubicBezTo>
                  <a:cubicBezTo>
                    <a:pt x="25" y="92"/>
                    <a:pt x="25" y="93"/>
                    <a:pt x="25" y="94"/>
                  </a:cubicBezTo>
                  <a:cubicBezTo>
                    <a:pt x="25" y="94"/>
                    <a:pt x="26" y="94"/>
                    <a:pt x="26" y="94"/>
                  </a:cubicBezTo>
                  <a:cubicBezTo>
                    <a:pt x="27" y="94"/>
                    <a:pt x="27" y="94"/>
                    <a:pt x="28" y="94"/>
                  </a:cubicBezTo>
                  <a:cubicBezTo>
                    <a:pt x="28" y="94"/>
                    <a:pt x="28" y="95"/>
                    <a:pt x="28" y="95"/>
                  </a:cubicBezTo>
                  <a:cubicBezTo>
                    <a:pt x="28" y="95"/>
                    <a:pt x="29" y="95"/>
                    <a:pt x="29" y="95"/>
                  </a:cubicBezTo>
                  <a:cubicBezTo>
                    <a:pt x="29" y="96"/>
                    <a:pt x="29" y="96"/>
                    <a:pt x="29" y="97"/>
                  </a:cubicBezTo>
                  <a:cubicBezTo>
                    <a:pt x="30" y="97"/>
                    <a:pt x="30" y="97"/>
                    <a:pt x="31" y="97"/>
                  </a:cubicBezTo>
                  <a:cubicBezTo>
                    <a:pt x="31" y="97"/>
                    <a:pt x="31" y="98"/>
                    <a:pt x="31" y="98"/>
                  </a:cubicBezTo>
                  <a:cubicBezTo>
                    <a:pt x="32" y="98"/>
                    <a:pt x="32" y="98"/>
                    <a:pt x="33" y="98"/>
                  </a:cubicBezTo>
                  <a:cubicBezTo>
                    <a:pt x="33" y="98"/>
                    <a:pt x="34" y="98"/>
                    <a:pt x="34" y="98"/>
                  </a:cubicBezTo>
                  <a:cubicBezTo>
                    <a:pt x="34" y="98"/>
                    <a:pt x="34" y="97"/>
                    <a:pt x="34" y="97"/>
                  </a:cubicBezTo>
                  <a:cubicBezTo>
                    <a:pt x="35" y="97"/>
                    <a:pt x="35" y="97"/>
                    <a:pt x="36" y="97"/>
                  </a:cubicBezTo>
                  <a:cubicBezTo>
                    <a:pt x="36" y="96"/>
                    <a:pt x="36" y="96"/>
                    <a:pt x="36" y="95"/>
                  </a:cubicBezTo>
                  <a:cubicBezTo>
                    <a:pt x="36" y="95"/>
                    <a:pt x="36" y="94"/>
                    <a:pt x="36" y="94"/>
                  </a:cubicBezTo>
                  <a:cubicBezTo>
                    <a:pt x="36" y="94"/>
                    <a:pt x="37" y="94"/>
                    <a:pt x="37" y="94"/>
                  </a:cubicBezTo>
                  <a:cubicBezTo>
                    <a:pt x="37" y="93"/>
                    <a:pt x="37" y="92"/>
                    <a:pt x="37" y="92"/>
                  </a:cubicBezTo>
                  <a:cubicBezTo>
                    <a:pt x="37" y="91"/>
                    <a:pt x="37" y="91"/>
                    <a:pt x="37" y="90"/>
                  </a:cubicBezTo>
                  <a:cubicBezTo>
                    <a:pt x="38" y="90"/>
                    <a:pt x="38" y="90"/>
                    <a:pt x="39" y="90"/>
                  </a:cubicBezTo>
                  <a:cubicBezTo>
                    <a:pt x="39" y="90"/>
                    <a:pt x="39" y="89"/>
                    <a:pt x="39" y="89"/>
                  </a:cubicBezTo>
                  <a:cubicBezTo>
                    <a:pt x="39" y="88"/>
                    <a:pt x="39" y="88"/>
                    <a:pt x="39" y="87"/>
                  </a:cubicBezTo>
                  <a:cubicBezTo>
                    <a:pt x="39" y="87"/>
                    <a:pt x="40" y="87"/>
                    <a:pt x="40" y="87"/>
                  </a:cubicBezTo>
                  <a:cubicBezTo>
                    <a:pt x="40" y="87"/>
                    <a:pt x="40" y="86"/>
                    <a:pt x="40" y="85"/>
                  </a:cubicBezTo>
                  <a:cubicBezTo>
                    <a:pt x="41" y="85"/>
                    <a:pt x="41" y="85"/>
                    <a:pt x="42" y="85"/>
                  </a:cubicBezTo>
                  <a:cubicBezTo>
                    <a:pt x="42" y="85"/>
                    <a:pt x="42" y="84"/>
                    <a:pt x="42" y="84"/>
                  </a:cubicBezTo>
                  <a:cubicBezTo>
                    <a:pt x="42" y="83"/>
                    <a:pt x="42" y="83"/>
                    <a:pt x="42" y="82"/>
                  </a:cubicBezTo>
                  <a:cubicBezTo>
                    <a:pt x="42" y="82"/>
                    <a:pt x="43" y="82"/>
                    <a:pt x="43" y="82"/>
                  </a:cubicBezTo>
                  <a:cubicBezTo>
                    <a:pt x="43" y="82"/>
                    <a:pt x="43" y="81"/>
                    <a:pt x="43" y="81"/>
                  </a:cubicBezTo>
                  <a:cubicBezTo>
                    <a:pt x="43" y="80"/>
                    <a:pt x="43" y="80"/>
                    <a:pt x="43" y="79"/>
                  </a:cubicBezTo>
                  <a:cubicBezTo>
                    <a:pt x="44" y="79"/>
                    <a:pt x="45" y="79"/>
                    <a:pt x="45" y="79"/>
                  </a:cubicBezTo>
                  <a:cubicBezTo>
                    <a:pt x="46" y="79"/>
                    <a:pt x="46" y="79"/>
                    <a:pt x="47" y="79"/>
                  </a:cubicBezTo>
                  <a:cubicBezTo>
                    <a:pt x="47" y="79"/>
                    <a:pt x="48" y="79"/>
                    <a:pt x="48" y="79"/>
                  </a:cubicBezTo>
                  <a:cubicBezTo>
                    <a:pt x="48" y="79"/>
                    <a:pt x="48" y="78"/>
                    <a:pt x="48" y="77"/>
                  </a:cubicBezTo>
                  <a:cubicBezTo>
                    <a:pt x="49" y="77"/>
                    <a:pt x="49" y="77"/>
                    <a:pt x="50" y="77"/>
                  </a:cubicBezTo>
                  <a:cubicBezTo>
                    <a:pt x="50" y="77"/>
                    <a:pt x="51" y="77"/>
                    <a:pt x="51" y="77"/>
                  </a:cubicBezTo>
                  <a:cubicBezTo>
                    <a:pt x="52" y="77"/>
                    <a:pt x="52" y="77"/>
                    <a:pt x="53" y="77"/>
                  </a:cubicBezTo>
                  <a:cubicBezTo>
                    <a:pt x="53" y="77"/>
                    <a:pt x="54" y="77"/>
                    <a:pt x="54" y="77"/>
                  </a:cubicBezTo>
                  <a:cubicBezTo>
                    <a:pt x="54" y="77"/>
                    <a:pt x="54" y="76"/>
                    <a:pt x="54" y="76"/>
                  </a:cubicBezTo>
                  <a:cubicBezTo>
                    <a:pt x="55" y="76"/>
                    <a:pt x="55" y="76"/>
                    <a:pt x="56" y="76"/>
                  </a:cubicBezTo>
                  <a:cubicBezTo>
                    <a:pt x="56" y="75"/>
                    <a:pt x="56" y="75"/>
                    <a:pt x="56" y="74"/>
                  </a:cubicBezTo>
                  <a:cubicBezTo>
                    <a:pt x="56" y="74"/>
                    <a:pt x="57" y="74"/>
                    <a:pt x="57" y="74"/>
                  </a:cubicBezTo>
                  <a:cubicBezTo>
                    <a:pt x="57" y="74"/>
                    <a:pt x="57" y="73"/>
                    <a:pt x="57" y="73"/>
                  </a:cubicBezTo>
                  <a:cubicBezTo>
                    <a:pt x="57" y="72"/>
                    <a:pt x="57" y="71"/>
                    <a:pt x="57" y="71"/>
                  </a:cubicBezTo>
                  <a:cubicBezTo>
                    <a:pt x="58" y="71"/>
                    <a:pt x="59" y="71"/>
                    <a:pt x="59" y="71"/>
                  </a:cubicBezTo>
                  <a:cubicBezTo>
                    <a:pt x="59" y="70"/>
                    <a:pt x="59" y="70"/>
                    <a:pt x="59" y="69"/>
                  </a:cubicBezTo>
                  <a:cubicBezTo>
                    <a:pt x="60" y="69"/>
                    <a:pt x="60" y="69"/>
                    <a:pt x="61" y="69"/>
                  </a:cubicBezTo>
                  <a:cubicBezTo>
                    <a:pt x="61" y="69"/>
                    <a:pt x="62" y="69"/>
                    <a:pt x="62" y="69"/>
                  </a:cubicBezTo>
                  <a:cubicBezTo>
                    <a:pt x="63" y="69"/>
                    <a:pt x="63" y="69"/>
                    <a:pt x="64" y="69"/>
                  </a:cubicBezTo>
                  <a:cubicBezTo>
                    <a:pt x="64" y="69"/>
                    <a:pt x="65" y="69"/>
                    <a:pt x="65" y="69"/>
                  </a:cubicBezTo>
                  <a:cubicBezTo>
                    <a:pt x="66" y="69"/>
                    <a:pt x="66" y="69"/>
                    <a:pt x="67" y="69"/>
                  </a:cubicBezTo>
                  <a:cubicBezTo>
                    <a:pt x="67" y="69"/>
                    <a:pt x="68" y="69"/>
                    <a:pt x="69" y="69"/>
                  </a:cubicBezTo>
                  <a:cubicBezTo>
                    <a:pt x="69" y="69"/>
                    <a:pt x="69" y="68"/>
                    <a:pt x="69" y="68"/>
                  </a:cubicBezTo>
                  <a:cubicBezTo>
                    <a:pt x="69" y="68"/>
                    <a:pt x="70" y="68"/>
                    <a:pt x="70" y="68"/>
                  </a:cubicBezTo>
                  <a:cubicBezTo>
                    <a:pt x="71" y="68"/>
                    <a:pt x="71" y="68"/>
                    <a:pt x="72" y="68"/>
                  </a:cubicBezTo>
                  <a:cubicBezTo>
                    <a:pt x="72" y="67"/>
                    <a:pt x="72" y="67"/>
                    <a:pt x="72" y="66"/>
                  </a:cubicBezTo>
                  <a:cubicBezTo>
                    <a:pt x="72" y="66"/>
                    <a:pt x="73" y="66"/>
                    <a:pt x="73" y="66"/>
                  </a:cubicBezTo>
                  <a:cubicBezTo>
                    <a:pt x="74" y="66"/>
                    <a:pt x="74" y="66"/>
                    <a:pt x="75" y="66"/>
                  </a:cubicBezTo>
                  <a:cubicBezTo>
                    <a:pt x="75" y="66"/>
                    <a:pt x="75" y="65"/>
                    <a:pt x="75" y="65"/>
                  </a:cubicBezTo>
                  <a:cubicBezTo>
                    <a:pt x="75" y="65"/>
                    <a:pt x="76" y="65"/>
                    <a:pt x="76" y="65"/>
                  </a:cubicBezTo>
                  <a:cubicBezTo>
                    <a:pt x="76" y="64"/>
                    <a:pt x="76" y="63"/>
                    <a:pt x="76" y="63"/>
                  </a:cubicBezTo>
                  <a:cubicBezTo>
                    <a:pt x="77" y="63"/>
                    <a:pt x="77" y="63"/>
                    <a:pt x="78" y="63"/>
                  </a:cubicBezTo>
                  <a:cubicBezTo>
                    <a:pt x="78" y="62"/>
                    <a:pt x="78" y="62"/>
                    <a:pt x="78" y="61"/>
                  </a:cubicBezTo>
                  <a:cubicBezTo>
                    <a:pt x="78" y="61"/>
                    <a:pt x="79" y="61"/>
                    <a:pt x="79" y="61"/>
                  </a:cubicBezTo>
                  <a:cubicBezTo>
                    <a:pt x="80" y="61"/>
                    <a:pt x="80" y="61"/>
                    <a:pt x="81" y="61"/>
                  </a:cubicBezTo>
                  <a:cubicBezTo>
                    <a:pt x="81" y="61"/>
                    <a:pt x="81" y="60"/>
                    <a:pt x="81" y="60"/>
                  </a:cubicBezTo>
                  <a:cubicBezTo>
                    <a:pt x="81" y="59"/>
                    <a:pt x="81" y="59"/>
                    <a:pt x="81" y="58"/>
                  </a:cubicBezTo>
                  <a:cubicBezTo>
                    <a:pt x="81" y="57"/>
                    <a:pt x="81" y="57"/>
                    <a:pt x="81" y="56"/>
                  </a:cubicBezTo>
                  <a:cubicBezTo>
                    <a:pt x="81" y="56"/>
                    <a:pt x="81" y="55"/>
                    <a:pt x="81" y="55"/>
                  </a:cubicBezTo>
                  <a:cubicBezTo>
                    <a:pt x="82" y="55"/>
                    <a:pt x="82" y="55"/>
                    <a:pt x="83" y="55"/>
                  </a:cubicBezTo>
                  <a:cubicBezTo>
                    <a:pt x="83" y="54"/>
                    <a:pt x="83" y="54"/>
                    <a:pt x="83" y="53"/>
                  </a:cubicBezTo>
                  <a:cubicBezTo>
                    <a:pt x="83" y="53"/>
                    <a:pt x="83" y="52"/>
                    <a:pt x="83" y="52"/>
                  </a:cubicBezTo>
                  <a:cubicBezTo>
                    <a:pt x="83" y="51"/>
                    <a:pt x="83" y="51"/>
                    <a:pt x="83" y="50"/>
                  </a:cubicBezTo>
                  <a:cubicBezTo>
                    <a:pt x="83" y="49"/>
                    <a:pt x="83" y="49"/>
                    <a:pt x="83" y="48"/>
                  </a:cubicBezTo>
                  <a:cubicBezTo>
                    <a:pt x="83" y="48"/>
                    <a:pt x="84" y="48"/>
                    <a:pt x="84" y="48"/>
                  </a:cubicBezTo>
                  <a:cubicBezTo>
                    <a:pt x="84" y="48"/>
                    <a:pt x="84" y="47"/>
                    <a:pt x="84" y="47"/>
                  </a:cubicBezTo>
                  <a:cubicBezTo>
                    <a:pt x="84" y="46"/>
                    <a:pt x="84" y="46"/>
                    <a:pt x="84" y="45"/>
                  </a:cubicBezTo>
                  <a:cubicBezTo>
                    <a:pt x="84" y="45"/>
                    <a:pt x="83" y="45"/>
                    <a:pt x="83" y="45"/>
                  </a:cubicBezTo>
                  <a:cubicBezTo>
                    <a:pt x="83" y="45"/>
                    <a:pt x="83" y="44"/>
                    <a:pt x="83" y="43"/>
                  </a:cubicBezTo>
                  <a:cubicBezTo>
                    <a:pt x="83" y="43"/>
                    <a:pt x="84" y="43"/>
                    <a:pt x="84" y="43"/>
                  </a:cubicBezTo>
                  <a:cubicBezTo>
                    <a:pt x="84" y="44"/>
                    <a:pt x="84" y="45"/>
                    <a:pt x="84" y="45"/>
                  </a:cubicBezTo>
                  <a:cubicBezTo>
                    <a:pt x="85" y="45"/>
                    <a:pt x="85" y="45"/>
                    <a:pt x="86" y="45"/>
                  </a:cubicBezTo>
                  <a:cubicBezTo>
                    <a:pt x="86" y="45"/>
                    <a:pt x="87" y="45"/>
                    <a:pt x="87" y="45"/>
                  </a:cubicBezTo>
                  <a:cubicBezTo>
                    <a:pt x="87" y="45"/>
                    <a:pt x="87" y="44"/>
                    <a:pt x="87" y="43"/>
                  </a:cubicBezTo>
                  <a:cubicBezTo>
                    <a:pt x="87" y="43"/>
                    <a:pt x="87" y="42"/>
                    <a:pt x="87" y="42"/>
                  </a:cubicBezTo>
                  <a:cubicBezTo>
                    <a:pt x="87" y="41"/>
                    <a:pt x="87" y="41"/>
                    <a:pt x="87" y="40"/>
                  </a:cubicBezTo>
                  <a:cubicBezTo>
                    <a:pt x="87" y="40"/>
                    <a:pt x="86" y="40"/>
                    <a:pt x="86" y="40"/>
                  </a:cubicBezTo>
                  <a:cubicBezTo>
                    <a:pt x="86" y="40"/>
                    <a:pt x="86" y="39"/>
                    <a:pt x="86" y="39"/>
                  </a:cubicBezTo>
                  <a:cubicBezTo>
                    <a:pt x="86" y="39"/>
                    <a:pt x="87" y="39"/>
                    <a:pt x="87" y="39"/>
                  </a:cubicBezTo>
                  <a:cubicBezTo>
                    <a:pt x="87" y="38"/>
                    <a:pt x="87" y="38"/>
                    <a:pt x="87" y="37"/>
                  </a:cubicBezTo>
                  <a:cubicBezTo>
                    <a:pt x="87" y="37"/>
                    <a:pt x="86" y="37"/>
                    <a:pt x="86" y="37"/>
                  </a:cubicBezTo>
                  <a:cubicBezTo>
                    <a:pt x="85" y="37"/>
                    <a:pt x="85" y="37"/>
                    <a:pt x="84" y="37"/>
                  </a:cubicBezTo>
                  <a:cubicBezTo>
                    <a:pt x="84" y="37"/>
                    <a:pt x="84" y="36"/>
                    <a:pt x="84" y="36"/>
                  </a:cubicBezTo>
                  <a:cubicBezTo>
                    <a:pt x="84" y="35"/>
                    <a:pt x="84" y="34"/>
                    <a:pt x="84" y="34"/>
                  </a:cubicBezTo>
                  <a:cubicBezTo>
                    <a:pt x="85" y="34"/>
                    <a:pt x="85" y="34"/>
                    <a:pt x="86" y="34"/>
                  </a:cubicBezTo>
                  <a:cubicBezTo>
                    <a:pt x="86" y="34"/>
                    <a:pt x="86" y="35"/>
                    <a:pt x="86" y="36"/>
                  </a:cubicBezTo>
                  <a:cubicBezTo>
                    <a:pt x="86" y="36"/>
                    <a:pt x="87" y="36"/>
                    <a:pt x="87" y="36"/>
                  </a:cubicBezTo>
                  <a:cubicBezTo>
                    <a:pt x="87" y="36"/>
                    <a:pt x="87" y="37"/>
                    <a:pt x="87" y="37"/>
                  </a:cubicBezTo>
                  <a:cubicBezTo>
                    <a:pt x="88" y="37"/>
                    <a:pt x="88" y="37"/>
                    <a:pt x="89" y="37"/>
                  </a:cubicBezTo>
                  <a:cubicBezTo>
                    <a:pt x="89" y="37"/>
                    <a:pt x="89" y="36"/>
                    <a:pt x="89" y="36"/>
                  </a:cubicBezTo>
                  <a:cubicBezTo>
                    <a:pt x="89" y="35"/>
                    <a:pt x="89" y="34"/>
                    <a:pt x="89" y="34"/>
                  </a:cubicBezTo>
                  <a:cubicBezTo>
                    <a:pt x="89" y="33"/>
                    <a:pt x="89" y="33"/>
                    <a:pt x="89" y="32"/>
                  </a:cubicBezTo>
                  <a:cubicBezTo>
                    <a:pt x="89" y="32"/>
                    <a:pt x="89" y="31"/>
                    <a:pt x="89" y="31"/>
                  </a:cubicBezTo>
                  <a:cubicBezTo>
                    <a:pt x="89" y="30"/>
                    <a:pt x="89" y="30"/>
                    <a:pt x="89" y="29"/>
                  </a:cubicBezTo>
                  <a:cubicBezTo>
                    <a:pt x="89" y="28"/>
                    <a:pt x="89" y="28"/>
                    <a:pt x="89" y="27"/>
                  </a:cubicBezTo>
                  <a:cubicBezTo>
                    <a:pt x="88" y="27"/>
                    <a:pt x="88" y="27"/>
                    <a:pt x="87" y="27"/>
                  </a:cubicBezTo>
                  <a:cubicBezTo>
                    <a:pt x="87" y="27"/>
                    <a:pt x="86" y="27"/>
                    <a:pt x="86" y="27"/>
                  </a:cubicBezTo>
                  <a:cubicBezTo>
                    <a:pt x="86" y="27"/>
                    <a:pt x="86" y="26"/>
                    <a:pt x="86" y="26"/>
                  </a:cubicBezTo>
                  <a:cubicBezTo>
                    <a:pt x="86" y="26"/>
                    <a:pt x="87" y="26"/>
                    <a:pt x="87" y="26"/>
                  </a:cubicBezTo>
                  <a:cubicBezTo>
                    <a:pt x="87" y="25"/>
                    <a:pt x="87" y="25"/>
                    <a:pt x="87" y="24"/>
                  </a:cubicBezTo>
                  <a:cubicBezTo>
                    <a:pt x="88" y="24"/>
                    <a:pt x="88" y="24"/>
                    <a:pt x="89" y="24"/>
                  </a:cubicBezTo>
                  <a:cubicBezTo>
                    <a:pt x="89" y="24"/>
                    <a:pt x="89" y="23"/>
                    <a:pt x="89" y="23"/>
                  </a:cubicBezTo>
                  <a:cubicBezTo>
                    <a:pt x="89" y="23"/>
                    <a:pt x="90" y="23"/>
                    <a:pt x="90" y="23"/>
                  </a:cubicBezTo>
                  <a:cubicBezTo>
                    <a:pt x="90" y="22"/>
                    <a:pt x="90" y="22"/>
                    <a:pt x="90" y="21"/>
                  </a:cubicBezTo>
                  <a:cubicBezTo>
                    <a:pt x="90" y="20"/>
                    <a:pt x="90" y="20"/>
                    <a:pt x="90" y="19"/>
                  </a:cubicBezTo>
                  <a:cubicBezTo>
                    <a:pt x="91" y="19"/>
                    <a:pt x="91" y="19"/>
                    <a:pt x="92" y="19"/>
                  </a:cubicBezTo>
                  <a:cubicBezTo>
                    <a:pt x="92" y="19"/>
                    <a:pt x="92" y="18"/>
                    <a:pt x="92" y="18"/>
                  </a:cubicBezTo>
                  <a:cubicBezTo>
                    <a:pt x="93" y="18"/>
                    <a:pt x="93" y="18"/>
                    <a:pt x="94" y="18"/>
                  </a:cubicBezTo>
                  <a:cubicBezTo>
                    <a:pt x="94" y="18"/>
                    <a:pt x="95" y="18"/>
                    <a:pt x="95" y="18"/>
                  </a:cubicBezTo>
                  <a:cubicBezTo>
                    <a:pt x="95" y="17"/>
                    <a:pt x="95" y="17"/>
                    <a:pt x="95" y="16"/>
                  </a:cubicBezTo>
                  <a:cubicBezTo>
                    <a:pt x="96" y="16"/>
                    <a:pt x="96" y="16"/>
                    <a:pt x="97" y="16"/>
                  </a:cubicBezTo>
                  <a:cubicBezTo>
                    <a:pt x="97" y="16"/>
                    <a:pt x="97" y="15"/>
                    <a:pt x="97" y="14"/>
                  </a:cubicBezTo>
                  <a:cubicBezTo>
                    <a:pt x="97" y="14"/>
                    <a:pt x="98" y="14"/>
                    <a:pt x="98" y="14"/>
                  </a:cubicBezTo>
                  <a:cubicBezTo>
                    <a:pt x="99" y="14"/>
                    <a:pt x="99" y="14"/>
                    <a:pt x="100" y="14"/>
                  </a:cubicBezTo>
                  <a:cubicBezTo>
                    <a:pt x="100" y="14"/>
                    <a:pt x="100" y="13"/>
                    <a:pt x="100" y="13"/>
                  </a:cubicBezTo>
                  <a:cubicBezTo>
                    <a:pt x="99" y="13"/>
                    <a:pt x="99" y="13"/>
                    <a:pt x="98" y="13"/>
                  </a:cubicBezTo>
                  <a:cubicBezTo>
                    <a:pt x="98" y="12"/>
                    <a:pt x="98" y="12"/>
                    <a:pt x="98" y="11"/>
                  </a:cubicBezTo>
                  <a:cubicBezTo>
                    <a:pt x="98" y="11"/>
                    <a:pt x="97" y="11"/>
                    <a:pt x="97" y="11"/>
                  </a:cubicBezTo>
                  <a:cubicBezTo>
                    <a:pt x="96" y="11"/>
                    <a:pt x="96" y="11"/>
                    <a:pt x="95" y="11"/>
                  </a:cubicBezTo>
                  <a:cubicBezTo>
                    <a:pt x="95" y="11"/>
                    <a:pt x="94" y="11"/>
                    <a:pt x="94" y="11"/>
                  </a:cubicBezTo>
                  <a:cubicBezTo>
                    <a:pt x="93" y="11"/>
                    <a:pt x="93" y="11"/>
                    <a:pt x="92" y="11"/>
                  </a:cubicBezTo>
                  <a:cubicBezTo>
                    <a:pt x="91" y="11"/>
                    <a:pt x="91" y="11"/>
                    <a:pt x="90" y="11"/>
                  </a:cubicBezTo>
                  <a:cubicBezTo>
                    <a:pt x="90" y="12"/>
                    <a:pt x="90" y="12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1"/>
                  </a:cubicBezTo>
                  <a:cubicBezTo>
                    <a:pt x="89" y="11"/>
                    <a:pt x="89" y="10"/>
                    <a:pt x="89" y="10"/>
                  </a:cubicBezTo>
                  <a:cubicBezTo>
                    <a:pt x="88" y="10"/>
                    <a:pt x="88" y="10"/>
                    <a:pt x="87" y="10"/>
                  </a:cubicBezTo>
                  <a:cubicBezTo>
                    <a:pt x="87" y="10"/>
                    <a:pt x="86" y="10"/>
                    <a:pt x="86" y="10"/>
                  </a:cubicBezTo>
                  <a:cubicBezTo>
                    <a:pt x="86" y="10"/>
                    <a:pt x="86" y="11"/>
                    <a:pt x="86" y="11"/>
                  </a:cubicBezTo>
                  <a:cubicBezTo>
                    <a:pt x="85" y="11"/>
                    <a:pt x="85" y="11"/>
                    <a:pt x="84" y="11"/>
                  </a:cubicBezTo>
                  <a:cubicBezTo>
                    <a:pt x="84" y="11"/>
                    <a:pt x="84" y="10"/>
                    <a:pt x="84" y="10"/>
                  </a:cubicBezTo>
                  <a:cubicBezTo>
                    <a:pt x="84" y="9"/>
                    <a:pt x="84" y="9"/>
                    <a:pt x="84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3" y="8"/>
                    <a:pt x="83" y="7"/>
                    <a:pt x="83" y="7"/>
                  </a:cubicBezTo>
                  <a:cubicBezTo>
                    <a:pt x="82" y="7"/>
                    <a:pt x="82" y="7"/>
                    <a:pt x="81" y="7"/>
                  </a:cubicBezTo>
                  <a:cubicBezTo>
                    <a:pt x="81" y="6"/>
                    <a:pt x="81" y="5"/>
                    <a:pt x="81" y="5"/>
                  </a:cubicBezTo>
                  <a:cubicBezTo>
                    <a:pt x="80" y="5"/>
                    <a:pt x="80" y="5"/>
                    <a:pt x="79" y="5"/>
                  </a:cubicBezTo>
                  <a:cubicBezTo>
                    <a:pt x="79" y="4"/>
                    <a:pt x="79" y="4"/>
                    <a:pt x="79" y="3"/>
                  </a:cubicBezTo>
                  <a:cubicBezTo>
                    <a:pt x="79" y="3"/>
                    <a:pt x="78" y="3"/>
                    <a:pt x="78" y="3"/>
                  </a:cubicBezTo>
                  <a:cubicBezTo>
                    <a:pt x="78" y="3"/>
                    <a:pt x="78" y="2"/>
                    <a:pt x="78" y="2"/>
                  </a:cubicBezTo>
                  <a:cubicBezTo>
                    <a:pt x="77" y="2"/>
                    <a:pt x="77" y="2"/>
                    <a:pt x="76" y="2"/>
                  </a:cubicBezTo>
                  <a:cubicBezTo>
                    <a:pt x="76" y="1"/>
                    <a:pt x="76" y="1"/>
                    <a:pt x="76" y="0"/>
                  </a:cubicBezTo>
                  <a:cubicBezTo>
                    <a:pt x="76" y="0"/>
                    <a:pt x="75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ubicBezTo>
                    <a:pt x="73" y="0"/>
                    <a:pt x="72" y="0"/>
                    <a:pt x="72" y="0"/>
                  </a:cubicBezTo>
                  <a:cubicBezTo>
                    <a:pt x="71" y="0"/>
                    <a:pt x="71" y="0"/>
                    <a:pt x="70" y="0"/>
                  </a:cubicBezTo>
                  <a:cubicBezTo>
                    <a:pt x="70" y="0"/>
                    <a:pt x="69" y="0"/>
                    <a:pt x="69" y="0"/>
                  </a:cubicBezTo>
                  <a:cubicBezTo>
                    <a:pt x="68" y="0"/>
                    <a:pt x="67" y="0"/>
                    <a:pt x="67" y="0"/>
                  </a:cubicBezTo>
                  <a:cubicBezTo>
                    <a:pt x="66" y="0"/>
                    <a:pt x="66" y="0"/>
                    <a:pt x="65" y="0"/>
                  </a:cubicBezTo>
                  <a:cubicBezTo>
                    <a:pt x="65" y="0"/>
                    <a:pt x="64" y="0"/>
                    <a:pt x="64" y="0"/>
                  </a:cubicBezTo>
                  <a:cubicBezTo>
                    <a:pt x="63" y="0"/>
                    <a:pt x="63" y="0"/>
                    <a:pt x="62" y="0"/>
                  </a:cubicBezTo>
                  <a:cubicBezTo>
                    <a:pt x="62" y="0"/>
                    <a:pt x="61" y="0"/>
                    <a:pt x="61" y="0"/>
                  </a:cubicBezTo>
                  <a:cubicBezTo>
                    <a:pt x="60" y="0"/>
                    <a:pt x="60" y="0"/>
                    <a:pt x="59" y="0"/>
                  </a:cubicBezTo>
                  <a:cubicBezTo>
                    <a:pt x="59" y="0"/>
                    <a:pt x="58" y="0"/>
                    <a:pt x="57" y="0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6" y="1"/>
                    <a:pt x="56" y="1"/>
                    <a:pt x="56" y="2"/>
                  </a:cubicBezTo>
                  <a:cubicBezTo>
                    <a:pt x="55" y="2"/>
                    <a:pt x="55" y="2"/>
                    <a:pt x="54" y="2"/>
                  </a:cubicBezTo>
                  <a:cubicBezTo>
                    <a:pt x="54" y="1"/>
                    <a:pt x="54" y="1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0"/>
                    <a:pt x="52" y="0"/>
                    <a:pt x="51" y="0"/>
                  </a:cubicBezTo>
                  <a:cubicBezTo>
                    <a:pt x="51" y="0"/>
                    <a:pt x="50" y="0"/>
                    <a:pt x="50" y="0"/>
                  </a:cubicBezTo>
                  <a:cubicBezTo>
                    <a:pt x="49" y="0"/>
                    <a:pt x="49" y="0"/>
                    <a:pt x="48" y="0"/>
                  </a:cubicBezTo>
                  <a:cubicBezTo>
                    <a:pt x="48" y="1"/>
                    <a:pt x="48" y="1"/>
                    <a:pt x="48" y="2"/>
                  </a:cubicBezTo>
                  <a:cubicBezTo>
                    <a:pt x="48" y="2"/>
                    <a:pt x="47" y="2"/>
                    <a:pt x="47" y="2"/>
                  </a:cubicBezTo>
                  <a:cubicBezTo>
                    <a:pt x="47" y="2"/>
                    <a:pt x="47" y="3"/>
                    <a:pt x="47" y="3"/>
                  </a:cubicBezTo>
                  <a:cubicBezTo>
                    <a:pt x="47" y="3"/>
                    <a:pt x="48" y="3"/>
                    <a:pt x="48" y="3"/>
                  </a:cubicBezTo>
                  <a:cubicBezTo>
                    <a:pt x="49" y="3"/>
                    <a:pt x="49" y="3"/>
                    <a:pt x="50" y="3"/>
                  </a:cubicBezTo>
                  <a:cubicBezTo>
                    <a:pt x="50" y="4"/>
                    <a:pt x="50" y="4"/>
                    <a:pt x="50" y="5"/>
                  </a:cubicBezTo>
                  <a:cubicBezTo>
                    <a:pt x="49" y="5"/>
                    <a:pt x="49" y="5"/>
                    <a:pt x="48" y="5"/>
                  </a:cubicBezTo>
                  <a:cubicBezTo>
                    <a:pt x="48" y="5"/>
                    <a:pt x="48" y="6"/>
                    <a:pt x="48" y="7"/>
                  </a:cubicBezTo>
                  <a:cubicBezTo>
                    <a:pt x="48" y="7"/>
                    <a:pt x="47" y="7"/>
                    <a:pt x="47" y="7"/>
                  </a:cubicBezTo>
                  <a:cubicBezTo>
                    <a:pt x="47" y="6"/>
                    <a:pt x="47" y="5"/>
                    <a:pt x="47" y="5"/>
                  </a:cubicBezTo>
                  <a:cubicBezTo>
                    <a:pt x="47" y="4"/>
                    <a:pt x="47" y="4"/>
                    <a:pt x="47" y="3"/>
                  </a:cubicBezTo>
                  <a:cubicBezTo>
                    <a:pt x="46" y="3"/>
                    <a:pt x="46" y="3"/>
                    <a:pt x="45" y="3"/>
                  </a:cubicBezTo>
                  <a:cubicBezTo>
                    <a:pt x="45" y="3"/>
                    <a:pt x="44" y="3"/>
                    <a:pt x="43" y="3"/>
                  </a:cubicBezTo>
                  <a:cubicBezTo>
                    <a:pt x="43" y="3"/>
                    <a:pt x="42" y="3"/>
                    <a:pt x="42" y="3"/>
                  </a:cubicBezTo>
                  <a:cubicBezTo>
                    <a:pt x="42" y="3"/>
                    <a:pt x="42" y="2"/>
                    <a:pt x="42" y="2"/>
                  </a:cubicBezTo>
                  <a:cubicBezTo>
                    <a:pt x="41" y="2"/>
                    <a:pt x="41" y="2"/>
                    <a:pt x="40" y="2"/>
                  </a:cubicBezTo>
                  <a:cubicBezTo>
                    <a:pt x="40" y="2"/>
                    <a:pt x="39" y="2"/>
                    <a:pt x="39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6" y="2"/>
                    <a:pt x="36" y="2"/>
                  </a:cubicBezTo>
                  <a:cubicBezTo>
                    <a:pt x="36" y="2"/>
                    <a:pt x="36" y="3"/>
                    <a:pt x="36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2"/>
                    <a:pt x="34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2" y="2"/>
                    <a:pt x="32" y="2"/>
                    <a:pt x="31" y="2"/>
                  </a:cubicBezTo>
                  <a:cubicBezTo>
                    <a:pt x="30" y="2"/>
                    <a:pt x="30" y="2"/>
                    <a:pt x="29" y="2"/>
                  </a:cubicBezTo>
                  <a:cubicBezTo>
                    <a:pt x="29" y="2"/>
                    <a:pt x="28" y="2"/>
                    <a:pt x="28" y="2"/>
                  </a:cubicBezTo>
                  <a:cubicBezTo>
                    <a:pt x="27" y="2"/>
                    <a:pt x="27" y="2"/>
                    <a:pt x="26" y="2"/>
                  </a:cubicBezTo>
                  <a:cubicBezTo>
                    <a:pt x="26" y="2"/>
                    <a:pt x="25" y="2"/>
                    <a:pt x="25" y="2"/>
                  </a:cubicBezTo>
                  <a:cubicBezTo>
                    <a:pt x="24" y="2"/>
                    <a:pt x="24" y="2"/>
                    <a:pt x="23" y="2"/>
                  </a:cubicBezTo>
                  <a:cubicBezTo>
                    <a:pt x="23" y="2"/>
                    <a:pt x="22" y="2"/>
                    <a:pt x="22" y="2"/>
                  </a:cubicBezTo>
                  <a:cubicBezTo>
                    <a:pt x="22" y="2"/>
                    <a:pt x="22" y="3"/>
                    <a:pt x="22" y="3"/>
                  </a:cubicBezTo>
                  <a:cubicBezTo>
                    <a:pt x="21" y="3"/>
                    <a:pt x="20" y="3"/>
                    <a:pt x="20" y="3"/>
                  </a:cubicBezTo>
                  <a:close/>
                  <a:moveTo>
                    <a:pt x="78" y="10"/>
                  </a:moveTo>
                  <a:cubicBezTo>
                    <a:pt x="78" y="9"/>
                    <a:pt x="78" y="9"/>
                    <a:pt x="78" y="8"/>
                  </a:cubicBezTo>
                  <a:cubicBezTo>
                    <a:pt x="78" y="8"/>
                    <a:pt x="79" y="8"/>
                    <a:pt x="79" y="8"/>
                  </a:cubicBezTo>
                  <a:cubicBezTo>
                    <a:pt x="79" y="9"/>
                    <a:pt x="79" y="9"/>
                    <a:pt x="79" y="10"/>
                  </a:cubicBez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8" y="11"/>
                    <a:pt x="78" y="11"/>
                  </a:cubicBezTo>
                  <a:cubicBezTo>
                    <a:pt x="78" y="11"/>
                    <a:pt x="78" y="10"/>
                    <a:pt x="78" y="10"/>
                  </a:cubicBezTo>
                  <a:close/>
                  <a:moveTo>
                    <a:pt x="75" y="50"/>
                  </a:moveTo>
                  <a:cubicBezTo>
                    <a:pt x="75" y="49"/>
                    <a:pt x="75" y="49"/>
                    <a:pt x="75" y="48"/>
                  </a:cubicBezTo>
                  <a:cubicBezTo>
                    <a:pt x="75" y="48"/>
                    <a:pt x="76" y="48"/>
                    <a:pt x="76" y="48"/>
                  </a:cubicBezTo>
                  <a:cubicBezTo>
                    <a:pt x="76" y="48"/>
                    <a:pt x="76" y="47"/>
                    <a:pt x="76" y="47"/>
                  </a:cubicBezTo>
                  <a:cubicBezTo>
                    <a:pt x="77" y="47"/>
                    <a:pt x="77" y="47"/>
                    <a:pt x="78" y="47"/>
                  </a:cubicBezTo>
                  <a:cubicBezTo>
                    <a:pt x="78" y="47"/>
                    <a:pt x="78" y="48"/>
                    <a:pt x="78" y="48"/>
                  </a:cubicBezTo>
                  <a:cubicBezTo>
                    <a:pt x="78" y="49"/>
                    <a:pt x="78" y="49"/>
                    <a:pt x="78" y="50"/>
                  </a:cubicBezTo>
                  <a:cubicBezTo>
                    <a:pt x="77" y="50"/>
                    <a:pt x="77" y="50"/>
                    <a:pt x="76" y="50"/>
                  </a:cubicBezTo>
                  <a:cubicBezTo>
                    <a:pt x="76" y="51"/>
                    <a:pt x="76" y="51"/>
                    <a:pt x="76" y="52"/>
                  </a:cubicBezTo>
                  <a:cubicBezTo>
                    <a:pt x="76" y="52"/>
                    <a:pt x="75" y="52"/>
                    <a:pt x="75" y="52"/>
                  </a:cubicBezTo>
                  <a:cubicBezTo>
                    <a:pt x="75" y="51"/>
                    <a:pt x="75" y="51"/>
                    <a:pt x="75" y="50"/>
                  </a:cubicBezTo>
                  <a:close/>
                  <a:moveTo>
                    <a:pt x="73" y="58"/>
                  </a:moveTo>
                  <a:cubicBezTo>
                    <a:pt x="74" y="58"/>
                    <a:pt x="74" y="58"/>
                    <a:pt x="75" y="58"/>
                  </a:cubicBezTo>
                  <a:cubicBezTo>
                    <a:pt x="75" y="59"/>
                    <a:pt x="75" y="59"/>
                    <a:pt x="75" y="60"/>
                  </a:cubicBezTo>
                  <a:cubicBezTo>
                    <a:pt x="74" y="60"/>
                    <a:pt x="74" y="60"/>
                    <a:pt x="73" y="60"/>
                  </a:cubicBezTo>
                  <a:cubicBezTo>
                    <a:pt x="73" y="60"/>
                    <a:pt x="72" y="60"/>
                    <a:pt x="72" y="60"/>
                  </a:cubicBezTo>
                  <a:cubicBezTo>
                    <a:pt x="72" y="59"/>
                    <a:pt x="72" y="59"/>
                    <a:pt x="72" y="58"/>
                  </a:cubicBezTo>
                  <a:cubicBezTo>
                    <a:pt x="72" y="58"/>
                    <a:pt x="73" y="58"/>
                    <a:pt x="73" y="58"/>
                  </a:cubicBezTo>
                  <a:close/>
                  <a:moveTo>
                    <a:pt x="70" y="8"/>
                  </a:moveTo>
                  <a:cubicBezTo>
                    <a:pt x="71" y="8"/>
                    <a:pt x="71" y="8"/>
                    <a:pt x="72" y="8"/>
                  </a:cubicBezTo>
                  <a:cubicBezTo>
                    <a:pt x="72" y="9"/>
                    <a:pt x="72" y="9"/>
                    <a:pt x="72" y="10"/>
                  </a:cubicBezTo>
                  <a:cubicBezTo>
                    <a:pt x="71" y="10"/>
                    <a:pt x="71" y="10"/>
                    <a:pt x="70" y="10"/>
                  </a:cubicBezTo>
                  <a:cubicBezTo>
                    <a:pt x="70" y="9"/>
                    <a:pt x="70" y="9"/>
                    <a:pt x="70" y="8"/>
                  </a:cubicBezTo>
                  <a:close/>
                  <a:moveTo>
                    <a:pt x="23" y="52"/>
                  </a:moveTo>
                  <a:cubicBezTo>
                    <a:pt x="23" y="51"/>
                    <a:pt x="23" y="51"/>
                    <a:pt x="23" y="50"/>
                  </a:cubicBezTo>
                  <a:cubicBezTo>
                    <a:pt x="24" y="50"/>
                    <a:pt x="24" y="50"/>
                    <a:pt x="25" y="50"/>
                  </a:cubicBezTo>
                  <a:cubicBezTo>
                    <a:pt x="25" y="51"/>
                    <a:pt x="25" y="51"/>
                    <a:pt x="25" y="52"/>
                  </a:cubicBezTo>
                  <a:cubicBezTo>
                    <a:pt x="25" y="52"/>
                    <a:pt x="25" y="53"/>
                    <a:pt x="25" y="53"/>
                  </a:cubicBezTo>
                  <a:cubicBezTo>
                    <a:pt x="24" y="53"/>
                    <a:pt x="24" y="53"/>
                    <a:pt x="23" y="53"/>
                  </a:cubicBezTo>
                  <a:cubicBezTo>
                    <a:pt x="23" y="53"/>
                    <a:pt x="23" y="52"/>
                    <a:pt x="23" y="5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0" name="Freeform 41082"/>
            <p:cNvSpPr>
              <a:spLocks/>
            </p:cNvSpPr>
            <p:nvPr/>
          </p:nvSpPr>
          <p:spPr bwMode="auto">
            <a:xfrm>
              <a:off x="4108" y="982"/>
              <a:ext cx="3" cy="2"/>
            </a:xfrm>
            <a:custGeom>
              <a:avLst/>
              <a:gdLst>
                <a:gd name="T0" fmla="*/ 0 w 2"/>
                <a:gd name="T1" fmla="*/ 2 h 1"/>
                <a:gd name="T2" fmla="*/ 3 w 2"/>
                <a:gd name="T3" fmla="*/ 2 h 1"/>
                <a:gd name="T4" fmla="*/ 3 w 2"/>
                <a:gd name="T5" fmla="*/ 0 h 1"/>
                <a:gd name="T6" fmla="*/ 0 w 2"/>
                <a:gd name="T7" fmla="*/ 0 h 1"/>
                <a:gd name="T8" fmla="*/ 0 w 2"/>
                <a:gd name="T9" fmla="*/ 2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1" name="Freeform 41083"/>
            <p:cNvSpPr>
              <a:spLocks/>
            </p:cNvSpPr>
            <p:nvPr/>
          </p:nvSpPr>
          <p:spPr bwMode="auto">
            <a:xfrm>
              <a:off x="3789" y="993"/>
              <a:ext cx="9" cy="8"/>
            </a:xfrm>
            <a:custGeom>
              <a:avLst/>
              <a:gdLst>
                <a:gd name="T0" fmla="*/ 0 w 5"/>
                <a:gd name="T1" fmla="*/ 3 h 5"/>
                <a:gd name="T2" fmla="*/ 0 w 5"/>
                <a:gd name="T3" fmla="*/ 5 h 5"/>
                <a:gd name="T4" fmla="*/ 0 w 5"/>
                <a:gd name="T5" fmla="*/ 8 h 5"/>
                <a:gd name="T6" fmla="*/ 4 w 5"/>
                <a:gd name="T7" fmla="*/ 8 h 5"/>
                <a:gd name="T8" fmla="*/ 7 w 5"/>
                <a:gd name="T9" fmla="*/ 8 h 5"/>
                <a:gd name="T10" fmla="*/ 7 w 5"/>
                <a:gd name="T11" fmla="*/ 5 h 5"/>
                <a:gd name="T12" fmla="*/ 9 w 5"/>
                <a:gd name="T13" fmla="*/ 5 h 5"/>
                <a:gd name="T14" fmla="*/ 9 w 5"/>
                <a:gd name="T15" fmla="*/ 3 h 5"/>
                <a:gd name="T16" fmla="*/ 9 w 5"/>
                <a:gd name="T17" fmla="*/ 0 h 5"/>
                <a:gd name="T18" fmla="*/ 7 w 5"/>
                <a:gd name="T19" fmla="*/ 0 h 5"/>
                <a:gd name="T20" fmla="*/ 4 w 5"/>
                <a:gd name="T21" fmla="*/ 0 h 5"/>
                <a:gd name="T22" fmla="*/ 4 w 5"/>
                <a:gd name="T23" fmla="*/ 3 h 5"/>
                <a:gd name="T24" fmla="*/ 0 w 5"/>
                <a:gd name="T25" fmla="*/ 3 h 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3" y="5"/>
                    <a:pt x="4" y="5"/>
                  </a:cubicBezTo>
                  <a:cubicBezTo>
                    <a:pt x="4" y="5"/>
                    <a:pt x="4" y="4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2" name="Freeform 41084"/>
            <p:cNvSpPr>
              <a:spLocks/>
            </p:cNvSpPr>
            <p:nvPr/>
          </p:nvSpPr>
          <p:spPr bwMode="auto">
            <a:xfrm>
              <a:off x="3802" y="998"/>
              <a:ext cx="5" cy="9"/>
            </a:xfrm>
            <a:custGeom>
              <a:avLst/>
              <a:gdLst>
                <a:gd name="T0" fmla="*/ 0 w 3"/>
                <a:gd name="T1" fmla="*/ 0 h 5"/>
                <a:gd name="T2" fmla="*/ 0 w 3"/>
                <a:gd name="T3" fmla="*/ 4 h 5"/>
                <a:gd name="T4" fmla="*/ 0 w 3"/>
                <a:gd name="T5" fmla="*/ 7 h 5"/>
                <a:gd name="T6" fmla="*/ 0 w 3"/>
                <a:gd name="T7" fmla="*/ 9 h 5"/>
                <a:gd name="T8" fmla="*/ 2 w 3"/>
                <a:gd name="T9" fmla="*/ 9 h 5"/>
                <a:gd name="T10" fmla="*/ 2 w 3"/>
                <a:gd name="T11" fmla="*/ 7 h 5"/>
                <a:gd name="T12" fmla="*/ 5 w 3"/>
                <a:gd name="T13" fmla="*/ 7 h 5"/>
                <a:gd name="T14" fmla="*/ 5 w 3"/>
                <a:gd name="T15" fmla="*/ 4 h 5"/>
                <a:gd name="T16" fmla="*/ 5 w 3"/>
                <a:gd name="T17" fmla="*/ 0 h 5"/>
                <a:gd name="T18" fmla="*/ 2 w 3"/>
                <a:gd name="T19" fmla="*/ 0 h 5"/>
                <a:gd name="T20" fmla="*/ 0 w 3"/>
                <a:gd name="T21" fmla="*/ 0 h 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3" name="Freeform 41085"/>
            <p:cNvSpPr>
              <a:spLocks/>
            </p:cNvSpPr>
            <p:nvPr/>
          </p:nvSpPr>
          <p:spPr bwMode="auto">
            <a:xfrm>
              <a:off x="3990" y="996"/>
              <a:ext cx="34" cy="23"/>
            </a:xfrm>
            <a:custGeom>
              <a:avLst/>
              <a:gdLst>
                <a:gd name="T0" fmla="*/ 2 w 20"/>
                <a:gd name="T1" fmla="*/ 16 h 13"/>
                <a:gd name="T2" fmla="*/ 5 w 20"/>
                <a:gd name="T3" fmla="*/ 16 h 13"/>
                <a:gd name="T4" fmla="*/ 5 w 20"/>
                <a:gd name="T5" fmla="*/ 19 h 13"/>
                <a:gd name="T6" fmla="*/ 7 w 20"/>
                <a:gd name="T7" fmla="*/ 19 h 13"/>
                <a:gd name="T8" fmla="*/ 10 w 20"/>
                <a:gd name="T9" fmla="*/ 19 h 13"/>
                <a:gd name="T10" fmla="*/ 10 w 20"/>
                <a:gd name="T11" fmla="*/ 23 h 13"/>
                <a:gd name="T12" fmla="*/ 12 w 20"/>
                <a:gd name="T13" fmla="*/ 23 h 13"/>
                <a:gd name="T14" fmla="*/ 15 w 20"/>
                <a:gd name="T15" fmla="*/ 23 h 13"/>
                <a:gd name="T16" fmla="*/ 19 w 20"/>
                <a:gd name="T17" fmla="*/ 23 h 13"/>
                <a:gd name="T18" fmla="*/ 20 w 20"/>
                <a:gd name="T19" fmla="*/ 23 h 13"/>
                <a:gd name="T20" fmla="*/ 24 w 20"/>
                <a:gd name="T21" fmla="*/ 23 h 13"/>
                <a:gd name="T22" fmla="*/ 24 w 20"/>
                <a:gd name="T23" fmla="*/ 19 h 13"/>
                <a:gd name="T24" fmla="*/ 26 w 20"/>
                <a:gd name="T25" fmla="*/ 19 h 13"/>
                <a:gd name="T26" fmla="*/ 29 w 20"/>
                <a:gd name="T27" fmla="*/ 19 h 13"/>
                <a:gd name="T28" fmla="*/ 31 w 20"/>
                <a:gd name="T29" fmla="*/ 19 h 13"/>
                <a:gd name="T30" fmla="*/ 31 w 20"/>
                <a:gd name="T31" fmla="*/ 18 h 13"/>
                <a:gd name="T32" fmla="*/ 31 w 20"/>
                <a:gd name="T33" fmla="*/ 16 h 13"/>
                <a:gd name="T34" fmla="*/ 34 w 20"/>
                <a:gd name="T35" fmla="*/ 16 h 13"/>
                <a:gd name="T36" fmla="*/ 34 w 20"/>
                <a:gd name="T37" fmla="*/ 14 h 13"/>
                <a:gd name="T38" fmla="*/ 34 w 20"/>
                <a:gd name="T39" fmla="*/ 11 h 13"/>
                <a:gd name="T40" fmla="*/ 34 w 20"/>
                <a:gd name="T41" fmla="*/ 9 h 13"/>
                <a:gd name="T42" fmla="*/ 34 w 20"/>
                <a:gd name="T43" fmla="*/ 5 h 13"/>
                <a:gd name="T44" fmla="*/ 31 w 20"/>
                <a:gd name="T45" fmla="*/ 5 h 13"/>
                <a:gd name="T46" fmla="*/ 31 w 20"/>
                <a:gd name="T47" fmla="*/ 2 h 13"/>
                <a:gd name="T48" fmla="*/ 31 w 20"/>
                <a:gd name="T49" fmla="*/ 0 h 13"/>
                <a:gd name="T50" fmla="*/ 29 w 20"/>
                <a:gd name="T51" fmla="*/ 0 h 13"/>
                <a:gd name="T52" fmla="*/ 26 w 20"/>
                <a:gd name="T53" fmla="*/ 0 h 13"/>
                <a:gd name="T54" fmla="*/ 24 w 20"/>
                <a:gd name="T55" fmla="*/ 0 h 13"/>
                <a:gd name="T56" fmla="*/ 20 w 20"/>
                <a:gd name="T57" fmla="*/ 0 h 13"/>
                <a:gd name="T58" fmla="*/ 20 w 20"/>
                <a:gd name="T59" fmla="*/ 2 h 13"/>
                <a:gd name="T60" fmla="*/ 19 w 20"/>
                <a:gd name="T61" fmla="*/ 2 h 13"/>
                <a:gd name="T62" fmla="*/ 15 w 20"/>
                <a:gd name="T63" fmla="*/ 2 h 13"/>
                <a:gd name="T64" fmla="*/ 15 w 20"/>
                <a:gd name="T65" fmla="*/ 0 h 13"/>
                <a:gd name="T66" fmla="*/ 12 w 20"/>
                <a:gd name="T67" fmla="*/ 0 h 13"/>
                <a:gd name="T68" fmla="*/ 12 w 20"/>
                <a:gd name="T69" fmla="*/ 2 h 13"/>
                <a:gd name="T70" fmla="*/ 10 w 20"/>
                <a:gd name="T71" fmla="*/ 2 h 13"/>
                <a:gd name="T72" fmla="*/ 7 w 20"/>
                <a:gd name="T73" fmla="*/ 2 h 13"/>
                <a:gd name="T74" fmla="*/ 7 w 20"/>
                <a:gd name="T75" fmla="*/ 0 h 13"/>
                <a:gd name="T76" fmla="*/ 5 w 20"/>
                <a:gd name="T77" fmla="*/ 0 h 13"/>
                <a:gd name="T78" fmla="*/ 2 w 20"/>
                <a:gd name="T79" fmla="*/ 0 h 13"/>
                <a:gd name="T80" fmla="*/ 2 w 20"/>
                <a:gd name="T81" fmla="*/ 2 h 13"/>
                <a:gd name="T82" fmla="*/ 0 w 20"/>
                <a:gd name="T83" fmla="*/ 2 h 13"/>
                <a:gd name="T84" fmla="*/ 0 w 20"/>
                <a:gd name="T85" fmla="*/ 5 h 13"/>
                <a:gd name="T86" fmla="*/ 0 w 20"/>
                <a:gd name="T87" fmla="*/ 9 h 13"/>
                <a:gd name="T88" fmla="*/ 0 w 20"/>
                <a:gd name="T89" fmla="*/ 11 h 13"/>
                <a:gd name="T90" fmla="*/ 2 w 20"/>
                <a:gd name="T91" fmla="*/ 11 h 13"/>
                <a:gd name="T92" fmla="*/ 2 w 20"/>
                <a:gd name="T93" fmla="*/ 14 h 13"/>
                <a:gd name="T94" fmla="*/ 2 w 20"/>
                <a:gd name="T95" fmla="*/ 16 h 13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0" h="13">
                  <a:moveTo>
                    <a:pt x="1" y="9"/>
                  </a:moveTo>
                  <a:cubicBezTo>
                    <a:pt x="2" y="9"/>
                    <a:pt x="2" y="9"/>
                    <a:pt x="3" y="9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6" y="12"/>
                    <a:pt x="6" y="12"/>
                    <a:pt x="6" y="13"/>
                  </a:cubicBezTo>
                  <a:cubicBezTo>
                    <a:pt x="6" y="13"/>
                    <a:pt x="7" y="13"/>
                    <a:pt x="7" y="13"/>
                  </a:cubicBezTo>
                  <a:cubicBezTo>
                    <a:pt x="8" y="13"/>
                    <a:pt x="8" y="13"/>
                    <a:pt x="9" y="13"/>
                  </a:cubicBezTo>
                  <a:cubicBezTo>
                    <a:pt x="10" y="13"/>
                    <a:pt x="10" y="13"/>
                    <a:pt x="11" y="13"/>
                  </a:cubicBezTo>
                  <a:cubicBezTo>
                    <a:pt x="11" y="13"/>
                    <a:pt x="12" y="13"/>
                    <a:pt x="12" y="13"/>
                  </a:cubicBezTo>
                  <a:cubicBezTo>
                    <a:pt x="13" y="13"/>
                    <a:pt x="13" y="13"/>
                    <a:pt x="14" y="13"/>
                  </a:cubicBez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ubicBezTo>
                    <a:pt x="16" y="11"/>
                    <a:pt x="16" y="11"/>
                    <a:pt x="17" y="11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9"/>
                    <a:pt x="19" y="9"/>
                    <a:pt x="20" y="9"/>
                  </a:cubicBezTo>
                  <a:cubicBezTo>
                    <a:pt x="20" y="9"/>
                    <a:pt x="20" y="8"/>
                    <a:pt x="20" y="8"/>
                  </a:cubicBezTo>
                  <a:cubicBezTo>
                    <a:pt x="20" y="7"/>
                    <a:pt x="20" y="7"/>
                    <a:pt x="20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4"/>
                    <a:pt x="20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8" y="3"/>
                    <a:pt x="18" y="2"/>
                    <a:pt x="18" y="1"/>
                  </a:cubicBezTo>
                  <a:cubicBezTo>
                    <a:pt x="18" y="1"/>
                    <a:pt x="18" y="0"/>
                    <a:pt x="18" y="0"/>
                  </a:cubicBezTo>
                  <a:cubicBezTo>
                    <a:pt x="18" y="0"/>
                    <a:pt x="17" y="0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6"/>
                    <a:pt x="1" y="6"/>
                    <a:pt x="1" y="6"/>
                  </a:cubicBezTo>
                  <a:cubicBezTo>
                    <a:pt x="1" y="7"/>
                    <a:pt x="1" y="7"/>
                    <a:pt x="1" y="8"/>
                  </a:cubicBezTo>
                  <a:cubicBezTo>
                    <a:pt x="1" y="8"/>
                    <a:pt x="1" y="9"/>
                    <a:pt x="1" y="9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4" name="Freeform 41086"/>
            <p:cNvSpPr>
              <a:spLocks/>
            </p:cNvSpPr>
            <p:nvPr/>
          </p:nvSpPr>
          <p:spPr bwMode="auto">
            <a:xfrm>
              <a:off x="3840" y="1019"/>
              <a:ext cx="2" cy="2"/>
            </a:xfrm>
            <a:custGeom>
              <a:avLst/>
              <a:gdLst>
                <a:gd name="T0" fmla="*/ 0 w 1"/>
                <a:gd name="T1" fmla="*/ 2 h 1"/>
                <a:gd name="T2" fmla="*/ 2 w 1"/>
                <a:gd name="T3" fmla="*/ 2 h 1"/>
                <a:gd name="T4" fmla="*/ 2 w 1"/>
                <a:gd name="T5" fmla="*/ 0 h 1"/>
                <a:gd name="T6" fmla="*/ 0 w 1"/>
                <a:gd name="T7" fmla="*/ 0 h 1"/>
                <a:gd name="T8" fmla="*/ 0 w 1"/>
                <a:gd name="T9" fmla="*/ 2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5" name="Freeform 41087"/>
            <p:cNvSpPr>
              <a:spLocks/>
            </p:cNvSpPr>
            <p:nvPr/>
          </p:nvSpPr>
          <p:spPr bwMode="auto">
            <a:xfrm>
              <a:off x="3788" y="1034"/>
              <a:ext cx="8" cy="9"/>
            </a:xfrm>
            <a:custGeom>
              <a:avLst/>
              <a:gdLst>
                <a:gd name="T0" fmla="*/ 5 w 5"/>
                <a:gd name="T1" fmla="*/ 0 h 5"/>
                <a:gd name="T2" fmla="*/ 2 w 5"/>
                <a:gd name="T3" fmla="*/ 0 h 5"/>
                <a:gd name="T4" fmla="*/ 2 w 5"/>
                <a:gd name="T5" fmla="*/ 4 h 5"/>
                <a:gd name="T6" fmla="*/ 0 w 5"/>
                <a:gd name="T7" fmla="*/ 4 h 5"/>
                <a:gd name="T8" fmla="*/ 0 w 5"/>
                <a:gd name="T9" fmla="*/ 7 h 5"/>
                <a:gd name="T10" fmla="*/ 2 w 5"/>
                <a:gd name="T11" fmla="*/ 7 h 5"/>
                <a:gd name="T12" fmla="*/ 2 w 5"/>
                <a:gd name="T13" fmla="*/ 9 h 5"/>
                <a:gd name="T14" fmla="*/ 5 w 5"/>
                <a:gd name="T15" fmla="*/ 9 h 5"/>
                <a:gd name="T16" fmla="*/ 5 w 5"/>
                <a:gd name="T17" fmla="*/ 7 h 5"/>
                <a:gd name="T18" fmla="*/ 8 w 5"/>
                <a:gd name="T19" fmla="*/ 7 h 5"/>
                <a:gd name="T20" fmla="*/ 8 w 5"/>
                <a:gd name="T21" fmla="*/ 4 h 5"/>
                <a:gd name="T22" fmla="*/ 5 w 5"/>
                <a:gd name="T23" fmla="*/ 4 h 5"/>
                <a:gd name="T24" fmla="*/ 5 w 5"/>
                <a:gd name="T25" fmla="*/ 0 h 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2" y="5"/>
                    <a:pt x="2" y="5"/>
                    <a:pt x="3" y="5"/>
                  </a:cubicBezTo>
                  <a:cubicBezTo>
                    <a:pt x="3" y="5"/>
                    <a:pt x="3" y="4"/>
                    <a:pt x="3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4" y="2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6" name="Freeform 41088"/>
            <p:cNvSpPr>
              <a:spLocks/>
            </p:cNvSpPr>
            <p:nvPr/>
          </p:nvSpPr>
          <p:spPr bwMode="auto">
            <a:xfrm>
              <a:off x="4077" y="1148"/>
              <a:ext cx="7" cy="5"/>
            </a:xfrm>
            <a:custGeom>
              <a:avLst/>
              <a:gdLst>
                <a:gd name="T0" fmla="*/ 2 w 4"/>
                <a:gd name="T1" fmla="*/ 0 h 3"/>
                <a:gd name="T2" fmla="*/ 0 w 4"/>
                <a:gd name="T3" fmla="*/ 0 h 3"/>
                <a:gd name="T4" fmla="*/ 0 w 4"/>
                <a:gd name="T5" fmla="*/ 2 h 3"/>
                <a:gd name="T6" fmla="*/ 2 w 4"/>
                <a:gd name="T7" fmla="*/ 2 h 3"/>
                <a:gd name="T8" fmla="*/ 2 w 4"/>
                <a:gd name="T9" fmla="*/ 5 h 3"/>
                <a:gd name="T10" fmla="*/ 5 w 4"/>
                <a:gd name="T11" fmla="*/ 5 h 3"/>
                <a:gd name="T12" fmla="*/ 5 w 4"/>
                <a:gd name="T13" fmla="*/ 2 h 3"/>
                <a:gd name="T14" fmla="*/ 7 w 4"/>
                <a:gd name="T15" fmla="*/ 2 h 3"/>
                <a:gd name="T16" fmla="*/ 7 w 4"/>
                <a:gd name="T17" fmla="*/ 0 h 3"/>
                <a:gd name="T18" fmla="*/ 5 w 4"/>
                <a:gd name="T19" fmla="*/ 0 h 3"/>
                <a:gd name="T20" fmla="*/ 2 w 4"/>
                <a:gd name="T21" fmla="*/ 0 h 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7" name="Freeform 41089"/>
            <p:cNvSpPr>
              <a:spLocks/>
            </p:cNvSpPr>
            <p:nvPr/>
          </p:nvSpPr>
          <p:spPr bwMode="auto">
            <a:xfrm>
              <a:off x="4098" y="1134"/>
              <a:ext cx="8" cy="19"/>
            </a:xfrm>
            <a:custGeom>
              <a:avLst/>
              <a:gdLst>
                <a:gd name="T0" fmla="*/ 5 w 5"/>
                <a:gd name="T1" fmla="*/ 5 h 11"/>
                <a:gd name="T2" fmla="*/ 5 w 5"/>
                <a:gd name="T3" fmla="*/ 3 h 11"/>
                <a:gd name="T4" fmla="*/ 5 w 5"/>
                <a:gd name="T5" fmla="*/ 0 h 11"/>
                <a:gd name="T6" fmla="*/ 3 w 5"/>
                <a:gd name="T7" fmla="*/ 0 h 11"/>
                <a:gd name="T8" fmla="*/ 3 w 5"/>
                <a:gd name="T9" fmla="*/ 3 h 11"/>
                <a:gd name="T10" fmla="*/ 3 w 5"/>
                <a:gd name="T11" fmla="*/ 5 h 11"/>
                <a:gd name="T12" fmla="*/ 3 w 5"/>
                <a:gd name="T13" fmla="*/ 9 h 11"/>
                <a:gd name="T14" fmla="*/ 3 w 5"/>
                <a:gd name="T15" fmla="*/ 10 h 11"/>
                <a:gd name="T16" fmla="*/ 0 w 5"/>
                <a:gd name="T17" fmla="*/ 10 h 11"/>
                <a:gd name="T18" fmla="*/ 0 w 5"/>
                <a:gd name="T19" fmla="*/ 14 h 11"/>
                <a:gd name="T20" fmla="*/ 0 w 5"/>
                <a:gd name="T21" fmla="*/ 16 h 11"/>
                <a:gd name="T22" fmla="*/ 0 w 5"/>
                <a:gd name="T23" fmla="*/ 19 h 11"/>
                <a:gd name="T24" fmla="*/ 3 w 5"/>
                <a:gd name="T25" fmla="*/ 19 h 11"/>
                <a:gd name="T26" fmla="*/ 5 w 5"/>
                <a:gd name="T27" fmla="*/ 19 h 11"/>
                <a:gd name="T28" fmla="*/ 8 w 5"/>
                <a:gd name="T29" fmla="*/ 19 h 11"/>
                <a:gd name="T30" fmla="*/ 8 w 5"/>
                <a:gd name="T31" fmla="*/ 16 h 11"/>
                <a:gd name="T32" fmla="*/ 8 w 5"/>
                <a:gd name="T33" fmla="*/ 14 h 11"/>
                <a:gd name="T34" fmla="*/ 8 w 5"/>
                <a:gd name="T35" fmla="*/ 10 h 11"/>
                <a:gd name="T36" fmla="*/ 8 w 5"/>
                <a:gd name="T37" fmla="*/ 9 h 11"/>
                <a:gd name="T38" fmla="*/ 5 w 5"/>
                <a:gd name="T39" fmla="*/ 9 h 11"/>
                <a:gd name="T40" fmla="*/ 5 w 5"/>
                <a:gd name="T41" fmla="*/ 5 h 11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5" h="11">
                  <a:moveTo>
                    <a:pt x="3" y="3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1" y="6"/>
                    <a:pt x="1" y="6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4" y="11"/>
                    <a:pt x="4" y="11"/>
                    <a:pt x="5" y="11"/>
                  </a:cubicBezTo>
                  <a:cubicBezTo>
                    <a:pt x="5" y="11"/>
                    <a:pt x="5" y="10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5" y="7"/>
                    <a:pt x="5" y="7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3" y="4"/>
                    <a:pt x="3" y="4"/>
                    <a:pt x="3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8" name="Freeform 41090"/>
            <p:cNvSpPr>
              <a:spLocks/>
            </p:cNvSpPr>
            <p:nvPr/>
          </p:nvSpPr>
          <p:spPr bwMode="auto">
            <a:xfrm>
              <a:off x="4160" y="1167"/>
              <a:ext cx="14" cy="5"/>
            </a:xfrm>
            <a:custGeom>
              <a:avLst/>
              <a:gdLst>
                <a:gd name="T0" fmla="*/ 9 w 8"/>
                <a:gd name="T1" fmla="*/ 0 h 3"/>
                <a:gd name="T2" fmla="*/ 5 w 8"/>
                <a:gd name="T3" fmla="*/ 0 h 3"/>
                <a:gd name="T4" fmla="*/ 4 w 8"/>
                <a:gd name="T5" fmla="*/ 0 h 3"/>
                <a:gd name="T6" fmla="*/ 0 w 8"/>
                <a:gd name="T7" fmla="*/ 0 h 3"/>
                <a:gd name="T8" fmla="*/ 0 w 8"/>
                <a:gd name="T9" fmla="*/ 3 h 3"/>
                <a:gd name="T10" fmla="*/ 0 w 8"/>
                <a:gd name="T11" fmla="*/ 5 h 3"/>
                <a:gd name="T12" fmla="*/ 4 w 8"/>
                <a:gd name="T13" fmla="*/ 5 h 3"/>
                <a:gd name="T14" fmla="*/ 5 w 8"/>
                <a:gd name="T15" fmla="*/ 5 h 3"/>
                <a:gd name="T16" fmla="*/ 9 w 8"/>
                <a:gd name="T17" fmla="*/ 5 h 3"/>
                <a:gd name="T18" fmla="*/ 12 w 8"/>
                <a:gd name="T19" fmla="*/ 5 h 3"/>
                <a:gd name="T20" fmla="*/ 12 w 8"/>
                <a:gd name="T21" fmla="*/ 3 h 3"/>
                <a:gd name="T22" fmla="*/ 14 w 8"/>
                <a:gd name="T23" fmla="*/ 3 h 3"/>
                <a:gd name="T24" fmla="*/ 14 w 8"/>
                <a:gd name="T25" fmla="*/ 0 h 3"/>
                <a:gd name="T26" fmla="*/ 12 w 8"/>
                <a:gd name="T27" fmla="*/ 0 h 3"/>
                <a:gd name="T28" fmla="*/ 9 w 8"/>
                <a:gd name="T29" fmla="*/ 0 h 3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8" h="3">
                  <a:moveTo>
                    <a:pt x="5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5" y="3"/>
                    <a:pt x="6" y="3"/>
                    <a:pt x="7" y="3"/>
                  </a:cubicBezTo>
                  <a:cubicBezTo>
                    <a:pt x="7" y="3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99" name="Freeform 41091"/>
            <p:cNvSpPr>
              <a:spLocks/>
            </p:cNvSpPr>
            <p:nvPr/>
          </p:nvSpPr>
          <p:spPr bwMode="auto">
            <a:xfrm>
              <a:off x="4010" y="1200"/>
              <a:ext cx="4" cy="3"/>
            </a:xfrm>
            <a:custGeom>
              <a:avLst/>
              <a:gdLst>
                <a:gd name="T0" fmla="*/ 0 w 2"/>
                <a:gd name="T1" fmla="*/ 3 h 2"/>
                <a:gd name="T2" fmla="*/ 4 w 2"/>
                <a:gd name="T3" fmla="*/ 3 h 2"/>
                <a:gd name="T4" fmla="*/ 4 w 2"/>
                <a:gd name="T5" fmla="*/ 0 h 2"/>
                <a:gd name="T6" fmla="*/ 0 w 2"/>
                <a:gd name="T7" fmla="*/ 0 h 2"/>
                <a:gd name="T8" fmla="*/ 0 w 2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0" name="Freeform 41092"/>
            <p:cNvSpPr>
              <a:spLocks/>
            </p:cNvSpPr>
            <p:nvPr/>
          </p:nvSpPr>
          <p:spPr bwMode="auto">
            <a:xfrm>
              <a:off x="3751" y="1203"/>
              <a:ext cx="9" cy="4"/>
            </a:xfrm>
            <a:custGeom>
              <a:avLst/>
              <a:gdLst>
                <a:gd name="T0" fmla="*/ 7 w 5"/>
                <a:gd name="T1" fmla="*/ 4 h 2"/>
                <a:gd name="T2" fmla="*/ 9 w 5"/>
                <a:gd name="T3" fmla="*/ 4 h 2"/>
                <a:gd name="T4" fmla="*/ 9 w 5"/>
                <a:gd name="T5" fmla="*/ 0 h 2"/>
                <a:gd name="T6" fmla="*/ 7 w 5"/>
                <a:gd name="T7" fmla="*/ 0 h 2"/>
                <a:gd name="T8" fmla="*/ 4 w 5"/>
                <a:gd name="T9" fmla="*/ 0 h 2"/>
                <a:gd name="T10" fmla="*/ 0 w 5"/>
                <a:gd name="T11" fmla="*/ 0 h 2"/>
                <a:gd name="T12" fmla="*/ 0 w 5"/>
                <a:gd name="T13" fmla="*/ 4 h 2"/>
                <a:gd name="T14" fmla="*/ 4 w 5"/>
                <a:gd name="T15" fmla="*/ 4 h 2"/>
                <a:gd name="T16" fmla="*/ 7 w 5"/>
                <a:gd name="T17" fmla="*/ 4 h 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" h="2">
                  <a:moveTo>
                    <a:pt x="4" y="2"/>
                  </a:move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3" y="2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1" name="Freeform 41093"/>
            <p:cNvSpPr>
              <a:spLocks/>
            </p:cNvSpPr>
            <p:nvPr/>
          </p:nvSpPr>
          <p:spPr bwMode="auto">
            <a:xfrm>
              <a:off x="4000" y="1203"/>
              <a:ext cx="5" cy="4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4 h 2"/>
                <a:gd name="T4" fmla="*/ 2 w 3"/>
                <a:gd name="T5" fmla="*/ 4 h 2"/>
                <a:gd name="T6" fmla="*/ 5 w 3"/>
                <a:gd name="T7" fmla="*/ 4 h 2"/>
                <a:gd name="T8" fmla="*/ 5 w 3"/>
                <a:gd name="T9" fmla="*/ 0 h 2"/>
                <a:gd name="T10" fmla="*/ 2 w 3"/>
                <a:gd name="T11" fmla="*/ 0 h 2"/>
                <a:gd name="T12" fmla="*/ 0 w 3"/>
                <a:gd name="T13" fmla="*/ 0 h 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2" name="Freeform 41094"/>
            <p:cNvSpPr>
              <a:spLocks/>
            </p:cNvSpPr>
            <p:nvPr/>
          </p:nvSpPr>
          <p:spPr bwMode="auto">
            <a:xfrm>
              <a:off x="3749" y="1212"/>
              <a:ext cx="6" cy="5"/>
            </a:xfrm>
            <a:custGeom>
              <a:avLst/>
              <a:gdLst>
                <a:gd name="T0" fmla="*/ 2 w 3"/>
                <a:gd name="T1" fmla="*/ 5 h 3"/>
                <a:gd name="T2" fmla="*/ 6 w 3"/>
                <a:gd name="T3" fmla="*/ 5 h 3"/>
                <a:gd name="T4" fmla="*/ 6 w 3"/>
                <a:gd name="T5" fmla="*/ 3 h 3"/>
                <a:gd name="T6" fmla="*/ 6 w 3"/>
                <a:gd name="T7" fmla="*/ 0 h 3"/>
                <a:gd name="T8" fmla="*/ 2 w 3"/>
                <a:gd name="T9" fmla="*/ 0 h 3"/>
                <a:gd name="T10" fmla="*/ 0 w 3"/>
                <a:gd name="T11" fmla="*/ 0 h 3"/>
                <a:gd name="T12" fmla="*/ 0 w 3"/>
                <a:gd name="T13" fmla="*/ 3 h 3"/>
                <a:gd name="T14" fmla="*/ 2 w 3"/>
                <a:gd name="T15" fmla="*/ 3 h 3"/>
                <a:gd name="T16" fmla="*/ 2 w 3"/>
                <a:gd name="T17" fmla="*/ 5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3" name="Freeform 41095"/>
            <p:cNvSpPr>
              <a:spLocks/>
            </p:cNvSpPr>
            <p:nvPr/>
          </p:nvSpPr>
          <p:spPr bwMode="auto">
            <a:xfrm>
              <a:off x="3760" y="1212"/>
              <a:ext cx="3" cy="4"/>
            </a:xfrm>
            <a:custGeom>
              <a:avLst/>
              <a:gdLst>
                <a:gd name="T0" fmla="*/ 0 w 2"/>
                <a:gd name="T1" fmla="*/ 4 h 2"/>
                <a:gd name="T2" fmla="*/ 3 w 2"/>
                <a:gd name="T3" fmla="*/ 4 h 2"/>
                <a:gd name="T4" fmla="*/ 3 w 2"/>
                <a:gd name="T5" fmla="*/ 0 h 2"/>
                <a:gd name="T6" fmla="*/ 0 w 2"/>
                <a:gd name="T7" fmla="*/ 0 h 2"/>
                <a:gd name="T8" fmla="*/ 0 w 2"/>
                <a:gd name="T9" fmla="*/ 4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4" name="Freeform 41096"/>
            <p:cNvSpPr>
              <a:spLocks/>
            </p:cNvSpPr>
            <p:nvPr/>
          </p:nvSpPr>
          <p:spPr bwMode="auto">
            <a:xfrm>
              <a:off x="3721" y="1221"/>
              <a:ext cx="44" cy="17"/>
            </a:xfrm>
            <a:custGeom>
              <a:avLst/>
              <a:gdLst>
                <a:gd name="T0" fmla="*/ 44 w 25"/>
                <a:gd name="T1" fmla="*/ 17 h 10"/>
                <a:gd name="T2" fmla="*/ 44 w 25"/>
                <a:gd name="T3" fmla="*/ 14 h 10"/>
                <a:gd name="T4" fmla="*/ 42 w 25"/>
                <a:gd name="T5" fmla="*/ 14 h 10"/>
                <a:gd name="T6" fmla="*/ 42 w 25"/>
                <a:gd name="T7" fmla="*/ 10 h 10"/>
                <a:gd name="T8" fmla="*/ 39 w 25"/>
                <a:gd name="T9" fmla="*/ 10 h 10"/>
                <a:gd name="T10" fmla="*/ 39 w 25"/>
                <a:gd name="T11" fmla="*/ 9 h 10"/>
                <a:gd name="T12" fmla="*/ 37 w 25"/>
                <a:gd name="T13" fmla="*/ 9 h 10"/>
                <a:gd name="T14" fmla="*/ 33 w 25"/>
                <a:gd name="T15" fmla="*/ 9 h 10"/>
                <a:gd name="T16" fmla="*/ 33 w 25"/>
                <a:gd name="T17" fmla="*/ 5 h 10"/>
                <a:gd name="T18" fmla="*/ 30 w 25"/>
                <a:gd name="T19" fmla="*/ 5 h 10"/>
                <a:gd name="T20" fmla="*/ 30 w 25"/>
                <a:gd name="T21" fmla="*/ 2 h 10"/>
                <a:gd name="T22" fmla="*/ 28 w 25"/>
                <a:gd name="T23" fmla="*/ 2 h 10"/>
                <a:gd name="T24" fmla="*/ 25 w 25"/>
                <a:gd name="T25" fmla="*/ 2 h 10"/>
                <a:gd name="T26" fmla="*/ 25 w 25"/>
                <a:gd name="T27" fmla="*/ 0 h 10"/>
                <a:gd name="T28" fmla="*/ 23 w 25"/>
                <a:gd name="T29" fmla="*/ 0 h 10"/>
                <a:gd name="T30" fmla="*/ 19 w 25"/>
                <a:gd name="T31" fmla="*/ 0 h 10"/>
                <a:gd name="T32" fmla="*/ 18 w 25"/>
                <a:gd name="T33" fmla="*/ 0 h 10"/>
                <a:gd name="T34" fmla="*/ 14 w 25"/>
                <a:gd name="T35" fmla="*/ 0 h 10"/>
                <a:gd name="T36" fmla="*/ 12 w 25"/>
                <a:gd name="T37" fmla="*/ 0 h 10"/>
                <a:gd name="T38" fmla="*/ 9 w 25"/>
                <a:gd name="T39" fmla="*/ 0 h 10"/>
                <a:gd name="T40" fmla="*/ 5 w 25"/>
                <a:gd name="T41" fmla="*/ 0 h 10"/>
                <a:gd name="T42" fmla="*/ 5 w 25"/>
                <a:gd name="T43" fmla="*/ 2 h 10"/>
                <a:gd name="T44" fmla="*/ 4 w 25"/>
                <a:gd name="T45" fmla="*/ 2 h 10"/>
                <a:gd name="T46" fmla="*/ 0 w 25"/>
                <a:gd name="T47" fmla="*/ 2 h 10"/>
                <a:gd name="T48" fmla="*/ 0 w 25"/>
                <a:gd name="T49" fmla="*/ 5 h 10"/>
                <a:gd name="T50" fmla="*/ 4 w 25"/>
                <a:gd name="T51" fmla="*/ 5 h 10"/>
                <a:gd name="T52" fmla="*/ 5 w 25"/>
                <a:gd name="T53" fmla="*/ 5 h 10"/>
                <a:gd name="T54" fmla="*/ 9 w 25"/>
                <a:gd name="T55" fmla="*/ 5 h 10"/>
                <a:gd name="T56" fmla="*/ 9 w 25"/>
                <a:gd name="T57" fmla="*/ 9 h 10"/>
                <a:gd name="T58" fmla="*/ 12 w 25"/>
                <a:gd name="T59" fmla="*/ 9 h 10"/>
                <a:gd name="T60" fmla="*/ 12 w 25"/>
                <a:gd name="T61" fmla="*/ 5 h 10"/>
                <a:gd name="T62" fmla="*/ 14 w 25"/>
                <a:gd name="T63" fmla="*/ 5 h 10"/>
                <a:gd name="T64" fmla="*/ 18 w 25"/>
                <a:gd name="T65" fmla="*/ 5 h 10"/>
                <a:gd name="T66" fmla="*/ 18 w 25"/>
                <a:gd name="T67" fmla="*/ 9 h 10"/>
                <a:gd name="T68" fmla="*/ 19 w 25"/>
                <a:gd name="T69" fmla="*/ 9 h 10"/>
                <a:gd name="T70" fmla="*/ 23 w 25"/>
                <a:gd name="T71" fmla="*/ 9 h 10"/>
                <a:gd name="T72" fmla="*/ 25 w 25"/>
                <a:gd name="T73" fmla="*/ 9 h 10"/>
                <a:gd name="T74" fmla="*/ 25 w 25"/>
                <a:gd name="T75" fmla="*/ 10 h 10"/>
                <a:gd name="T76" fmla="*/ 28 w 25"/>
                <a:gd name="T77" fmla="*/ 10 h 10"/>
                <a:gd name="T78" fmla="*/ 28 w 25"/>
                <a:gd name="T79" fmla="*/ 14 h 10"/>
                <a:gd name="T80" fmla="*/ 28 w 25"/>
                <a:gd name="T81" fmla="*/ 17 h 10"/>
                <a:gd name="T82" fmla="*/ 30 w 25"/>
                <a:gd name="T83" fmla="*/ 17 h 10"/>
                <a:gd name="T84" fmla="*/ 30 w 25"/>
                <a:gd name="T85" fmla="*/ 17 h 10"/>
                <a:gd name="T86" fmla="*/ 33 w 25"/>
                <a:gd name="T87" fmla="*/ 17 h 10"/>
                <a:gd name="T88" fmla="*/ 37 w 25"/>
                <a:gd name="T89" fmla="*/ 17 h 10"/>
                <a:gd name="T90" fmla="*/ 39 w 25"/>
                <a:gd name="T91" fmla="*/ 17 h 10"/>
                <a:gd name="T92" fmla="*/ 42 w 25"/>
                <a:gd name="T93" fmla="*/ 17 h 10"/>
                <a:gd name="T94" fmla="*/ 44 w 25"/>
                <a:gd name="T95" fmla="*/ 17 h 1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5" h="10">
                  <a:moveTo>
                    <a:pt x="25" y="10"/>
                  </a:moveTo>
                  <a:cubicBezTo>
                    <a:pt x="25" y="9"/>
                    <a:pt x="25" y="8"/>
                    <a:pt x="25" y="8"/>
                  </a:cubicBezTo>
                  <a:cubicBezTo>
                    <a:pt x="25" y="8"/>
                    <a:pt x="24" y="8"/>
                    <a:pt x="24" y="8"/>
                  </a:cubicBezTo>
                  <a:cubicBezTo>
                    <a:pt x="24" y="7"/>
                    <a:pt x="24" y="7"/>
                    <a:pt x="24" y="6"/>
                  </a:cubicBezTo>
                  <a:cubicBezTo>
                    <a:pt x="23" y="6"/>
                    <a:pt x="23" y="6"/>
                    <a:pt x="22" y="6"/>
                  </a:cubicBezTo>
                  <a:cubicBezTo>
                    <a:pt x="22" y="6"/>
                    <a:pt x="22" y="5"/>
                    <a:pt x="22" y="5"/>
                  </a:cubicBezTo>
                  <a:cubicBezTo>
                    <a:pt x="22" y="5"/>
                    <a:pt x="21" y="5"/>
                    <a:pt x="21" y="5"/>
                  </a:cubicBezTo>
                  <a:cubicBezTo>
                    <a:pt x="20" y="5"/>
                    <a:pt x="20" y="5"/>
                    <a:pt x="19" y="5"/>
                  </a:cubicBezTo>
                  <a:cubicBezTo>
                    <a:pt x="19" y="4"/>
                    <a:pt x="19" y="4"/>
                    <a:pt x="19" y="3"/>
                  </a:cubicBezTo>
                  <a:cubicBezTo>
                    <a:pt x="19" y="3"/>
                    <a:pt x="18" y="3"/>
                    <a:pt x="17" y="3"/>
                  </a:cubicBezTo>
                  <a:cubicBezTo>
                    <a:pt x="17" y="2"/>
                    <a:pt x="17" y="2"/>
                    <a:pt x="17" y="1"/>
                  </a:cubicBezTo>
                  <a:cubicBezTo>
                    <a:pt x="17" y="1"/>
                    <a:pt x="16" y="1"/>
                    <a:pt x="16" y="1"/>
                  </a:cubicBezTo>
                  <a:cubicBezTo>
                    <a:pt x="15" y="1"/>
                    <a:pt x="15" y="1"/>
                    <a:pt x="14" y="1"/>
                  </a:cubicBezTo>
                  <a:cubicBezTo>
                    <a:pt x="14" y="1"/>
                    <a:pt x="14" y="0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1" y="0"/>
                    <a:pt x="10" y="0"/>
                    <a:pt x="10" y="0"/>
                  </a:cubicBezTo>
                  <a:cubicBezTo>
                    <a:pt x="9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4"/>
                    <a:pt x="7" y="4"/>
                    <a:pt x="7" y="3"/>
                  </a:cubicBezTo>
                  <a:cubicBezTo>
                    <a:pt x="7" y="3"/>
                    <a:pt x="8" y="3"/>
                    <a:pt x="8" y="3"/>
                  </a:cubicBezTo>
                  <a:cubicBezTo>
                    <a:pt x="9" y="3"/>
                    <a:pt x="9" y="3"/>
                    <a:pt x="10" y="3"/>
                  </a:cubicBezTo>
                  <a:cubicBezTo>
                    <a:pt x="10" y="4"/>
                    <a:pt x="10" y="4"/>
                    <a:pt x="10" y="5"/>
                  </a:cubicBezTo>
                  <a:cubicBezTo>
                    <a:pt x="10" y="5"/>
                    <a:pt x="11" y="5"/>
                    <a:pt x="11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4" y="5"/>
                    <a:pt x="14" y="5"/>
                  </a:cubicBezTo>
                  <a:cubicBezTo>
                    <a:pt x="14" y="5"/>
                    <a:pt x="14" y="6"/>
                    <a:pt x="14" y="6"/>
                  </a:cubicBezTo>
                  <a:cubicBezTo>
                    <a:pt x="15" y="6"/>
                    <a:pt x="15" y="6"/>
                    <a:pt x="16" y="6"/>
                  </a:cubicBezTo>
                  <a:cubicBezTo>
                    <a:pt x="16" y="7"/>
                    <a:pt x="16" y="7"/>
                    <a:pt x="16" y="8"/>
                  </a:cubicBezTo>
                  <a:cubicBezTo>
                    <a:pt x="16" y="8"/>
                    <a:pt x="16" y="9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8" y="10"/>
                    <a:pt x="19" y="10"/>
                    <a:pt x="19" y="10"/>
                  </a:cubicBezTo>
                  <a:cubicBezTo>
                    <a:pt x="20" y="10"/>
                    <a:pt x="20" y="10"/>
                    <a:pt x="21" y="10"/>
                  </a:cubicBezTo>
                  <a:cubicBezTo>
                    <a:pt x="21" y="10"/>
                    <a:pt x="22" y="10"/>
                    <a:pt x="22" y="10"/>
                  </a:cubicBezTo>
                  <a:cubicBezTo>
                    <a:pt x="23" y="10"/>
                    <a:pt x="23" y="10"/>
                    <a:pt x="24" y="10"/>
                  </a:cubicBezTo>
                  <a:cubicBezTo>
                    <a:pt x="24" y="10"/>
                    <a:pt x="25" y="10"/>
                    <a:pt x="25" y="1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5" name="Freeform 41097"/>
            <p:cNvSpPr>
              <a:spLocks/>
            </p:cNvSpPr>
            <p:nvPr/>
          </p:nvSpPr>
          <p:spPr bwMode="auto">
            <a:xfrm>
              <a:off x="3793" y="1243"/>
              <a:ext cx="9" cy="6"/>
            </a:xfrm>
            <a:custGeom>
              <a:avLst/>
              <a:gdLst>
                <a:gd name="T0" fmla="*/ 5 w 5"/>
                <a:gd name="T1" fmla="*/ 0 h 3"/>
                <a:gd name="T2" fmla="*/ 4 w 5"/>
                <a:gd name="T3" fmla="*/ 0 h 3"/>
                <a:gd name="T4" fmla="*/ 0 w 5"/>
                <a:gd name="T5" fmla="*/ 0 h 3"/>
                <a:gd name="T6" fmla="*/ 0 w 5"/>
                <a:gd name="T7" fmla="*/ 2 h 3"/>
                <a:gd name="T8" fmla="*/ 0 w 5"/>
                <a:gd name="T9" fmla="*/ 6 h 3"/>
                <a:gd name="T10" fmla="*/ 4 w 5"/>
                <a:gd name="T11" fmla="*/ 6 h 3"/>
                <a:gd name="T12" fmla="*/ 5 w 5"/>
                <a:gd name="T13" fmla="*/ 6 h 3"/>
                <a:gd name="T14" fmla="*/ 9 w 5"/>
                <a:gd name="T15" fmla="*/ 6 h 3"/>
                <a:gd name="T16" fmla="*/ 9 w 5"/>
                <a:gd name="T17" fmla="*/ 2 h 3"/>
                <a:gd name="T18" fmla="*/ 5 w 5"/>
                <a:gd name="T19" fmla="*/ 2 h 3"/>
                <a:gd name="T20" fmla="*/ 5 w 5"/>
                <a:gd name="T21" fmla="*/ 0 h 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6" name="Freeform 41098"/>
            <p:cNvSpPr>
              <a:spLocks/>
            </p:cNvSpPr>
            <p:nvPr/>
          </p:nvSpPr>
          <p:spPr bwMode="auto">
            <a:xfrm>
              <a:off x="3746" y="1243"/>
              <a:ext cx="9" cy="6"/>
            </a:xfrm>
            <a:custGeom>
              <a:avLst/>
              <a:gdLst>
                <a:gd name="T0" fmla="*/ 4 w 5"/>
                <a:gd name="T1" fmla="*/ 0 h 3"/>
                <a:gd name="T2" fmla="*/ 0 w 5"/>
                <a:gd name="T3" fmla="*/ 0 h 3"/>
                <a:gd name="T4" fmla="*/ 0 w 5"/>
                <a:gd name="T5" fmla="*/ 2 h 3"/>
                <a:gd name="T6" fmla="*/ 4 w 5"/>
                <a:gd name="T7" fmla="*/ 2 h 3"/>
                <a:gd name="T8" fmla="*/ 4 w 5"/>
                <a:gd name="T9" fmla="*/ 6 h 3"/>
                <a:gd name="T10" fmla="*/ 5 w 5"/>
                <a:gd name="T11" fmla="*/ 6 h 3"/>
                <a:gd name="T12" fmla="*/ 9 w 5"/>
                <a:gd name="T13" fmla="*/ 6 h 3"/>
                <a:gd name="T14" fmla="*/ 9 w 5"/>
                <a:gd name="T15" fmla="*/ 2 h 3"/>
                <a:gd name="T16" fmla="*/ 9 w 5"/>
                <a:gd name="T17" fmla="*/ 0 h 3"/>
                <a:gd name="T18" fmla="*/ 5 w 5"/>
                <a:gd name="T19" fmla="*/ 0 h 3"/>
                <a:gd name="T20" fmla="*/ 4 w 5"/>
                <a:gd name="T21" fmla="*/ 0 h 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2"/>
                    <a:pt x="2" y="2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7" name="Freeform 41099"/>
            <p:cNvSpPr>
              <a:spLocks/>
            </p:cNvSpPr>
            <p:nvPr/>
          </p:nvSpPr>
          <p:spPr bwMode="auto">
            <a:xfrm>
              <a:off x="3763" y="1231"/>
              <a:ext cx="25" cy="18"/>
            </a:xfrm>
            <a:custGeom>
              <a:avLst/>
              <a:gdLst>
                <a:gd name="T0" fmla="*/ 20 w 14"/>
                <a:gd name="T1" fmla="*/ 9 h 10"/>
                <a:gd name="T2" fmla="*/ 20 w 14"/>
                <a:gd name="T3" fmla="*/ 7 h 10"/>
                <a:gd name="T4" fmla="*/ 16 w 14"/>
                <a:gd name="T5" fmla="*/ 7 h 10"/>
                <a:gd name="T6" fmla="*/ 14 w 14"/>
                <a:gd name="T7" fmla="*/ 7 h 10"/>
                <a:gd name="T8" fmla="*/ 11 w 14"/>
                <a:gd name="T9" fmla="*/ 7 h 10"/>
                <a:gd name="T10" fmla="*/ 9 w 14"/>
                <a:gd name="T11" fmla="*/ 7 h 10"/>
                <a:gd name="T12" fmla="*/ 9 w 14"/>
                <a:gd name="T13" fmla="*/ 4 h 10"/>
                <a:gd name="T14" fmla="*/ 9 w 14"/>
                <a:gd name="T15" fmla="*/ 0 h 10"/>
                <a:gd name="T16" fmla="*/ 5 w 14"/>
                <a:gd name="T17" fmla="*/ 0 h 10"/>
                <a:gd name="T18" fmla="*/ 5 w 14"/>
                <a:gd name="T19" fmla="*/ 4 h 10"/>
                <a:gd name="T20" fmla="*/ 5 w 14"/>
                <a:gd name="T21" fmla="*/ 7 h 10"/>
                <a:gd name="T22" fmla="*/ 5 w 14"/>
                <a:gd name="T23" fmla="*/ 9 h 10"/>
                <a:gd name="T24" fmla="*/ 5 w 14"/>
                <a:gd name="T25" fmla="*/ 13 h 10"/>
                <a:gd name="T26" fmla="*/ 2 w 14"/>
                <a:gd name="T27" fmla="*/ 13 h 10"/>
                <a:gd name="T28" fmla="*/ 0 w 14"/>
                <a:gd name="T29" fmla="*/ 13 h 10"/>
                <a:gd name="T30" fmla="*/ 0 w 14"/>
                <a:gd name="T31" fmla="*/ 14 h 10"/>
                <a:gd name="T32" fmla="*/ 2 w 14"/>
                <a:gd name="T33" fmla="*/ 14 h 10"/>
                <a:gd name="T34" fmla="*/ 2 w 14"/>
                <a:gd name="T35" fmla="*/ 18 h 10"/>
                <a:gd name="T36" fmla="*/ 5 w 14"/>
                <a:gd name="T37" fmla="*/ 18 h 10"/>
                <a:gd name="T38" fmla="*/ 5 w 14"/>
                <a:gd name="T39" fmla="*/ 14 h 10"/>
                <a:gd name="T40" fmla="*/ 9 w 14"/>
                <a:gd name="T41" fmla="*/ 14 h 10"/>
                <a:gd name="T42" fmla="*/ 9 w 14"/>
                <a:gd name="T43" fmla="*/ 18 h 10"/>
                <a:gd name="T44" fmla="*/ 11 w 14"/>
                <a:gd name="T45" fmla="*/ 18 h 10"/>
                <a:gd name="T46" fmla="*/ 14 w 14"/>
                <a:gd name="T47" fmla="*/ 18 h 10"/>
                <a:gd name="T48" fmla="*/ 14 w 14"/>
                <a:gd name="T49" fmla="*/ 14 h 10"/>
                <a:gd name="T50" fmla="*/ 16 w 14"/>
                <a:gd name="T51" fmla="*/ 14 h 10"/>
                <a:gd name="T52" fmla="*/ 20 w 14"/>
                <a:gd name="T53" fmla="*/ 14 h 10"/>
                <a:gd name="T54" fmla="*/ 21 w 14"/>
                <a:gd name="T55" fmla="*/ 14 h 10"/>
                <a:gd name="T56" fmla="*/ 25 w 14"/>
                <a:gd name="T57" fmla="*/ 14 h 10"/>
                <a:gd name="T58" fmla="*/ 25 w 14"/>
                <a:gd name="T59" fmla="*/ 13 h 10"/>
                <a:gd name="T60" fmla="*/ 25 w 14"/>
                <a:gd name="T61" fmla="*/ 9 h 10"/>
                <a:gd name="T62" fmla="*/ 21 w 14"/>
                <a:gd name="T63" fmla="*/ 9 h 10"/>
                <a:gd name="T64" fmla="*/ 20 w 14"/>
                <a:gd name="T65" fmla="*/ 9 h 10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4" h="10">
                  <a:moveTo>
                    <a:pt x="11" y="5"/>
                  </a:moveTo>
                  <a:cubicBezTo>
                    <a:pt x="11" y="5"/>
                    <a:pt x="11" y="4"/>
                    <a:pt x="11" y="4"/>
                  </a:cubicBezTo>
                  <a:cubicBezTo>
                    <a:pt x="10" y="4"/>
                    <a:pt x="10" y="4"/>
                    <a:pt x="9" y="4"/>
                  </a:cubicBezTo>
                  <a:cubicBezTo>
                    <a:pt x="9" y="4"/>
                    <a:pt x="8" y="4"/>
                    <a:pt x="8" y="4"/>
                  </a:cubicBezTo>
                  <a:cubicBezTo>
                    <a:pt x="7" y="4"/>
                    <a:pt x="7" y="4"/>
                    <a:pt x="6" y="4"/>
                  </a:cubicBezTo>
                  <a:cubicBezTo>
                    <a:pt x="6" y="4"/>
                    <a:pt x="5" y="4"/>
                    <a:pt x="5" y="4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7"/>
                    <a:pt x="0" y="7"/>
                    <a:pt x="0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2" y="10"/>
                    <a:pt x="2" y="10"/>
                    <a:pt x="3" y="10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8"/>
                    <a:pt x="4" y="8"/>
                    <a:pt x="5" y="8"/>
                  </a:cubicBezTo>
                  <a:cubicBezTo>
                    <a:pt x="5" y="9"/>
                    <a:pt x="5" y="9"/>
                    <a:pt x="5" y="10"/>
                  </a:cubicBezTo>
                  <a:cubicBezTo>
                    <a:pt x="5" y="10"/>
                    <a:pt x="6" y="10"/>
                    <a:pt x="6" y="10"/>
                  </a:cubicBezTo>
                  <a:cubicBezTo>
                    <a:pt x="7" y="10"/>
                    <a:pt x="7" y="10"/>
                    <a:pt x="8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8" y="8"/>
                    <a:pt x="9" y="8"/>
                    <a:pt x="9" y="8"/>
                  </a:cubicBezTo>
                  <a:cubicBezTo>
                    <a:pt x="10" y="8"/>
                    <a:pt x="10" y="8"/>
                    <a:pt x="11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3" y="8"/>
                    <a:pt x="13" y="8"/>
                    <a:pt x="14" y="8"/>
                  </a:cubicBezTo>
                  <a:cubicBezTo>
                    <a:pt x="14" y="8"/>
                    <a:pt x="14" y="7"/>
                    <a:pt x="14" y="7"/>
                  </a:cubicBezTo>
                  <a:cubicBezTo>
                    <a:pt x="14" y="6"/>
                    <a:pt x="14" y="6"/>
                    <a:pt x="14" y="5"/>
                  </a:cubicBezTo>
                  <a:cubicBezTo>
                    <a:pt x="13" y="5"/>
                    <a:pt x="13" y="5"/>
                    <a:pt x="12" y="5"/>
                  </a:cubicBezTo>
                  <a:cubicBezTo>
                    <a:pt x="12" y="5"/>
                    <a:pt x="11" y="5"/>
                    <a:pt x="11" y="5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8" name="Freeform 41100"/>
            <p:cNvSpPr>
              <a:spLocks/>
            </p:cNvSpPr>
            <p:nvPr/>
          </p:nvSpPr>
          <p:spPr bwMode="auto">
            <a:xfrm>
              <a:off x="4449" y="1263"/>
              <a:ext cx="5" cy="8"/>
            </a:xfrm>
            <a:custGeom>
              <a:avLst/>
              <a:gdLst>
                <a:gd name="T0" fmla="*/ 3 w 3"/>
                <a:gd name="T1" fmla="*/ 3 h 5"/>
                <a:gd name="T2" fmla="*/ 0 w 3"/>
                <a:gd name="T3" fmla="*/ 3 h 5"/>
                <a:gd name="T4" fmla="*/ 0 w 3"/>
                <a:gd name="T5" fmla="*/ 5 h 5"/>
                <a:gd name="T6" fmla="*/ 3 w 3"/>
                <a:gd name="T7" fmla="*/ 5 h 5"/>
                <a:gd name="T8" fmla="*/ 3 w 3"/>
                <a:gd name="T9" fmla="*/ 8 h 5"/>
                <a:gd name="T10" fmla="*/ 5 w 3"/>
                <a:gd name="T11" fmla="*/ 8 h 5"/>
                <a:gd name="T12" fmla="*/ 5 w 3"/>
                <a:gd name="T13" fmla="*/ 5 h 5"/>
                <a:gd name="T14" fmla="*/ 5 w 3"/>
                <a:gd name="T15" fmla="*/ 3 h 5"/>
                <a:gd name="T16" fmla="*/ 5 w 3"/>
                <a:gd name="T17" fmla="*/ 0 h 5"/>
                <a:gd name="T18" fmla="*/ 3 w 3"/>
                <a:gd name="T19" fmla="*/ 0 h 5"/>
                <a:gd name="T20" fmla="*/ 3 w 3"/>
                <a:gd name="T21" fmla="*/ 3 h 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" h="5">
                  <a:moveTo>
                    <a:pt x="2" y="2"/>
                  </a:move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09" name="Freeform 41101"/>
            <p:cNvSpPr>
              <a:spLocks/>
            </p:cNvSpPr>
            <p:nvPr/>
          </p:nvSpPr>
          <p:spPr bwMode="auto">
            <a:xfrm>
              <a:off x="4286" y="1271"/>
              <a:ext cx="5" cy="5"/>
            </a:xfrm>
            <a:custGeom>
              <a:avLst/>
              <a:gdLst>
                <a:gd name="T0" fmla="*/ 5 w 3"/>
                <a:gd name="T1" fmla="*/ 2 h 3"/>
                <a:gd name="T2" fmla="*/ 5 w 3"/>
                <a:gd name="T3" fmla="*/ 0 h 3"/>
                <a:gd name="T4" fmla="*/ 3 w 3"/>
                <a:gd name="T5" fmla="*/ 0 h 3"/>
                <a:gd name="T6" fmla="*/ 0 w 3"/>
                <a:gd name="T7" fmla="*/ 0 h 3"/>
                <a:gd name="T8" fmla="*/ 0 w 3"/>
                <a:gd name="T9" fmla="*/ 2 h 3"/>
                <a:gd name="T10" fmla="*/ 0 w 3"/>
                <a:gd name="T11" fmla="*/ 5 h 3"/>
                <a:gd name="T12" fmla="*/ 3 w 3"/>
                <a:gd name="T13" fmla="*/ 5 h 3"/>
                <a:gd name="T14" fmla="*/ 5 w 3"/>
                <a:gd name="T15" fmla="*/ 5 h 3"/>
                <a:gd name="T16" fmla="*/ 5 w 3"/>
                <a:gd name="T17" fmla="*/ 2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1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0" name="Freeform 41102"/>
            <p:cNvSpPr>
              <a:spLocks/>
            </p:cNvSpPr>
            <p:nvPr/>
          </p:nvSpPr>
          <p:spPr bwMode="auto">
            <a:xfrm>
              <a:off x="4367" y="1310"/>
              <a:ext cx="4" cy="3"/>
            </a:xfrm>
            <a:custGeom>
              <a:avLst/>
              <a:gdLst>
                <a:gd name="T0" fmla="*/ 0 w 2"/>
                <a:gd name="T1" fmla="*/ 3 h 2"/>
                <a:gd name="T2" fmla="*/ 4 w 2"/>
                <a:gd name="T3" fmla="*/ 3 h 2"/>
                <a:gd name="T4" fmla="*/ 4 w 2"/>
                <a:gd name="T5" fmla="*/ 0 h 2"/>
                <a:gd name="T6" fmla="*/ 0 w 2"/>
                <a:gd name="T7" fmla="*/ 0 h 2"/>
                <a:gd name="T8" fmla="*/ 0 w 2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1" name="Freeform 41103"/>
            <p:cNvSpPr>
              <a:spLocks/>
            </p:cNvSpPr>
            <p:nvPr/>
          </p:nvSpPr>
          <p:spPr bwMode="auto">
            <a:xfrm>
              <a:off x="3683" y="1332"/>
              <a:ext cx="7" cy="7"/>
            </a:xfrm>
            <a:custGeom>
              <a:avLst/>
              <a:gdLst>
                <a:gd name="T0" fmla="*/ 0 w 4"/>
                <a:gd name="T1" fmla="*/ 0 h 4"/>
                <a:gd name="T2" fmla="*/ 0 w 4"/>
                <a:gd name="T3" fmla="*/ 4 h 4"/>
                <a:gd name="T4" fmla="*/ 4 w 4"/>
                <a:gd name="T5" fmla="*/ 4 h 4"/>
                <a:gd name="T6" fmla="*/ 4 w 4"/>
                <a:gd name="T7" fmla="*/ 7 h 4"/>
                <a:gd name="T8" fmla="*/ 7 w 4"/>
                <a:gd name="T9" fmla="*/ 7 h 4"/>
                <a:gd name="T10" fmla="*/ 7 w 4"/>
                <a:gd name="T11" fmla="*/ 4 h 4"/>
                <a:gd name="T12" fmla="*/ 7 w 4"/>
                <a:gd name="T13" fmla="*/ 0 h 4"/>
                <a:gd name="T14" fmla="*/ 4 w 4"/>
                <a:gd name="T15" fmla="*/ 0 h 4"/>
                <a:gd name="T16" fmla="*/ 0 w 4"/>
                <a:gd name="T17" fmla="*/ 0 h 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3"/>
                    <a:pt x="2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4" y="3"/>
                    <a:pt x="4" y="2"/>
                    <a:pt x="4" y="2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2" name="Freeform 41104"/>
            <p:cNvSpPr>
              <a:spLocks/>
            </p:cNvSpPr>
            <p:nvPr/>
          </p:nvSpPr>
          <p:spPr bwMode="auto">
            <a:xfrm>
              <a:off x="4463" y="1299"/>
              <a:ext cx="0" cy="2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  <a:gd name="T4" fmla="*/ 0 60000 65536"/>
                <a:gd name="T5" fmla="*/ 0 60000 65536"/>
                <a:gd name="T6" fmla="*/ 0 60000 65536"/>
                <a:gd name="T7" fmla="*/ 0 60000 65536"/>
              </a:gdLst>
              <a:ahLst/>
              <a:cxnLst>
                <a:cxn ang="T4">
                  <a:pos x="0" y="T0"/>
                </a:cxn>
                <a:cxn ang="T5">
                  <a:pos x="0" y="T1"/>
                </a:cxn>
                <a:cxn ang="T6">
                  <a:pos x="0" y="T2"/>
                </a:cxn>
                <a:cxn ang="T7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3" name="Freeform 41105"/>
            <p:cNvSpPr>
              <a:spLocks noEditPoints="1"/>
            </p:cNvSpPr>
            <p:nvPr/>
          </p:nvSpPr>
          <p:spPr bwMode="auto">
            <a:xfrm>
              <a:off x="3995" y="887"/>
              <a:ext cx="482" cy="604"/>
            </a:xfrm>
            <a:custGeom>
              <a:avLst/>
              <a:gdLst>
                <a:gd name="T0" fmla="*/ 310 w 277"/>
                <a:gd name="T1" fmla="*/ 40 h 347"/>
                <a:gd name="T2" fmla="*/ 280 w 277"/>
                <a:gd name="T3" fmla="*/ 42 h 347"/>
                <a:gd name="T4" fmla="*/ 270 w 277"/>
                <a:gd name="T5" fmla="*/ 70 h 347"/>
                <a:gd name="T6" fmla="*/ 256 w 277"/>
                <a:gd name="T7" fmla="*/ 33 h 347"/>
                <a:gd name="T8" fmla="*/ 247 w 277"/>
                <a:gd name="T9" fmla="*/ 24 h 347"/>
                <a:gd name="T10" fmla="*/ 238 w 277"/>
                <a:gd name="T11" fmla="*/ 68 h 347"/>
                <a:gd name="T12" fmla="*/ 233 w 277"/>
                <a:gd name="T13" fmla="*/ 84 h 347"/>
                <a:gd name="T14" fmla="*/ 212 w 277"/>
                <a:gd name="T15" fmla="*/ 84 h 347"/>
                <a:gd name="T16" fmla="*/ 177 w 277"/>
                <a:gd name="T17" fmla="*/ 82 h 347"/>
                <a:gd name="T18" fmla="*/ 122 w 277"/>
                <a:gd name="T19" fmla="*/ 87 h 347"/>
                <a:gd name="T20" fmla="*/ 96 w 277"/>
                <a:gd name="T21" fmla="*/ 132 h 347"/>
                <a:gd name="T22" fmla="*/ 103 w 277"/>
                <a:gd name="T23" fmla="*/ 179 h 347"/>
                <a:gd name="T24" fmla="*/ 73 w 277"/>
                <a:gd name="T25" fmla="*/ 183 h 347"/>
                <a:gd name="T26" fmla="*/ 45 w 277"/>
                <a:gd name="T27" fmla="*/ 165 h 347"/>
                <a:gd name="T28" fmla="*/ 45 w 277"/>
                <a:gd name="T29" fmla="*/ 198 h 347"/>
                <a:gd name="T30" fmla="*/ 59 w 277"/>
                <a:gd name="T31" fmla="*/ 211 h 347"/>
                <a:gd name="T32" fmla="*/ 68 w 277"/>
                <a:gd name="T33" fmla="*/ 230 h 347"/>
                <a:gd name="T34" fmla="*/ 38 w 277"/>
                <a:gd name="T35" fmla="*/ 266 h 347"/>
                <a:gd name="T36" fmla="*/ 33 w 277"/>
                <a:gd name="T37" fmla="*/ 312 h 347"/>
                <a:gd name="T38" fmla="*/ 5 w 277"/>
                <a:gd name="T39" fmla="*/ 357 h 347"/>
                <a:gd name="T40" fmla="*/ 19 w 277"/>
                <a:gd name="T41" fmla="*/ 409 h 347"/>
                <a:gd name="T42" fmla="*/ 71 w 277"/>
                <a:gd name="T43" fmla="*/ 423 h 347"/>
                <a:gd name="T44" fmla="*/ 111 w 277"/>
                <a:gd name="T45" fmla="*/ 437 h 347"/>
                <a:gd name="T46" fmla="*/ 131 w 277"/>
                <a:gd name="T47" fmla="*/ 491 h 347"/>
                <a:gd name="T48" fmla="*/ 131 w 277"/>
                <a:gd name="T49" fmla="*/ 554 h 347"/>
                <a:gd name="T50" fmla="*/ 157 w 277"/>
                <a:gd name="T51" fmla="*/ 604 h 347"/>
                <a:gd name="T52" fmla="*/ 204 w 277"/>
                <a:gd name="T53" fmla="*/ 573 h 347"/>
                <a:gd name="T54" fmla="*/ 228 w 277"/>
                <a:gd name="T55" fmla="*/ 524 h 347"/>
                <a:gd name="T56" fmla="*/ 238 w 277"/>
                <a:gd name="T57" fmla="*/ 473 h 347"/>
                <a:gd name="T58" fmla="*/ 270 w 277"/>
                <a:gd name="T59" fmla="*/ 432 h 347"/>
                <a:gd name="T60" fmla="*/ 277 w 277"/>
                <a:gd name="T61" fmla="*/ 390 h 347"/>
                <a:gd name="T62" fmla="*/ 280 w 277"/>
                <a:gd name="T63" fmla="*/ 376 h 347"/>
                <a:gd name="T64" fmla="*/ 318 w 277"/>
                <a:gd name="T65" fmla="*/ 336 h 347"/>
                <a:gd name="T66" fmla="*/ 343 w 277"/>
                <a:gd name="T67" fmla="*/ 329 h 347"/>
                <a:gd name="T68" fmla="*/ 376 w 277"/>
                <a:gd name="T69" fmla="*/ 367 h 347"/>
                <a:gd name="T70" fmla="*/ 405 w 277"/>
                <a:gd name="T71" fmla="*/ 399 h 347"/>
                <a:gd name="T72" fmla="*/ 407 w 277"/>
                <a:gd name="T73" fmla="*/ 372 h 347"/>
                <a:gd name="T74" fmla="*/ 449 w 277"/>
                <a:gd name="T75" fmla="*/ 336 h 347"/>
                <a:gd name="T76" fmla="*/ 345 w 277"/>
                <a:gd name="T77" fmla="*/ 0 h 347"/>
                <a:gd name="T78" fmla="*/ 195 w 277"/>
                <a:gd name="T79" fmla="*/ 110 h 347"/>
                <a:gd name="T80" fmla="*/ 193 w 277"/>
                <a:gd name="T81" fmla="*/ 225 h 347"/>
                <a:gd name="T82" fmla="*/ 223 w 277"/>
                <a:gd name="T83" fmla="*/ 251 h 347"/>
                <a:gd name="T84" fmla="*/ 169 w 277"/>
                <a:gd name="T85" fmla="*/ 146 h 347"/>
                <a:gd name="T86" fmla="*/ 136 w 277"/>
                <a:gd name="T87" fmla="*/ 169 h 347"/>
                <a:gd name="T88" fmla="*/ 132 w 277"/>
                <a:gd name="T89" fmla="*/ 132 h 347"/>
                <a:gd name="T90" fmla="*/ 144 w 277"/>
                <a:gd name="T91" fmla="*/ 143 h 347"/>
                <a:gd name="T92" fmla="*/ 131 w 277"/>
                <a:gd name="T93" fmla="*/ 183 h 347"/>
                <a:gd name="T94" fmla="*/ 108 w 277"/>
                <a:gd name="T95" fmla="*/ 162 h 347"/>
                <a:gd name="T96" fmla="*/ 164 w 277"/>
                <a:gd name="T97" fmla="*/ 294 h 347"/>
                <a:gd name="T98" fmla="*/ 117 w 277"/>
                <a:gd name="T99" fmla="*/ 289 h 347"/>
                <a:gd name="T100" fmla="*/ 68 w 277"/>
                <a:gd name="T101" fmla="*/ 284 h 347"/>
                <a:gd name="T102" fmla="*/ 84 w 277"/>
                <a:gd name="T103" fmla="*/ 256 h 347"/>
                <a:gd name="T104" fmla="*/ 125 w 277"/>
                <a:gd name="T105" fmla="*/ 258 h 347"/>
                <a:gd name="T106" fmla="*/ 141 w 277"/>
                <a:gd name="T107" fmla="*/ 263 h 347"/>
                <a:gd name="T108" fmla="*/ 127 w 277"/>
                <a:gd name="T109" fmla="*/ 238 h 347"/>
                <a:gd name="T110" fmla="*/ 164 w 277"/>
                <a:gd name="T111" fmla="*/ 275 h 347"/>
                <a:gd name="T112" fmla="*/ 188 w 277"/>
                <a:gd name="T113" fmla="*/ 279 h 347"/>
                <a:gd name="T114" fmla="*/ 212 w 277"/>
                <a:gd name="T115" fmla="*/ 285 h 347"/>
                <a:gd name="T116" fmla="*/ 223 w 277"/>
                <a:gd name="T117" fmla="*/ 343 h 347"/>
                <a:gd name="T118" fmla="*/ 231 w 277"/>
                <a:gd name="T119" fmla="*/ 345 h 347"/>
                <a:gd name="T120" fmla="*/ 294 w 277"/>
                <a:gd name="T121" fmla="*/ 325 h 347"/>
                <a:gd name="T122" fmla="*/ 280 w 277"/>
                <a:gd name="T123" fmla="*/ 317 h 347"/>
                <a:gd name="T124" fmla="*/ 308 w 277"/>
                <a:gd name="T125" fmla="*/ 78 h 34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77" h="347">
                  <a:moveTo>
                    <a:pt x="197" y="1"/>
                  </a:moveTo>
                  <a:cubicBezTo>
                    <a:pt x="196" y="1"/>
                    <a:pt x="196" y="1"/>
                    <a:pt x="195" y="1"/>
                  </a:cubicBezTo>
                  <a:cubicBezTo>
                    <a:pt x="195" y="2"/>
                    <a:pt x="195" y="3"/>
                    <a:pt x="195" y="3"/>
                  </a:cubicBezTo>
                  <a:cubicBezTo>
                    <a:pt x="195" y="3"/>
                    <a:pt x="194" y="3"/>
                    <a:pt x="194" y="3"/>
                  </a:cubicBezTo>
                  <a:cubicBezTo>
                    <a:pt x="193" y="3"/>
                    <a:pt x="193" y="3"/>
                    <a:pt x="192" y="3"/>
                  </a:cubicBezTo>
                  <a:cubicBezTo>
                    <a:pt x="192" y="4"/>
                    <a:pt x="192" y="4"/>
                    <a:pt x="192" y="5"/>
                  </a:cubicBezTo>
                  <a:cubicBezTo>
                    <a:pt x="192" y="5"/>
                    <a:pt x="192" y="6"/>
                    <a:pt x="192" y="6"/>
                  </a:cubicBezTo>
                  <a:cubicBezTo>
                    <a:pt x="192" y="6"/>
                    <a:pt x="191" y="6"/>
                    <a:pt x="191" y="6"/>
                  </a:cubicBezTo>
                  <a:cubicBezTo>
                    <a:pt x="191" y="7"/>
                    <a:pt x="191" y="7"/>
                    <a:pt x="191" y="8"/>
                  </a:cubicBezTo>
                  <a:cubicBezTo>
                    <a:pt x="190" y="8"/>
                    <a:pt x="190" y="8"/>
                    <a:pt x="189" y="8"/>
                  </a:cubicBezTo>
                  <a:cubicBezTo>
                    <a:pt x="189" y="9"/>
                    <a:pt x="189" y="9"/>
                    <a:pt x="189" y="10"/>
                  </a:cubicBezTo>
                  <a:cubicBezTo>
                    <a:pt x="189" y="10"/>
                    <a:pt x="189" y="11"/>
                    <a:pt x="189" y="11"/>
                  </a:cubicBezTo>
                  <a:cubicBezTo>
                    <a:pt x="190" y="11"/>
                    <a:pt x="190" y="11"/>
                    <a:pt x="191" y="11"/>
                  </a:cubicBezTo>
                  <a:cubicBezTo>
                    <a:pt x="191" y="12"/>
                    <a:pt x="191" y="12"/>
                    <a:pt x="191" y="13"/>
                  </a:cubicBezTo>
                  <a:cubicBezTo>
                    <a:pt x="190" y="13"/>
                    <a:pt x="190" y="13"/>
                    <a:pt x="189" y="13"/>
                  </a:cubicBezTo>
                  <a:cubicBezTo>
                    <a:pt x="189" y="13"/>
                    <a:pt x="188" y="13"/>
                    <a:pt x="188" y="13"/>
                  </a:cubicBezTo>
                  <a:cubicBezTo>
                    <a:pt x="188" y="13"/>
                    <a:pt x="188" y="14"/>
                    <a:pt x="188" y="14"/>
                  </a:cubicBezTo>
                  <a:cubicBezTo>
                    <a:pt x="187" y="14"/>
                    <a:pt x="187" y="14"/>
                    <a:pt x="186" y="14"/>
                  </a:cubicBezTo>
                  <a:cubicBezTo>
                    <a:pt x="186" y="15"/>
                    <a:pt x="186" y="15"/>
                    <a:pt x="186" y="16"/>
                  </a:cubicBezTo>
                  <a:cubicBezTo>
                    <a:pt x="185" y="16"/>
                    <a:pt x="185" y="16"/>
                    <a:pt x="184" y="16"/>
                  </a:cubicBezTo>
                  <a:cubicBezTo>
                    <a:pt x="184" y="16"/>
                    <a:pt x="183" y="16"/>
                    <a:pt x="183" y="16"/>
                  </a:cubicBezTo>
                  <a:cubicBezTo>
                    <a:pt x="183" y="17"/>
                    <a:pt x="183" y="17"/>
                    <a:pt x="183" y="18"/>
                  </a:cubicBezTo>
                  <a:cubicBezTo>
                    <a:pt x="182" y="18"/>
                    <a:pt x="182" y="18"/>
                    <a:pt x="181" y="18"/>
                  </a:cubicBezTo>
                  <a:cubicBezTo>
                    <a:pt x="181" y="18"/>
                    <a:pt x="181" y="19"/>
                    <a:pt x="181" y="19"/>
                  </a:cubicBezTo>
                  <a:cubicBezTo>
                    <a:pt x="181" y="19"/>
                    <a:pt x="180" y="19"/>
                    <a:pt x="180" y="19"/>
                  </a:cubicBezTo>
                  <a:cubicBezTo>
                    <a:pt x="179" y="19"/>
                    <a:pt x="179" y="19"/>
                    <a:pt x="178" y="19"/>
                  </a:cubicBezTo>
                  <a:cubicBezTo>
                    <a:pt x="178" y="20"/>
                    <a:pt x="178" y="20"/>
                    <a:pt x="178" y="21"/>
                  </a:cubicBezTo>
                  <a:cubicBezTo>
                    <a:pt x="178" y="21"/>
                    <a:pt x="178" y="22"/>
                    <a:pt x="178" y="23"/>
                  </a:cubicBezTo>
                  <a:cubicBezTo>
                    <a:pt x="178" y="23"/>
                    <a:pt x="178" y="24"/>
                    <a:pt x="178" y="24"/>
                  </a:cubicBezTo>
                  <a:cubicBezTo>
                    <a:pt x="178" y="24"/>
                    <a:pt x="177" y="24"/>
                    <a:pt x="177" y="24"/>
                  </a:cubicBezTo>
                  <a:cubicBezTo>
                    <a:pt x="176" y="24"/>
                    <a:pt x="176" y="24"/>
                    <a:pt x="175" y="24"/>
                  </a:cubicBezTo>
                  <a:cubicBezTo>
                    <a:pt x="175" y="24"/>
                    <a:pt x="175" y="23"/>
                    <a:pt x="175" y="23"/>
                  </a:cubicBezTo>
                  <a:cubicBezTo>
                    <a:pt x="174" y="23"/>
                    <a:pt x="174" y="23"/>
                    <a:pt x="173" y="23"/>
                  </a:cubicBezTo>
                  <a:cubicBezTo>
                    <a:pt x="173" y="22"/>
                    <a:pt x="173" y="21"/>
                    <a:pt x="173" y="21"/>
                  </a:cubicBezTo>
                  <a:cubicBezTo>
                    <a:pt x="173" y="21"/>
                    <a:pt x="172" y="21"/>
                    <a:pt x="172" y="21"/>
                  </a:cubicBezTo>
                  <a:cubicBezTo>
                    <a:pt x="171" y="21"/>
                    <a:pt x="171" y="21"/>
                    <a:pt x="170" y="21"/>
                  </a:cubicBezTo>
                  <a:cubicBezTo>
                    <a:pt x="170" y="21"/>
                    <a:pt x="170" y="22"/>
                    <a:pt x="170" y="23"/>
                  </a:cubicBezTo>
                  <a:cubicBezTo>
                    <a:pt x="171" y="23"/>
                    <a:pt x="171" y="23"/>
                    <a:pt x="172" y="23"/>
                  </a:cubicBezTo>
                  <a:cubicBezTo>
                    <a:pt x="172" y="23"/>
                    <a:pt x="172" y="24"/>
                    <a:pt x="172" y="24"/>
                  </a:cubicBezTo>
                  <a:cubicBezTo>
                    <a:pt x="172" y="25"/>
                    <a:pt x="172" y="25"/>
                    <a:pt x="172" y="26"/>
                  </a:cubicBezTo>
                  <a:cubicBezTo>
                    <a:pt x="172" y="26"/>
                    <a:pt x="172" y="27"/>
                    <a:pt x="172" y="27"/>
                  </a:cubicBezTo>
                  <a:cubicBezTo>
                    <a:pt x="171" y="27"/>
                    <a:pt x="171" y="27"/>
                    <a:pt x="170" y="27"/>
                  </a:cubicBezTo>
                  <a:cubicBezTo>
                    <a:pt x="170" y="27"/>
                    <a:pt x="170" y="26"/>
                    <a:pt x="170" y="26"/>
                  </a:cubicBezTo>
                  <a:cubicBezTo>
                    <a:pt x="170" y="26"/>
                    <a:pt x="169" y="26"/>
                    <a:pt x="169" y="26"/>
                  </a:cubicBezTo>
                  <a:cubicBezTo>
                    <a:pt x="169" y="25"/>
                    <a:pt x="169" y="25"/>
                    <a:pt x="169" y="24"/>
                  </a:cubicBezTo>
                  <a:cubicBezTo>
                    <a:pt x="168" y="24"/>
                    <a:pt x="168" y="24"/>
                    <a:pt x="167" y="24"/>
                  </a:cubicBezTo>
                  <a:cubicBezTo>
                    <a:pt x="167" y="24"/>
                    <a:pt x="167" y="23"/>
                    <a:pt x="167" y="23"/>
                  </a:cubicBezTo>
                  <a:cubicBezTo>
                    <a:pt x="167" y="22"/>
                    <a:pt x="167" y="21"/>
                    <a:pt x="167" y="21"/>
                  </a:cubicBezTo>
                  <a:cubicBezTo>
                    <a:pt x="167" y="21"/>
                    <a:pt x="166" y="21"/>
                    <a:pt x="166" y="21"/>
                  </a:cubicBezTo>
                  <a:cubicBezTo>
                    <a:pt x="166" y="20"/>
                    <a:pt x="166" y="20"/>
                    <a:pt x="166" y="19"/>
                  </a:cubicBezTo>
                  <a:cubicBezTo>
                    <a:pt x="165" y="19"/>
                    <a:pt x="165" y="19"/>
                    <a:pt x="164" y="19"/>
                  </a:cubicBezTo>
                  <a:cubicBezTo>
                    <a:pt x="164" y="20"/>
                    <a:pt x="164" y="20"/>
                    <a:pt x="164" y="21"/>
                  </a:cubicBezTo>
                  <a:cubicBezTo>
                    <a:pt x="164" y="21"/>
                    <a:pt x="163" y="21"/>
                    <a:pt x="163" y="21"/>
                  </a:cubicBezTo>
                  <a:cubicBezTo>
                    <a:pt x="163" y="21"/>
                    <a:pt x="163" y="22"/>
                    <a:pt x="163" y="23"/>
                  </a:cubicBezTo>
                  <a:cubicBezTo>
                    <a:pt x="163" y="23"/>
                    <a:pt x="163" y="24"/>
                    <a:pt x="163" y="24"/>
                  </a:cubicBezTo>
                  <a:cubicBezTo>
                    <a:pt x="162" y="24"/>
                    <a:pt x="161" y="24"/>
                    <a:pt x="161" y="24"/>
                  </a:cubicBezTo>
                  <a:cubicBezTo>
                    <a:pt x="161" y="25"/>
                    <a:pt x="161" y="25"/>
                    <a:pt x="161" y="26"/>
                  </a:cubicBezTo>
                  <a:cubicBezTo>
                    <a:pt x="161" y="26"/>
                    <a:pt x="161" y="27"/>
                    <a:pt x="161" y="27"/>
                  </a:cubicBezTo>
                  <a:cubicBezTo>
                    <a:pt x="161" y="27"/>
                    <a:pt x="162" y="27"/>
                    <a:pt x="163" y="27"/>
                  </a:cubicBezTo>
                  <a:cubicBezTo>
                    <a:pt x="163" y="28"/>
                    <a:pt x="163" y="28"/>
                    <a:pt x="163" y="29"/>
                  </a:cubicBezTo>
                  <a:cubicBezTo>
                    <a:pt x="163" y="29"/>
                    <a:pt x="163" y="30"/>
                    <a:pt x="163" y="30"/>
                  </a:cubicBezTo>
                  <a:cubicBezTo>
                    <a:pt x="162" y="30"/>
                    <a:pt x="161" y="30"/>
                    <a:pt x="161" y="30"/>
                  </a:cubicBezTo>
                  <a:cubicBezTo>
                    <a:pt x="160" y="30"/>
                    <a:pt x="160" y="30"/>
                    <a:pt x="159" y="30"/>
                  </a:cubicBezTo>
                  <a:cubicBezTo>
                    <a:pt x="159" y="31"/>
                    <a:pt x="159" y="32"/>
                    <a:pt x="159" y="32"/>
                  </a:cubicBezTo>
                  <a:cubicBezTo>
                    <a:pt x="159" y="33"/>
                    <a:pt x="159" y="33"/>
                    <a:pt x="159" y="34"/>
                  </a:cubicBezTo>
                  <a:cubicBezTo>
                    <a:pt x="160" y="34"/>
                    <a:pt x="160" y="34"/>
                    <a:pt x="161" y="34"/>
                  </a:cubicBezTo>
                  <a:cubicBezTo>
                    <a:pt x="161" y="34"/>
                    <a:pt x="161" y="35"/>
                    <a:pt x="161" y="35"/>
                  </a:cubicBezTo>
                  <a:cubicBezTo>
                    <a:pt x="161" y="36"/>
                    <a:pt x="161" y="36"/>
                    <a:pt x="161" y="37"/>
                  </a:cubicBezTo>
                  <a:cubicBezTo>
                    <a:pt x="161" y="38"/>
                    <a:pt x="161" y="38"/>
                    <a:pt x="161" y="39"/>
                  </a:cubicBezTo>
                  <a:cubicBezTo>
                    <a:pt x="161" y="39"/>
                    <a:pt x="161" y="40"/>
                    <a:pt x="161" y="40"/>
                  </a:cubicBezTo>
                  <a:cubicBezTo>
                    <a:pt x="161" y="40"/>
                    <a:pt x="162" y="40"/>
                    <a:pt x="163" y="40"/>
                  </a:cubicBezTo>
                  <a:cubicBezTo>
                    <a:pt x="163" y="40"/>
                    <a:pt x="164" y="40"/>
                    <a:pt x="164" y="40"/>
                  </a:cubicBezTo>
                  <a:cubicBezTo>
                    <a:pt x="164" y="41"/>
                    <a:pt x="164" y="41"/>
                    <a:pt x="164" y="42"/>
                  </a:cubicBezTo>
                  <a:cubicBezTo>
                    <a:pt x="165" y="42"/>
                    <a:pt x="165" y="42"/>
                    <a:pt x="166" y="42"/>
                  </a:cubicBezTo>
                  <a:cubicBezTo>
                    <a:pt x="166" y="42"/>
                    <a:pt x="166" y="43"/>
                    <a:pt x="166" y="43"/>
                  </a:cubicBezTo>
                  <a:cubicBezTo>
                    <a:pt x="165" y="43"/>
                    <a:pt x="165" y="43"/>
                    <a:pt x="164" y="43"/>
                  </a:cubicBezTo>
                  <a:cubicBezTo>
                    <a:pt x="164" y="43"/>
                    <a:pt x="164" y="42"/>
                    <a:pt x="164" y="42"/>
                  </a:cubicBezTo>
                  <a:cubicBezTo>
                    <a:pt x="164" y="42"/>
                    <a:pt x="163" y="42"/>
                    <a:pt x="163" y="42"/>
                  </a:cubicBezTo>
                  <a:cubicBezTo>
                    <a:pt x="162" y="42"/>
                    <a:pt x="161" y="42"/>
                    <a:pt x="161" y="42"/>
                  </a:cubicBezTo>
                  <a:cubicBezTo>
                    <a:pt x="160" y="42"/>
                    <a:pt x="160" y="42"/>
                    <a:pt x="159" y="42"/>
                  </a:cubicBezTo>
                  <a:cubicBezTo>
                    <a:pt x="159" y="41"/>
                    <a:pt x="159" y="41"/>
                    <a:pt x="159" y="40"/>
                  </a:cubicBezTo>
                  <a:cubicBezTo>
                    <a:pt x="159" y="40"/>
                    <a:pt x="158" y="40"/>
                    <a:pt x="158" y="40"/>
                  </a:cubicBezTo>
                  <a:cubicBezTo>
                    <a:pt x="157" y="40"/>
                    <a:pt x="157" y="40"/>
                    <a:pt x="156" y="40"/>
                  </a:cubicBezTo>
                  <a:cubicBezTo>
                    <a:pt x="156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3" y="40"/>
                  </a:cubicBezTo>
                  <a:cubicBezTo>
                    <a:pt x="153" y="40"/>
                    <a:pt x="152" y="40"/>
                    <a:pt x="151" y="40"/>
                  </a:cubicBezTo>
                  <a:cubicBezTo>
                    <a:pt x="151" y="40"/>
                    <a:pt x="150" y="40"/>
                    <a:pt x="150" y="40"/>
                  </a:cubicBezTo>
                  <a:cubicBezTo>
                    <a:pt x="150" y="40"/>
                    <a:pt x="150" y="39"/>
                    <a:pt x="150" y="39"/>
                  </a:cubicBezTo>
                  <a:cubicBezTo>
                    <a:pt x="149" y="39"/>
                    <a:pt x="149" y="39"/>
                    <a:pt x="148" y="39"/>
                  </a:cubicBezTo>
                  <a:cubicBezTo>
                    <a:pt x="148" y="39"/>
                    <a:pt x="147" y="39"/>
                    <a:pt x="147" y="39"/>
                  </a:cubicBezTo>
                  <a:cubicBezTo>
                    <a:pt x="147" y="38"/>
                    <a:pt x="147" y="38"/>
                    <a:pt x="147" y="37"/>
                  </a:cubicBezTo>
                  <a:cubicBezTo>
                    <a:pt x="146" y="37"/>
                    <a:pt x="146" y="37"/>
                    <a:pt x="145" y="37"/>
                  </a:cubicBezTo>
                  <a:cubicBezTo>
                    <a:pt x="145" y="37"/>
                    <a:pt x="144" y="37"/>
                    <a:pt x="144" y="37"/>
                  </a:cubicBezTo>
                  <a:cubicBezTo>
                    <a:pt x="143" y="37"/>
                    <a:pt x="143" y="37"/>
                    <a:pt x="142" y="37"/>
                  </a:cubicBezTo>
                  <a:cubicBezTo>
                    <a:pt x="142" y="37"/>
                    <a:pt x="141" y="37"/>
                    <a:pt x="141" y="37"/>
                  </a:cubicBezTo>
                  <a:cubicBezTo>
                    <a:pt x="141" y="36"/>
                    <a:pt x="141" y="36"/>
                    <a:pt x="141" y="35"/>
                  </a:cubicBezTo>
                  <a:cubicBezTo>
                    <a:pt x="141" y="35"/>
                    <a:pt x="141" y="34"/>
                    <a:pt x="141" y="34"/>
                  </a:cubicBezTo>
                  <a:cubicBezTo>
                    <a:pt x="140" y="34"/>
                    <a:pt x="140" y="34"/>
                    <a:pt x="139" y="34"/>
                  </a:cubicBezTo>
                  <a:cubicBezTo>
                    <a:pt x="139" y="33"/>
                    <a:pt x="139" y="33"/>
                    <a:pt x="139" y="32"/>
                  </a:cubicBezTo>
                  <a:cubicBezTo>
                    <a:pt x="139" y="32"/>
                    <a:pt x="139" y="31"/>
                    <a:pt x="139" y="30"/>
                  </a:cubicBezTo>
                  <a:cubicBezTo>
                    <a:pt x="140" y="30"/>
                    <a:pt x="140" y="30"/>
                    <a:pt x="141" y="30"/>
                  </a:cubicBezTo>
                  <a:cubicBezTo>
                    <a:pt x="141" y="30"/>
                    <a:pt x="141" y="29"/>
                    <a:pt x="141" y="29"/>
                  </a:cubicBezTo>
                  <a:cubicBezTo>
                    <a:pt x="141" y="28"/>
                    <a:pt x="141" y="28"/>
                    <a:pt x="141" y="27"/>
                  </a:cubicBezTo>
                  <a:cubicBezTo>
                    <a:pt x="141" y="27"/>
                    <a:pt x="142" y="27"/>
                    <a:pt x="142" y="27"/>
                  </a:cubicBezTo>
                  <a:cubicBezTo>
                    <a:pt x="142" y="27"/>
                    <a:pt x="142" y="26"/>
                    <a:pt x="142" y="26"/>
                  </a:cubicBezTo>
                  <a:cubicBezTo>
                    <a:pt x="142" y="25"/>
                    <a:pt x="142" y="25"/>
                    <a:pt x="142" y="24"/>
                  </a:cubicBezTo>
                  <a:cubicBezTo>
                    <a:pt x="142" y="24"/>
                    <a:pt x="142" y="23"/>
                    <a:pt x="142" y="23"/>
                  </a:cubicBezTo>
                  <a:cubicBezTo>
                    <a:pt x="143" y="23"/>
                    <a:pt x="143" y="23"/>
                    <a:pt x="144" y="23"/>
                  </a:cubicBezTo>
                  <a:cubicBezTo>
                    <a:pt x="144" y="22"/>
                    <a:pt x="144" y="21"/>
                    <a:pt x="144" y="21"/>
                  </a:cubicBezTo>
                  <a:cubicBezTo>
                    <a:pt x="144" y="21"/>
                    <a:pt x="145" y="21"/>
                    <a:pt x="145" y="21"/>
                  </a:cubicBezTo>
                  <a:cubicBezTo>
                    <a:pt x="145" y="20"/>
                    <a:pt x="145" y="20"/>
                    <a:pt x="145" y="19"/>
                  </a:cubicBezTo>
                  <a:cubicBezTo>
                    <a:pt x="146" y="19"/>
                    <a:pt x="146" y="19"/>
                    <a:pt x="147" y="19"/>
                  </a:cubicBezTo>
                  <a:cubicBezTo>
                    <a:pt x="147" y="19"/>
                    <a:pt x="147" y="18"/>
                    <a:pt x="147" y="18"/>
                  </a:cubicBezTo>
                  <a:cubicBezTo>
                    <a:pt x="147" y="18"/>
                    <a:pt x="148" y="18"/>
                    <a:pt x="148" y="18"/>
                  </a:cubicBezTo>
                  <a:cubicBezTo>
                    <a:pt x="148" y="17"/>
                    <a:pt x="148" y="17"/>
                    <a:pt x="148" y="16"/>
                  </a:cubicBezTo>
                  <a:cubicBezTo>
                    <a:pt x="149" y="16"/>
                    <a:pt x="149" y="16"/>
                    <a:pt x="150" y="16"/>
                  </a:cubicBezTo>
                  <a:cubicBezTo>
                    <a:pt x="150" y="15"/>
                    <a:pt x="150" y="15"/>
                    <a:pt x="150" y="14"/>
                  </a:cubicBezTo>
                  <a:cubicBezTo>
                    <a:pt x="150" y="14"/>
                    <a:pt x="151" y="14"/>
                    <a:pt x="151" y="14"/>
                  </a:cubicBezTo>
                  <a:cubicBezTo>
                    <a:pt x="152" y="14"/>
                    <a:pt x="153" y="14"/>
                    <a:pt x="153" y="14"/>
                  </a:cubicBezTo>
                  <a:cubicBezTo>
                    <a:pt x="153" y="14"/>
                    <a:pt x="153" y="13"/>
                    <a:pt x="153" y="13"/>
                  </a:cubicBezTo>
                  <a:cubicBezTo>
                    <a:pt x="154" y="13"/>
                    <a:pt x="154" y="13"/>
                    <a:pt x="155" y="13"/>
                  </a:cubicBezTo>
                  <a:cubicBezTo>
                    <a:pt x="155" y="13"/>
                    <a:pt x="156" y="13"/>
                    <a:pt x="156" y="13"/>
                  </a:cubicBezTo>
                  <a:cubicBezTo>
                    <a:pt x="156" y="12"/>
                    <a:pt x="156" y="12"/>
                    <a:pt x="156" y="11"/>
                  </a:cubicBezTo>
                  <a:cubicBezTo>
                    <a:pt x="157" y="11"/>
                    <a:pt x="157" y="11"/>
                    <a:pt x="158" y="11"/>
                  </a:cubicBezTo>
                  <a:cubicBezTo>
                    <a:pt x="158" y="11"/>
                    <a:pt x="158" y="10"/>
                    <a:pt x="158" y="10"/>
                  </a:cubicBezTo>
                  <a:cubicBezTo>
                    <a:pt x="158" y="9"/>
                    <a:pt x="158" y="9"/>
                    <a:pt x="158" y="8"/>
                  </a:cubicBezTo>
                  <a:cubicBezTo>
                    <a:pt x="157" y="8"/>
                    <a:pt x="157" y="8"/>
                    <a:pt x="156" y="8"/>
                  </a:cubicBezTo>
                  <a:cubicBezTo>
                    <a:pt x="156" y="8"/>
                    <a:pt x="155" y="8"/>
                    <a:pt x="155" y="8"/>
                  </a:cubicBezTo>
                  <a:cubicBezTo>
                    <a:pt x="154" y="8"/>
                    <a:pt x="154" y="8"/>
                    <a:pt x="153" y="8"/>
                  </a:cubicBezTo>
                  <a:cubicBezTo>
                    <a:pt x="153" y="8"/>
                    <a:pt x="152" y="8"/>
                    <a:pt x="151" y="8"/>
                  </a:cubicBezTo>
                  <a:cubicBezTo>
                    <a:pt x="151" y="9"/>
                    <a:pt x="151" y="9"/>
                    <a:pt x="151" y="10"/>
                  </a:cubicBezTo>
                  <a:cubicBezTo>
                    <a:pt x="151" y="10"/>
                    <a:pt x="150" y="10"/>
                    <a:pt x="150" y="10"/>
                  </a:cubicBezTo>
                  <a:cubicBezTo>
                    <a:pt x="150" y="10"/>
                    <a:pt x="150" y="11"/>
                    <a:pt x="150" y="11"/>
                  </a:cubicBezTo>
                  <a:cubicBezTo>
                    <a:pt x="149" y="11"/>
                    <a:pt x="149" y="11"/>
                    <a:pt x="148" y="11"/>
                  </a:cubicBezTo>
                  <a:cubicBezTo>
                    <a:pt x="148" y="11"/>
                    <a:pt x="147" y="11"/>
                    <a:pt x="147" y="11"/>
                  </a:cubicBezTo>
                  <a:cubicBezTo>
                    <a:pt x="147" y="12"/>
                    <a:pt x="147" y="12"/>
                    <a:pt x="147" y="13"/>
                  </a:cubicBezTo>
                  <a:cubicBezTo>
                    <a:pt x="146" y="13"/>
                    <a:pt x="146" y="13"/>
                    <a:pt x="145" y="13"/>
                  </a:cubicBezTo>
                  <a:cubicBezTo>
                    <a:pt x="145" y="13"/>
                    <a:pt x="144" y="13"/>
                    <a:pt x="144" y="13"/>
                  </a:cubicBezTo>
                  <a:cubicBezTo>
                    <a:pt x="143" y="13"/>
                    <a:pt x="143" y="13"/>
                    <a:pt x="142" y="13"/>
                  </a:cubicBezTo>
                  <a:cubicBezTo>
                    <a:pt x="142" y="13"/>
                    <a:pt x="142" y="14"/>
                    <a:pt x="142" y="14"/>
                  </a:cubicBezTo>
                  <a:cubicBezTo>
                    <a:pt x="142" y="14"/>
                    <a:pt x="141" y="14"/>
                    <a:pt x="141" y="14"/>
                  </a:cubicBezTo>
                  <a:cubicBezTo>
                    <a:pt x="141" y="15"/>
                    <a:pt x="141" y="15"/>
                    <a:pt x="141" y="16"/>
                  </a:cubicBezTo>
                  <a:cubicBezTo>
                    <a:pt x="140" y="16"/>
                    <a:pt x="140" y="16"/>
                    <a:pt x="139" y="16"/>
                  </a:cubicBezTo>
                  <a:cubicBezTo>
                    <a:pt x="139" y="17"/>
                    <a:pt x="139" y="17"/>
                    <a:pt x="139" y="18"/>
                  </a:cubicBezTo>
                  <a:cubicBezTo>
                    <a:pt x="139" y="18"/>
                    <a:pt x="138" y="18"/>
                    <a:pt x="137" y="18"/>
                  </a:cubicBezTo>
                  <a:cubicBezTo>
                    <a:pt x="137" y="18"/>
                    <a:pt x="137" y="19"/>
                    <a:pt x="137" y="19"/>
                  </a:cubicBezTo>
                  <a:cubicBezTo>
                    <a:pt x="137" y="19"/>
                    <a:pt x="136" y="19"/>
                    <a:pt x="136" y="19"/>
                  </a:cubicBezTo>
                  <a:cubicBezTo>
                    <a:pt x="136" y="20"/>
                    <a:pt x="136" y="20"/>
                    <a:pt x="136" y="21"/>
                  </a:cubicBezTo>
                  <a:cubicBezTo>
                    <a:pt x="136" y="21"/>
                    <a:pt x="136" y="22"/>
                    <a:pt x="136" y="23"/>
                  </a:cubicBezTo>
                  <a:cubicBezTo>
                    <a:pt x="136" y="23"/>
                    <a:pt x="136" y="24"/>
                    <a:pt x="136" y="24"/>
                  </a:cubicBezTo>
                  <a:cubicBezTo>
                    <a:pt x="135" y="24"/>
                    <a:pt x="135" y="24"/>
                    <a:pt x="134" y="24"/>
                  </a:cubicBezTo>
                  <a:cubicBezTo>
                    <a:pt x="134" y="25"/>
                    <a:pt x="134" y="25"/>
                    <a:pt x="134" y="26"/>
                  </a:cubicBezTo>
                  <a:cubicBezTo>
                    <a:pt x="134" y="26"/>
                    <a:pt x="134" y="27"/>
                    <a:pt x="134" y="27"/>
                  </a:cubicBezTo>
                  <a:cubicBezTo>
                    <a:pt x="134" y="28"/>
                    <a:pt x="134" y="28"/>
                    <a:pt x="134" y="29"/>
                  </a:cubicBezTo>
                  <a:cubicBezTo>
                    <a:pt x="134" y="29"/>
                    <a:pt x="133" y="29"/>
                    <a:pt x="133" y="29"/>
                  </a:cubicBezTo>
                  <a:cubicBezTo>
                    <a:pt x="133" y="29"/>
                    <a:pt x="133" y="30"/>
                    <a:pt x="133" y="30"/>
                  </a:cubicBezTo>
                  <a:cubicBezTo>
                    <a:pt x="133" y="30"/>
                    <a:pt x="134" y="30"/>
                    <a:pt x="134" y="30"/>
                  </a:cubicBezTo>
                  <a:cubicBezTo>
                    <a:pt x="134" y="31"/>
                    <a:pt x="134" y="32"/>
                    <a:pt x="134" y="32"/>
                  </a:cubicBezTo>
                  <a:cubicBezTo>
                    <a:pt x="134" y="32"/>
                    <a:pt x="133" y="32"/>
                    <a:pt x="133" y="32"/>
                  </a:cubicBezTo>
                  <a:cubicBezTo>
                    <a:pt x="133" y="33"/>
                    <a:pt x="133" y="33"/>
                    <a:pt x="133" y="34"/>
                  </a:cubicBezTo>
                  <a:cubicBezTo>
                    <a:pt x="132" y="34"/>
                    <a:pt x="132" y="34"/>
                    <a:pt x="131" y="34"/>
                  </a:cubicBezTo>
                  <a:cubicBezTo>
                    <a:pt x="131" y="34"/>
                    <a:pt x="131" y="35"/>
                    <a:pt x="131" y="35"/>
                  </a:cubicBezTo>
                  <a:cubicBezTo>
                    <a:pt x="131" y="36"/>
                    <a:pt x="131" y="36"/>
                    <a:pt x="131" y="37"/>
                  </a:cubicBezTo>
                  <a:cubicBezTo>
                    <a:pt x="132" y="37"/>
                    <a:pt x="132" y="37"/>
                    <a:pt x="133" y="37"/>
                  </a:cubicBezTo>
                  <a:cubicBezTo>
                    <a:pt x="133" y="38"/>
                    <a:pt x="133" y="38"/>
                    <a:pt x="133" y="39"/>
                  </a:cubicBezTo>
                  <a:cubicBezTo>
                    <a:pt x="133" y="39"/>
                    <a:pt x="134" y="39"/>
                    <a:pt x="134" y="39"/>
                  </a:cubicBezTo>
                  <a:cubicBezTo>
                    <a:pt x="135" y="39"/>
                    <a:pt x="135" y="39"/>
                    <a:pt x="136" y="39"/>
                  </a:cubicBezTo>
                  <a:cubicBezTo>
                    <a:pt x="136" y="39"/>
                    <a:pt x="137" y="39"/>
                    <a:pt x="137" y="39"/>
                  </a:cubicBezTo>
                  <a:cubicBezTo>
                    <a:pt x="137" y="39"/>
                    <a:pt x="137" y="40"/>
                    <a:pt x="137" y="40"/>
                  </a:cubicBezTo>
                  <a:cubicBezTo>
                    <a:pt x="138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1" y="40"/>
                  </a:cubicBezTo>
                  <a:cubicBezTo>
                    <a:pt x="141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4" y="40"/>
                  </a:cubicBezTo>
                  <a:cubicBezTo>
                    <a:pt x="144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7" y="40"/>
                  </a:cubicBezTo>
                  <a:cubicBezTo>
                    <a:pt x="147" y="41"/>
                    <a:pt x="147" y="41"/>
                    <a:pt x="147" y="42"/>
                  </a:cubicBezTo>
                  <a:cubicBezTo>
                    <a:pt x="147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50" y="42"/>
                  </a:cubicBezTo>
                  <a:cubicBezTo>
                    <a:pt x="150" y="42"/>
                    <a:pt x="150" y="43"/>
                    <a:pt x="150" y="43"/>
                  </a:cubicBezTo>
                  <a:cubicBezTo>
                    <a:pt x="150" y="44"/>
                    <a:pt x="150" y="44"/>
                    <a:pt x="150" y="45"/>
                  </a:cubicBezTo>
                  <a:cubicBezTo>
                    <a:pt x="149" y="45"/>
                    <a:pt x="149" y="4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48" y="43"/>
                    <a:pt x="147" y="43"/>
                    <a:pt x="147" y="43"/>
                  </a:cubicBezTo>
                  <a:cubicBezTo>
                    <a:pt x="147" y="44"/>
                    <a:pt x="147" y="44"/>
                    <a:pt x="147" y="45"/>
                  </a:cubicBezTo>
                  <a:cubicBezTo>
                    <a:pt x="146" y="45"/>
                    <a:pt x="146" y="45"/>
                    <a:pt x="145" y="45"/>
                  </a:cubicBezTo>
                  <a:cubicBezTo>
                    <a:pt x="145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2" y="45"/>
                  </a:cubicBezTo>
                  <a:cubicBezTo>
                    <a:pt x="142" y="44"/>
                    <a:pt x="142" y="44"/>
                    <a:pt x="142" y="43"/>
                  </a:cubicBezTo>
                  <a:cubicBezTo>
                    <a:pt x="142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39" y="43"/>
                  </a:cubicBezTo>
                  <a:cubicBezTo>
                    <a:pt x="139" y="44"/>
                    <a:pt x="139" y="44"/>
                    <a:pt x="139" y="45"/>
                  </a:cubicBezTo>
                  <a:cubicBezTo>
                    <a:pt x="139" y="45"/>
                    <a:pt x="138" y="45"/>
                    <a:pt x="137" y="45"/>
                  </a:cubicBezTo>
                  <a:cubicBezTo>
                    <a:pt x="137" y="46"/>
                    <a:pt x="137" y="46"/>
                    <a:pt x="137" y="47"/>
                  </a:cubicBezTo>
                  <a:cubicBezTo>
                    <a:pt x="137" y="47"/>
                    <a:pt x="136" y="47"/>
                    <a:pt x="136" y="47"/>
                  </a:cubicBezTo>
                  <a:cubicBezTo>
                    <a:pt x="136" y="47"/>
                    <a:pt x="136" y="48"/>
                    <a:pt x="136" y="48"/>
                  </a:cubicBezTo>
                  <a:cubicBezTo>
                    <a:pt x="135" y="48"/>
                    <a:pt x="135" y="48"/>
                    <a:pt x="134" y="48"/>
                  </a:cubicBezTo>
                  <a:cubicBezTo>
                    <a:pt x="134" y="48"/>
                    <a:pt x="133" y="48"/>
                    <a:pt x="133" y="48"/>
                  </a:cubicBezTo>
                  <a:cubicBezTo>
                    <a:pt x="133" y="49"/>
                    <a:pt x="133" y="49"/>
                    <a:pt x="133" y="50"/>
                  </a:cubicBezTo>
                  <a:cubicBezTo>
                    <a:pt x="132" y="50"/>
                    <a:pt x="132" y="50"/>
                    <a:pt x="131" y="50"/>
                  </a:cubicBezTo>
                  <a:cubicBezTo>
                    <a:pt x="131" y="50"/>
                    <a:pt x="131" y="51"/>
                    <a:pt x="131" y="52"/>
                  </a:cubicBezTo>
                  <a:cubicBezTo>
                    <a:pt x="131" y="52"/>
                    <a:pt x="130" y="52"/>
                    <a:pt x="130" y="52"/>
                  </a:cubicBezTo>
                  <a:cubicBezTo>
                    <a:pt x="130" y="52"/>
                    <a:pt x="130" y="53"/>
                    <a:pt x="130" y="53"/>
                  </a:cubicBezTo>
                  <a:cubicBezTo>
                    <a:pt x="130" y="54"/>
                    <a:pt x="130" y="54"/>
                    <a:pt x="130" y="55"/>
                  </a:cubicBezTo>
                  <a:cubicBezTo>
                    <a:pt x="129" y="55"/>
                    <a:pt x="129" y="55"/>
                    <a:pt x="128" y="55"/>
                  </a:cubicBezTo>
                  <a:cubicBezTo>
                    <a:pt x="128" y="55"/>
                    <a:pt x="127" y="55"/>
                    <a:pt x="126" y="55"/>
                  </a:cubicBezTo>
                  <a:cubicBezTo>
                    <a:pt x="126" y="55"/>
                    <a:pt x="125" y="55"/>
                    <a:pt x="125" y="55"/>
                  </a:cubicBezTo>
                  <a:cubicBezTo>
                    <a:pt x="125" y="54"/>
                    <a:pt x="125" y="54"/>
                    <a:pt x="125" y="53"/>
                  </a:cubicBezTo>
                  <a:cubicBezTo>
                    <a:pt x="125" y="53"/>
                    <a:pt x="126" y="53"/>
                    <a:pt x="126" y="53"/>
                  </a:cubicBezTo>
                  <a:cubicBezTo>
                    <a:pt x="127" y="53"/>
                    <a:pt x="128" y="53"/>
                    <a:pt x="128" y="53"/>
                  </a:cubicBezTo>
                  <a:cubicBezTo>
                    <a:pt x="128" y="53"/>
                    <a:pt x="128" y="52"/>
                    <a:pt x="128" y="52"/>
                  </a:cubicBezTo>
                  <a:cubicBezTo>
                    <a:pt x="128" y="51"/>
                    <a:pt x="128" y="50"/>
                    <a:pt x="128" y="50"/>
                  </a:cubicBezTo>
                  <a:cubicBezTo>
                    <a:pt x="129" y="50"/>
                    <a:pt x="129" y="50"/>
                    <a:pt x="130" y="50"/>
                  </a:cubicBezTo>
                  <a:cubicBezTo>
                    <a:pt x="130" y="49"/>
                    <a:pt x="130" y="49"/>
                    <a:pt x="130" y="48"/>
                  </a:cubicBezTo>
                  <a:cubicBezTo>
                    <a:pt x="130" y="48"/>
                    <a:pt x="131" y="48"/>
                    <a:pt x="131" y="48"/>
                  </a:cubicBezTo>
                  <a:cubicBezTo>
                    <a:pt x="131" y="48"/>
                    <a:pt x="131" y="47"/>
                    <a:pt x="131" y="47"/>
                  </a:cubicBezTo>
                  <a:cubicBezTo>
                    <a:pt x="131" y="46"/>
                    <a:pt x="131" y="46"/>
                    <a:pt x="131" y="45"/>
                  </a:cubicBezTo>
                  <a:cubicBezTo>
                    <a:pt x="131" y="45"/>
                    <a:pt x="130" y="45"/>
                    <a:pt x="130" y="45"/>
                  </a:cubicBezTo>
                  <a:cubicBezTo>
                    <a:pt x="129" y="45"/>
                    <a:pt x="129" y="45"/>
                    <a:pt x="128" y="45"/>
                  </a:cubicBezTo>
                  <a:cubicBezTo>
                    <a:pt x="128" y="45"/>
                    <a:pt x="127" y="45"/>
                    <a:pt x="126" y="45"/>
                  </a:cubicBezTo>
                  <a:cubicBezTo>
                    <a:pt x="126" y="46"/>
                    <a:pt x="126" y="46"/>
                    <a:pt x="126" y="47"/>
                  </a:cubicBezTo>
                  <a:cubicBezTo>
                    <a:pt x="126" y="47"/>
                    <a:pt x="126" y="48"/>
                    <a:pt x="126" y="48"/>
                  </a:cubicBezTo>
                  <a:cubicBezTo>
                    <a:pt x="126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3" y="48"/>
                  </a:cubicBezTo>
                  <a:cubicBezTo>
                    <a:pt x="123" y="48"/>
                    <a:pt x="122" y="48"/>
                    <a:pt x="122" y="48"/>
                  </a:cubicBezTo>
                  <a:cubicBezTo>
                    <a:pt x="121" y="48"/>
                    <a:pt x="121" y="48"/>
                    <a:pt x="120" y="48"/>
                  </a:cubicBezTo>
                  <a:cubicBezTo>
                    <a:pt x="120" y="49"/>
                    <a:pt x="120" y="49"/>
                    <a:pt x="120" y="50"/>
                  </a:cubicBezTo>
                  <a:cubicBezTo>
                    <a:pt x="120" y="50"/>
                    <a:pt x="120" y="51"/>
                    <a:pt x="120" y="52"/>
                  </a:cubicBezTo>
                  <a:cubicBezTo>
                    <a:pt x="121" y="52"/>
                    <a:pt x="121" y="52"/>
                    <a:pt x="122" y="52"/>
                  </a:cubicBezTo>
                  <a:cubicBezTo>
                    <a:pt x="122" y="52"/>
                    <a:pt x="122" y="53"/>
                    <a:pt x="122" y="53"/>
                  </a:cubicBezTo>
                  <a:cubicBezTo>
                    <a:pt x="122" y="54"/>
                    <a:pt x="122" y="54"/>
                    <a:pt x="122" y="55"/>
                  </a:cubicBezTo>
                  <a:cubicBezTo>
                    <a:pt x="122" y="55"/>
                    <a:pt x="122" y="56"/>
                    <a:pt x="122" y="56"/>
                  </a:cubicBezTo>
                  <a:cubicBezTo>
                    <a:pt x="121" y="56"/>
                    <a:pt x="121" y="56"/>
                    <a:pt x="120" y="56"/>
                  </a:cubicBezTo>
                  <a:cubicBezTo>
                    <a:pt x="120" y="57"/>
                    <a:pt x="120" y="57"/>
                    <a:pt x="120" y="58"/>
                  </a:cubicBezTo>
                  <a:cubicBezTo>
                    <a:pt x="120" y="58"/>
                    <a:pt x="119" y="58"/>
                    <a:pt x="119" y="58"/>
                  </a:cubicBezTo>
                  <a:cubicBezTo>
                    <a:pt x="119" y="57"/>
                    <a:pt x="119" y="57"/>
                    <a:pt x="119" y="56"/>
                  </a:cubicBezTo>
                  <a:cubicBezTo>
                    <a:pt x="119" y="56"/>
                    <a:pt x="119" y="55"/>
                    <a:pt x="119" y="55"/>
                  </a:cubicBezTo>
                  <a:cubicBezTo>
                    <a:pt x="118" y="55"/>
                    <a:pt x="118" y="55"/>
                    <a:pt x="117" y="55"/>
                  </a:cubicBezTo>
                  <a:cubicBezTo>
                    <a:pt x="117" y="54"/>
                    <a:pt x="117" y="54"/>
                    <a:pt x="117" y="53"/>
                  </a:cubicBezTo>
                  <a:cubicBezTo>
                    <a:pt x="117" y="53"/>
                    <a:pt x="117" y="52"/>
                    <a:pt x="117" y="52"/>
                  </a:cubicBezTo>
                  <a:cubicBezTo>
                    <a:pt x="117" y="52"/>
                    <a:pt x="116" y="52"/>
                    <a:pt x="116" y="52"/>
                  </a:cubicBezTo>
                  <a:cubicBezTo>
                    <a:pt x="115" y="52"/>
                    <a:pt x="114" y="52"/>
                    <a:pt x="114" y="52"/>
                  </a:cubicBezTo>
                  <a:cubicBezTo>
                    <a:pt x="114" y="51"/>
                    <a:pt x="114" y="50"/>
                    <a:pt x="114" y="50"/>
                  </a:cubicBezTo>
                  <a:cubicBezTo>
                    <a:pt x="113" y="50"/>
                    <a:pt x="113" y="50"/>
                    <a:pt x="112" y="50"/>
                  </a:cubicBezTo>
                  <a:cubicBezTo>
                    <a:pt x="112" y="50"/>
                    <a:pt x="111" y="50"/>
                    <a:pt x="111" y="50"/>
                  </a:cubicBezTo>
                  <a:cubicBezTo>
                    <a:pt x="111" y="49"/>
                    <a:pt x="111" y="49"/>
                    <a:pt x="111" y="48"/>
                  </a:cubicBezTo>
                  <a:cubicBezTo>
                    <a:pt x="110" y="48"/>
                    <a:pt x="110" y="48"/>
                    <a:pt x="109" y="48"/>
                  </a:cubicBezTo>
                  <a:cubicBezTo>
                    <a:pt x="109" y="48"/>
                    <a:pt x="108" y="48"/>
                    <a:pt x="108" y="48"/>
                  </a:cubicBezTo>
                  <a:cubicBezTo>
                    <a:pt x="107" y="48"/>
                    <a:pt x="107" y="48"/>
                    <a:pt x="106" y="48"/>
                  </a:cubicBezTo>
                  <a:cubicBezTo>
                    <a:pt x="106" y="48"/>
                    <a:pt x="105" y="48"/>
                    <a:pt x="105" y="48"/>
                  </a:cubicBezTo>
                  <a:cubicBezTo>
                    <a:pt x="104" y="48"/>
                    <a:pt x="104" y="48"/>
                    <a:pt x="103" y="48"/>
                  </a:cubicBezTo>
                  <a:cubicBezTo>
                    <a:pt x="103" y="48"/>
                    <a:pt x="102" y="48"/>
                    <a:pt x="102" y="48"/>
                  </a:cubicBezTo>
                  <a:cubicBezTo>
                    <a:pt x="102" y="48"/>
                    <a:pt x="102" y="47"/>
                    <a:pt x="102" y="47"/>
                  </a:cubicBezTo>
                  <a:cubicBezTo>
                    <a:pt x="101" y="47"/>
                    <a:pt x="100" y="47"/>
                    <a:pt x="100" y="47"/>
                  </a:cubicBezTo>
                  <a:cubicBezTo>
                    <a:pt x="99" y="47"/>
                    <a:pt x="99" y="47"/>
                    <a:pt x="98" y="47"/>
                  </a:cubicBezTo>
                  <a:cubicBezTo>
                    <a:pt x="98" y="47"/>
                    <a:pt x="97" y="47"/>
                    <a:pt x="97" y="47"/>
                  </a:cubicBezTo>
                  <a:cubicBezTo>
                    <a:pt x="97" y="46"/>
                    <a:pt x="97" y="46"/>
                    <a:pt x="97" y="45"/>
                  </a:cubicBezTo>
                  <a:cubicBezTo>
                    <a:pt x="97" y="44"/>
                    <a:pt x="97" y="44"/>
                    <a:pt x="97" y="43"/>
                  </a:cubicBezTo>
                  <a:cubicBezTo>
                    <a:pt x="96" y="43"/>
                    <a:pt x="96" y="43"/>
                    <a:pt x="95" y="43"/>
                  </a:cubicBezTo>
                  <a:cubicBezTo>
                    <a:pt x="95" y="43"/>
                    <a:pt x="94" y="43"/>
                    <a:pt x="94" y="43"/>
                  </a:cubicBezTo>
                  <a:cubicBezTo>
                    <a:pt x="93" y="43"/>
                    <a:pt x="93" y="43"/>
                    <a:pt x="92" y="43"/>
                  </a:cubicBezTo>
                  <a:cubicBezTo>
                    <a:pt x="92" y="43"/>
                    <a:pt x="92" y="42"/>
                    <a:pt x="92" y="42"/>
                  </a:cubicBezTo>
                  <a:cubicBezTo>
                    <a:pt x="92" y="42"/>
                    <a:pt x="91" y="42"/>
                    <a:pt x="90" y="42"/>
                  </a:cubicBezTo>
                  <a:cubicBezTo>
                    <a:pt x="90" y="42"/>
                    <a:pt x="90" y="43"/>
                    <a:pt x="90" y="43"/>
                  </a:cubicBezTo>
                  <a:cubicBezTo>
                    <a:pt x="90" y="43"/>
                    <a:pt x="89" y="43"/>
                    <a:pt x="89" y="43"/>
                  </a:cubicBezTo>
                  <a:cubicBezTo>
                    <a:pt x="88" y="43"/>
                    <a:pt x="88" y="43"/>
                    <a:pt x="87" y="43"/>
                  </a:cubicBezTo>
                  <a:cubicBezTo>
                    <a:pt x="87" y="43"/>
                    <a:pt x="86" y="43"/>
                    <a:pt x="86" y="43"/>
                  </a:cubicBezTo>
                  <a:cubicBezTo>
                    <a:pt x="85" y="43"/>
                    <a:pt x="85" y="43"/>
                    <a:pt x="84" y="43"/>
                  </a:cubicBezTo>
                  <a:cubicBezTo>
                    <a:pt x="84" y="43"/>
                    <a:pt x="83" y="43"/>
                    <a:pt x="83" y="43"/>
                  </a:cubicBezTo>
                  <a:cubicBezTo>
                    <a:pt x="82" y="43"/>
                    <a:pt x="82" y="43"/>
                    <a:pt x="81" y="43"/>
                  </a:cubicBezTo>
                  <a:cubicBezTo>
                    <a:pt x="81" y="44"/>
                    <a:pt x="81" y="44"/>
                    <a:pt x="81" y="45"/>
                  </a:cubicBezTo>
                  <a:cubicBezTo>
                    <a:pt x="81" y="45"/>
                    <a:pt x="80" y="45"/>
                    <a:pt x="80" y="45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79" y="47"/>
                    <a:pt x="79" y="47"/>
                    <a:pt x="78" y="47"/>
                  </a:cubicBezTo>
                  <a:cubicBezTo>
                    <a:pt x="77" y="47"/>
                    <a:pt x="77" y="47"/>
                    <a:pt x="76" y="47"/>
                  </a:cubicBezTo>
                  <a:cubicBezTo>
                    <a:pt x="76" y="47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48"/>
                    <a:pt x="74" y="48"/>
                    <a:pt x="73" y="48"/>
                  </a:cubicBezTo>
                  <a:cubicBezTo>
                    <a:pt x="73" y="48"/>
                    <a:pt x="72" y="48"/>
                    <a:pt x="72" y="48"/>
                  </a:cubicBezTo>
                  <a:cubicBezTo>
                    <a:pt x="72" y="49"/>
                    <a:pt x="72" y="49"/>
                    <a:pt x="72" y="50"/>
                  </a:cubicBezTo>
                  <a:cubicBezTo>
                    <a:pt x="71" y="50"/>
                    <a:pt x="71" y="50"/>
                    <a:pt x="70" y="50"/>
                  </a:cubicBezTo>
                  <a:cubicBezTo>
                    <a:pt x="70" y="50"/>
                    <a:pt x="69" y="50"/>
                    <a:pt x="69" y="50"/>
                  </a:cubicBezTo>
                  <a:cubicBezTo>
                    <a:pt x="69" y="50"/>
                    <a:pt x="69" y="51"/>
                    <a:pt x="69" y="52"/>
                  </a:cubicBezTo>
                  <a:cubicBezTo>
                    <a:pt x="69" y="52"/>
                    <a:pt x="69" y="53"/>
                    <a:pt x="69" y="53"/>
                  </a:cubicBezTo>
                  <a:cubicBezTo>
                    <a:pt x="68" y="53"/>
                    <a:pt x="68" y="53"/>
                    <a:pt x="67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8" y="55"/>
                    <a:pt x="68" y="55"/>
                    <a:pt x="69" y="55"/>
                  </a:cubicBezTo>
                  <a:cubicBezTo>
                    <a:pt x="69" y="55"/>
                    <a:pt x="69" y="56"/>
                    <a:pt x="69" y="56"/>
                  </a:cubicBezTo>
                  <a:cubicBezTo>
                    <a:pt x="69" y="57"/>
                    <a:pt x="69" y="57"/>
                    <a:pt x="69" y="58"/>
                  </a:cubicBezTo>
                  <a:cubicBezTo>
                    <a:pt x="68" y="58"/>
                    <a:pt x="68" y="58"/>
                    <a:pt x="67" y="58"/>
                  </a:cubicBezTo>
                  <a:cubicBezTo>
                    <a:pt x="67" y="58"/>
                    <a:pt x="67" y="59"/>
                    <a:pt x="67" y="60"/>
                  </a:cubicBezTo>
                  <a:cubicBezTo>
                    <a:pt x="67" y="60"/>
                    <a:pt x="67" y="61"/>
                    <a:pt x="67" y="61"/>
                  </a:cubicBezTo>
                  <a:cubicBezTo>
                    <a:pt x="67" y="62"/>
                    <a:pt x="67" y="62"/>
                    <a:pt x="67" y="63"/>
                  </a:cubicBezTo>
                  <a:cubicBezTo>
                    <a:pt x="66" y="63"/>
                    <a:pt x="66" y="63"/>
                    <a:pt x="65" y="63"/>
                  </a:cubicBezTo>
                  <a:cubicBezTo>
                    <a:pt x="65" y="63"/>
                    <a:pt x="65" y="64"/>
                    <a:pt x="65" y="64"/>
                  </a:cubicBezTo>
                  <a:cubicBezTo>
                    <a:pt x="65" y="64"/>
                    <a:pt x="64" y="64"/>
                    <a:pt x="64" y="64"/>
                  </a:cubicBezTo>
                  <a:cubicBezTo>
                    <a:pt x="64" y="65"/>
                    <a:pt x="64" y="66"/>
                    <a:pt x="64" y="66"/>
                  </a:cubicBezTo>
                  <a:cubicBezTo>
                    <a:pt x="63" y="66"/>
                    <a:pt x="63" y="66"/>
                    <a:pt x="62" y="66"/>
                  </a:cubicBezTo>
                  <a:cubicBezTo>
                    <a:pt x="62" y="67"/>
                    <a:pt x="62" y="67"/>
                    <a:pt x="62" y="68"/>
                  </a:cubicBezTo>
                  <a:cubicBezTo>
                    <a:pt x="62" y="68"/>
                    <a:pt x="62" y="69"/>
                    <a:pt x="62" y="69"/>
                  </a:cubicBezTo>
                  <a:cubicBezTo>
                    <a:pt x="62" y="69"/>
                    <a:pt x="61" y="69"/>
                    <a:pt x="61" y="69"/>
                  </a:cubicBezTo>
                  <a:cubicBezTo>
                    <a:pt x="61" y="70"/>
                    <a:pt x="61" y="70"/>
                    <a:pt x="61" y="71"/>
                  </a:cubicBezTo>
                  <a:cubicBezTo>
                    <a:pt x="60" y="71"/>
                    <a:pt x="60" y="71"/>
                    <a:pt x="59" y="71"/>
                  </a:cubicBezTo>
                  <a:cubicBezTo>
                    <a:pt x="59" y="71"/>
                    <a:pt x="58" y="71"/>
                    <a:pt x="58" y="71"/>
                  </a:cubicBezTo>
                  <a:cubicBezTo>
                    <a:pt x="58" y="71"/>
                    <a:pt x="58" y="72"/>
                    <a:pt x="58" y="72"/>
                  </a:cubicBezTo>
                  <a:cubicBezTo>
                    <a:pt x="58" y="73"/>
                    <a:pt x="58" y="74"/>
                    <a:pt x="58" y="74"/>
                  </a:cubicBezTo>
                  <a:cubicBezTo>
                    <a:pt x="57" y="74"/>
                    <a:pt x="57" y="74"/>
                    <a:pt x="56" y="74"/>
                  </a:cubicBezTo>
                  <a:cubicBezTo>
                    <a:pt x="56" y="74"/>
                    <a:pt x="55" y="74"/>
                    <a:pt x="55" y="74"/>
                  </a:cubicBezTo>
                  <a:cubicBezTo>
                    <a:pt x="55" y="75"/>
                    <a:pt x="55" y="75"/>
                    <a:pt x="55" y="76"/>
                  </a:cubicBezTo>
                  <a:cubicBezTo>
                    <a:pt x="54" y="76"/>
                    <a:pt x="53" y="76"/>
                    <a:pt x="53" y="76"/>
                  </a:cubicBezTo>
                  <a:cubicBezTo>
                    <a:pt x="53" y="76"/>
                    <a:pt x="53" y="77"/>
                    <a:pt x="53" y="77"/>
                  </a:cubicBezTo>
                  <a:cubicBezTo>
                    <a:pt x="52" y="77"/>
                    <a:pt x="52" y="77"/>
                    <a:pt x="51" y="77"/>
                  </a:cubicBezTo>
                  <a:cubicBezTo>
                    <a:pt x="51" y="78"/>
                    <a:pt x="51" y="78"/>
                    <a:pt x="51" y="79"/>
                  </a:cubicBezTo>
                  <a:cubicBezTo>
                    <a:pt x="51" y="79"/>
                    <a:pt x="51" y="80"/>
                    <a:pt x="51" y="81"/>
                  </a:cubicBezTo>
                  <a:cubicBezTo>
                    <a:pt x="51" y="81"/>
                    <a:pt x="51" y="82"/>
                    <a:pt x="51" y="82"/>
                  </a:cubicBezTo>
                  <a:cubicBezTo>
                    <a:pt x="51" y="83"/>
                    <a:pt x="51" y="83"/>
                    <a:pt x="51" y="84"/>
                  </a:cubicBezTo>
                  <a:cubicBezTo>
                    <a:pt x="51" y="84"/>
                    <a:pt x="51" y="85"/>
                    <a:pt x="51" y="85"/>
                  </a:cubicBezTo>
                  <a:cubicBezTo>
                    <a:pt x="51" y="86"/>
                    <a:pt x="51" y="86"/>
                    <a:pt x="51" y="87"/>
                  </a:cubicBezTo>
                  <a:cubicBezTo>
                    <a:pt x="52" y="87"/>
                    <a:pt x="52" y="87"/>
                    <a:pt x="53" y="87"/>
                  </a:cubicBezTo>
                  <a:cubicBezTo>
                    <a:pt x="53" y="87"/>
                    <a:pt x="53" y="88"/>
                    <a:pt x="53" y="89"/>
                  </a:cubicBezTo>
                  <a:cubicBezTo>
                    <a:pt x="53" y="89"/>
                    <a:pt x="53" y="90"/>
                    <a:pt x="53" y="90"/>
                  </a:cubicBezTo>
                  <a:cubicBezTo>
                    <a:pt x="53" y="91"/>
                    <a:pt x="53" y="91"/>
                    <a:pt x="53" y="92"/>
                  </a:cubicBezTo>
                  <a:cubicBezTo>
                    <a:pt x="53" y="92"/>
                    <a:pt x="54" y="92"/>
                    <a:pt x="55" y="92"/>
                  </a:cubicBezTo>
                  <a:cubicBezTo>
                    <a:pt x="55" y="92"/>
                    <a:pt x="55" y="93"/>
                    <a:pt x="55" y="93"/>
                  </a:cubicBezTo>
                  <a:cubicBezTo>
                    <a:pt x="55" y="93"/>
                    <a:pt x="56" y="93"/>
                    <a:pt x="56" y="93"/>
                  </a:cubicBezTo>
                  <a:cubicBezTo>
                    <a:pt x="57" y="93"/>
                    <a:pt x="57" y="93"/>
                    <a:pt x="58" y="93"/>
                  </a:cubicBezTo>
                  <a:cubicBezTo>
                    <a:pt x="58" y="93"/>
                    <a:pt x="59" y="93"/>
                    <a:pt x="59" y="93"/>
                  </a:cubicBezTo>
                  <a:cubicBezTo>
                    <a:pt x="60" y="93"/>
                    <a:pt x="60" y="93"/>
                    <a:pt x="61" y="93"/>
                  </a:cubicBezTo>
                  <a:cubicBezTo>
                    <a:pt x="61" y="94"/>
                    <a:pt x="61" y="95"/>
                    <a:pt x="61" y="95"/>
                  </a:cubicBezTo>
                  <a:cubicBezTo>
                    <a:pt x="60" y="95"/>
                    <a:pt x="60" y="95"/>
                    <a:pt x="59" y="95"/>
                  </a:cubicBezTo>
                  <a:cubicBezTo>
                    <a:pt x="59" y="95"/>
                    <a:pt x="58" y="95"/>
                    <a:pt x="58" y="95"/>
                  </a:cubicBezTo>
                  <a:cubicBezTo>
                    <a:pt x="58" y="96"/>
                    <a:pt x="58" y="96"/>
                    <a:pt x="58" y="97"/>
                  </a:cubicBezTo>
                  <a:cubicBezTo>
                    <a:pt x="58" y="97"/>
                    <a:pt x="58" y="98"/>
                    <a:pt x="58" y="98"/>
                  </a:cubicBezTo>
                  <a:cubicBezTo>
                    <a:pt x="58" y="99"/>
                    <a:pt x="58" y="99"/>
                    <a:pt x="58" y="100"/>
                  </a:cubicBezTo>
                  <a:cubicBezTo>
                    <a:pt x="58" y="100"/>
                    <a:pt x="58" y="101"/>
                    <a:pt x="58" y="102"/>
                  </a:cubicBezTo>
                  <a:cubicBezTo>
                    <a:pt x="58" y="102"/>
                    <a:pt x="58" y="103"/>
                    <a:pt x="58" y="103"/>
                  </a:cubicBezTo>
                  <a:cubicBezTo>
                    <a:pt x="58" y="103"/>
                    <a:pt x="59" y="103"/>
                    <a:pt x="59" y="103"/>
                  </a:cubicBezTo>
                  <a:cubicBezTo>
                    <a:pt x="59" y="104"/>
                    <a:pt x="59" y="104"/>
                    <a:pt x="59" y="105"/>
                  </a:cubicBezTo>
                  <a:cubicBezTo>
                    <a:pt x="59" y="105"/>
                    <a:pt x="59" y="106"/>
                    <a:pt x="59" y="106"/>
                  </a:cubicBezTo>
                  <a:cubicBezTo>
                    <a:pt x="59" y="106"/>
                    <a:pt x="58" y="106"/>
                    <a:pt x="58" y="106"/>
                  </a:cubicBezTo>
                  <a:cubicBezTo>
                    <a:pt x="57" y="106"/>
                    <a:pt x="57" y="106"/>
                    <a:pt x="56" y="106"/>
                  </a:cubicBezTo>
                  <a:cubicBezTo>
                    <a:pt x="56" y="107"/>
                    <a:pt x="56" y="107"/>
                    <a:pt x="56" y="108"/>
                  </a:cubicBezTo>
                  <a:cubicBezTo>
                    <a:pt x="56" y="108"/>
                    <a:pt x="55" y="108"/>
                    <a:pt x="55" y="108"/>
                  </a:cubicBezTo>
                  <a:cubicBezTo>
                    <a:pt x="54" y="108"/>
                    <a:pt x="53" y="108"/>
                    <a:pt x="53" y="108"/>
                  </a:cubicBezTo>
                  <a:cubicBezTo>
                    <a:pt x="53" y="108"/>
                    <a:pt x="53" y="109"/>
                    <a:pt x="53" y="110"/>
                  </a:cubicBezTo>
                  <a:cubicBezTo>
                    <a:pt x="52" y="110"/>
                    <a:pt x="52" y="110"/>
                    <a:pt x="51" y="110"/>
                  </a:cubicBezTo>
                  <a:cubicBezTo>
                    <a:pt x="51" y="110"/>
                    <a:pt x="51" y="111"/>
                    <a:pt x="51" y="111"/>
                  </a:cubicBezTo>
                  <a:cubicBezTo>
                    <a:pt x="51" y="111"/>
                    <a:pt x="50" y="111"/>
                    <a:pt x="50" y="111"/>
                  </a:cubicBezTo>
                  <a:cubicBezTo>
                    <a:pt x="50" y="112"/>
                    <a:pt x="50" y="112"/>
                    <a:pt x="50" y="113"/>
                  </a:cubicBezTo>
                  <a:cubicBezTo>
                    <a:pt x="49" y="113"/>
                    <a:pt x="49" y="113"/>
                    <a:pt x="48" y="113"/>
                  </a:cubicBezTo>
                  <a:cubicBezTo>
                    <a:pt x="48" y="113"/>
                    <a:pt x="48" y="114"/>
                    <a:pt x="48" y="114"/>
                  </a:cubicBezTo>
                  <a:cubicBezTo>
                    <a:pt x="48" y="115"/>
                    <a:pt x="48" y="116"/>
                    <a:pt x="48" y="116"/>
                  </a:cubicBezTo>
                  <a:cubicBezTo>
                    <a:pt x="48" y="116"/>
                    <a:pt x="47" y="116"/>
                    <a:pt x="47" y="116"/>
                  </a:cubicBezTo>
                  <a:cubicBezTo>
                    <a:pt x="46" y="116"/>
                    <a:pt x="46" y="116"/>
                    <a:pt x="45" y="116"/>
                  </a:cubicBezTo>
                  <a:cubicBezTo>
                    <a:pt x="45" y="116"/>
                    <a:pt x="45" y="115"/>
                    <a:pt x="45" y="114"/>
                  </a:cubicBezTo>
                  <a:cubicBezTo>
                    <a:pt x="45" y="114"/>
                    <a:pt x="45" y="113"/>
                    <a:pt x="45" y="113"/>
                  </a:cubicBezTo>
                  <a:cubicBezTo>
                    <a:pt x="46" y="113"/>
                    <a:pt x="46" y="113"/>
                    <a:pt x="47" y="113"/>
                  </a:cubicBezTo>
                  <a:cubicBezTo>
                    <a:pt x="47" y="112"/>
                    <a:pt x="47" y="112"/>
                    <a:pt x="47" y="111"/>
                  </a:cubicBezTo>
                  <a:cubicBezTo>
                    <a:pt x="46" y="111"/>
                    <a:pt x="46" y="111"/>
                    <a:pt x="45" y="111"/>
                  </a:cubicBezTo>
                  <a:cubicBezTo>
                    <a:pt x="45" y="111"/>
                    <a:pt x="45" y="110"/>
                    <a:pt x="45" y="110"/>
                  </a:cubicBezTo>
                  <a:cubicBezTo>
                    <a:pt x="45" y="110"/>
                    <a:pt x="44" y="110"/>
                    <a:pt x="44" y="110"/>
                  </a:cubicBezTo>
                  <a:cubicBezTo>
                    <a:pt x="44" y="109"/>
                    <a:pt x="44" y="108"/>
                    <a:pt x="44" y="108"/>
                  </a:cubicBezTo>
                  <a:cubicBezTo>
                    <a:pt x="43" y="108"/>
                    <a:pt x="43" y="108"/>
                    <a:pt x="42" y="108"/>
                  </a:cubicBezTo>
                  <a:cubicBezTo>
                    <a:pt x="42" y="107"/>
                    <a:pt x="42" y="107"/>
                    <a:pt x="42" y="106"/>
                  </a:cubicBezTo>
                  <a:cubicBezTo>
                    <a:pt x="42" y="106"/>
                    <a:pt x="42" y="105"/>
                    <a:pt x="42" y="105"/>
                  </a:cubicBezTo>
                  <a:cubicBezTo>
                    <a:pt x="42" y="105"/>
                    <a:pt x="41" y="105"/>
                    <a:pt x="41" y="105"/>
                  </a:cubicBezTo>
                  <a:cubicBezTo>
                    <a:pt x="41" y="104"/>
                    <a:pt x="41" y="104"/>
                    <a:pt x="41" y="103"/>
                  </a:cubicBezTo>
                  <a:cubicBezTo>
                    <a:pt x="40" y="103"/>
                    <a:pt x="39" y="103"/>
                    <a:pt x="39" y="103"/>
                  </a:cubicBezTo>
                  <a:cubicBezTo>
                    <a:pt x="39" y="103"/>
                    <a:pt x="39" y="102"/>
                    <a:pt x="39" y="102"/>
                  </a:cubicBezTo>
                  <a:cubicBezTo>
                    <a:pt x="39" y="101"/>
                    <a:pt x="39" y="100"/>
                    <a:pt x="39" y="100"/>
                  </a:cubicBezTo>
                  <a:cubicBezTo>
                    <a:pt x="38" y="100"/>
                    <a:pt x="38" y="100"/>
                    <a:pt x="37" y="100"/>
                  </a:cubicBezTo>
                  <a:cubicBezTo>
                    <a:pt x="37" y="99"/>
                    <a:pt x="37" y="99"/>
                    <a:pt x="37" y="98"/>
                  </a:cubicBezTo>
                  <a:cubicBezTo>
                    <a:pt x="38" y="98"/>
                    <a:pt x="38" y="98"/>
                    <a:pt x="39" y="98"/>
                  </a:cubicBezTo>
                  <a:cubicBezTo>
                    <a:pt x="39" y="98"/>
                    <a:pt x="39" y="97"/>
                    <a:pt x="39" y="97"/>
                  </a:cubicBezTo>
                  <a:cubicBezTo>
                    <a:pt x="39" y="96"/>
                    <a:pt x="39" y="96"/>
                    <a:pt x="39" y="95"/>
                  </a:cubicBezTo>
                  <a:cubicBezTo>
                    <a:pt x="39" y="95"/>
                    <a:pt x="39" y="94"/>
                    <a:pt x="39" y="93"/>
                  </a:cubicBezTo>
                  <a:cubicBezTo>
                    <a:pt x="38" y="93"/>
                    <a:pt x="38" y="93"/>
                    <a:pt x="37" y="93"/>
                  </a:cubicBezTo>
                  <a:cubicBezTo>
                    <a:pt x="37" y="93"/>
                    <a:pt x="37" y="92"/>
                    <a:pt x="37" y="92"/>
                  </a:cubicBezTo>
                  <a:cubicBezTo>
                    <a:pt x="37" y="92"/>
                    <a:pt x="36" y="92"/>
                    <a:pt x="36" y="92"/>
                  </a:cubicBezTo>
                  <a:cubicBezTo>
                    <a:pt x="36" y="91"/>
                    <a:pt x="36" y="91"/>
                    <a:pt x="36" y="90"/>
                  </a:cubicBezTo>
                  <a:cubicBezTo>
                    <a:pt x="35" y="90"/>
                    <a:pt x="35" y="90"/>
                    <a:pt x="34" y="90"/>
                  </a:cubicBezTo>
                  <a:cubicBezTo>
                    <a:pt x="34" y="90"/>
                    <a:pt x="33" y="90"/>
                    <a:pt x="33" y="90"/>
                  </a:cubicBezTo>
                  <a:cubicBezTo>
                    <a:pt x="33" y="91"/>
                    <a:pt x="33" y="91"/>
                    <a:pt x="33" y="92"/>
                  </a:cubicBezTo>
                  <a:cubicBezTo>
                    <a:pt x="32" y="92"/>
                    <a:pt x="32" y="92"/>
                    <a:pt x="31" y="92"/>
                  </a:cubicBezTo>
                  <a:cubicBezTo>
                    <a:pt x="31" y="92"/>
                    <a:pt x="31" y="93"/>
                    <a:pt x="31" y="93"/>
                  </a:cubicBezTo>
                  <a:cubicBezTo>
                    <a:pt x="31" y="93"/>
                    <a:pt x="30" y="93"/>
                    <a:pt x="29" y="93"/>
                  </a:cubicBezTo>
                  <a:cubicBezTo>
                    <a:pt x="29" y="93"/>
                    <a:pt x="29" y="92"/>
                    <a:pt x="29" y="92"/>
                  </a:cubicBezTo>
                  <a:cubicBezTo>
                    <a:pt x="29" y="91"/>
                    <a:pt x="29" y="91"/>
                    <a:pt x="29" y="90"/>
                  </a:cubicBezTo>
                  <a:cubicBezTo>
                    <a:pt x="29" y="90"/>
                    <a:pt x="28" y="90"/>
                    <a:pt x="28" y="90"/>
                  </a:cubicBezTo>
                  <a:cubicBezTo>
                    <a:pt x="28" y="91"/>
                    <a:pt x="28" y="91"/>
                    <a:pt x="28" y="92"/>
                  </a:cubicBezTo>
                  <a:cubicBezTo>
                    <a:pt x="27" y="92"/>
                    <a:pt x="27" y="92"/>
                    <a:pt x="26" y="92"/>
                  </a:cubicBezTo>
                  <a:cubicBezTo>
                    <a:pt x="26" y="92"/>
                    <a:pt x="26" y="93"/>
                    <a:pt x="26" y="93"/>
                  </a:cubicBezTo>
                  <a:cubicBezTo>
                    <a:pt x="26" y="94"/>
                    <a:pt x="26" y="95"/>
                    <a:pt x="26" y="95"/>
                  </a:cubicBezTo>
                  <a:cubicBezTo>
                    <a:pt x="27" y="95"/>
                    <a:pt x="27" y="95"/>
                    <a:pt x="28" y="95"/>
                  </a:cubicBezTo>
                  <a:cubicBezTo>
                    <a:pt x="28" y="95"/>
                    <a:pt x="29" y="95"/>
                    <a:pt x="29" y="95"/>
                  </a:cubicBezTo>
                  <a:cubicBezTo>
                    <a:pt x="29" y="96"/>
                    <a:pt x="29" y="96"/>
                    <a:pt x="29" y="97"/>
                  </a:cubicBezTo>
                  <a:cubicBezTo>
                    <a:pt x="29" y="97"/>
                    <a:pt x="29" y="98"/>
                    <a:pt x="29" y="98"/>
                  </a:cubicBezTo>
                  <a:cubicBezTo>
                    <a:pt x="29" y="98"/>
                    <a:pt x="28" y="98"/>
                    <a:pt x="28" y="98"/>
                  </a:cubicBezTo>
                  <a:cubicBezTo>
                    <a:pt x="28" y="99"/>
                    <a:pt x="28" y="99"/>
                    <a:pt x="28" y="100"/>
                  </a:cubicBezTo>
                  <a:cubicBezTo>
                    <a:pt x="28" y="100"/>
                    <a:pt x="29" y="100"/>
                    <a:pt x="29" y="100"/>
                  </a:cubicBezTo>
                  <a:cubicBezTo>
                    <a:pt x="29" y="100"/>
                    <a:pt x="29" y="101"/>
                    <a:pt x="29" y="102"/>
                  </a:cubicBezTo>
                  <a:cubicBezTo>
                    <a:pt x="29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6" y="102"/>
                  </a:cubicBezTo>
                  <a:cubicBezTo>
                    <a:pt x="26" y="102"/>
                    <a:pt x="25" y="102"/>
                    <a:pt x="25" y="102"/>
                  </a:cubicBezTo>
                  <a:cubicBezTo>
                    <a:pt x="25" y="102"/>
                    <a:pt x="25" y="103"/>
                    <a:pt x="25" y="103"/>
                  </a:cubicBezTo>
                  <a:cubicBezTo>
                    <a:pt x="24" y="103"/>
                    <a:pt x="24" y="103"/>
                    <a:pt x="23" y="103"/>
                  </a:cubicBezTo>
                  <a:cubicBezTo>
                    <a:pt x="23" y="104"/>
                    <a:pt x="23" y="104"/>
                    <a:pt x="23" y="105"/>
                  </a:cubicBezTo>
                  <a:cubicBezTo>
                    <a:pt x="23" y="105"/>
                    <a:pt x="22" y="105"/>
                    <a:pt x="22" y="105"/>
                  </a:cubicBezTo>
                  <a:cubicBezTo>
                    <a:pt x="21" y="105"/>
                    <a:pt x="21" y="105"/>
                    <a:pt x="20" y="105"/>
                  </a:cubicBezTo>
                  <a:cubicBezTo>
                    <a:pt x="20" y="105"/>
                    <a:pt x="20" y="106"/>
                    <a:pt x="20" y="106"/>
                  </a:cubicBezTo>
                  <a:cubicBezTo>
                    <a:pt x="20" y="107"/>
                    <a:pt x="20" y="107"/>
                    <a:pt x="20" y="108"/>
                  </a:cubicBezTo>
                  <a:cubicBezTo>
                    <a:pt x="20" y="108"/>
                    <a:pt x="20" y="109"/>
                    <a:pt x="20" y="110"/>
                  </a:cubicBezTo>
                  <a:cubicBezTo>
                    <a:pt x="20" y="110"/>
                    <a:pt x="20" y="111"/>
                    <a:pt x="20" y="111"/>
                  </a:cubicBezTo>
                  <a:cubicBezTo>
                    <a:pt x="20" y="111"/>
                    <a:pt x="19" y="111"/>
                    <a:pt x="19" y="111"/>
                  </a:cubicBezTo>
                  <a:cubicBezTo>
                    <a:pt x="19" y="112"/>
                    <a:pt x="19" y="112"/>
                    <a:pt x="19" y="113"/>
                  </a:cubicBezTo>
                  <a:cubicBezTo>
                    <a:pt x="19" y="113"/>
                    <a:pt x="19" y="114"/>
                    <a:pt x="19" y="114"/>
                  </a:cubicBezTo>
                  <a:cubicBezTo>
                    <a:pt x="19" y="114"/>
                    <a:pt x="20" y="114"/>
                    <a:pt x="20" y="114"/>
                  </a:cubicBezTo>
                  <a:cubicBezTo>
                    <a:pt x="21" y="114"/>
                    <a:pt x="21" y="114"/>
                    <a:pt x="22" y="114"/>
                  </a:cubicBezTo>
                  <a:cubicBezTo>
                    <a:pt x="22" y="114"/>
                    <a:pt x="23" y="114"/>
                    <a:pt x="23" y="114"/>
                  </a:cubicBezTo>
                  <a:cubicBezTo>
                    <a:pt x="24" y="114"/>
                    <a:pt x="24" y="114"/>
                    <a:pt x="25" y="114"/>
                  </a:cubicBezTo>
                  <a:cubicBezTo>
                    <a:pt x="25" y="114"/>
                    <a:pt x="26" y="114"/>
                    <a:pt x="26" y="114"/>
                  </a:cubicBezTo>
                  <a:cubicBezTo>
                    <a:pt x="27" y="114"/>
                    <a:pt x="27" y="114"/>
                    <a:pt x="28" y="114"/>
                  </a:cubicBezTo>
                  <a:cubicBezTo>
                    <a:pt x="28" y="114"/>
                    <a:pt x="28" y="113"/>
                    <a:pt x="28" y="113"/>
                  </a:cubicBezTo>
                  <a:cubicBezTo>
                    <a:pt x="28" y="113"/>
                    <a:pt x="29" y="113"/>
                    <a:pt x="29" y="113"/>
                  </a:cubicBezTo>
                  <a:cubicBezTo>
                    <a:pt x="29" y="112"/>
                    <a:pt x="29" y="112"/>
                    <a:pt x="29" y="111"/>
                  </a:cubicBezTo>
                  <a:cubicBezTo>
                    <a:pt x="29" y="111"/>
                    <a:pt x="29" y="110"/>
                    <a:pt x="29" y="110"/>
                  </a:cubicBezTo>
                  <a:cubicBezTo>
                    <a:pt x="29" y="109"/>
                    <a:pt x="29" y="108"/>
                    <a:pt x="29" y="108"/>
                  </a:cubicBezTo>
                  <a:cubicBezTo>
                    <a:pt x="29" y="107"/>
                    <a:pt x="29" y="107"/>
                    <a:pt x="29" y="106"/>
                  </a:cubicBezTo>
                  <a:cubicBezTo>
                    <a:pt x="30" y="106"/>
                    <a:pt x="31" y="106"/>
                    <a:pt x="31" y="106"/>
                  </a:cubicBezTo>
                  <a:cubicBezTo>
                    <a:pt x="31" y="106"/>
                    <a:pt x="31" y="105"/>
                    <a:pt x="31" y="105"/>
                  </a:cubicBezTo>
                  <a:cubicBezTo>
                    <a:pt x="32" y="105"/>
                    <a:pt x="32" y="105"/>
                    <a:pt x="33" y="105"/>
                  </a:cubicBezTo>
                  <a:cubicBezTo>
                    <a:pt x="33" y="105"/>
                    <a:pt x="33" y="106"/>
                    <a:pt x="33" y="106"/>
                  </a:cubicBezTo>
                  <a:cubicBezTo>
                    <a:pt x="33" y="106"/>
                    <a:pt x="34" y="106"/>
                    <a:pt x="34" y="106"/>
                  </a:cubicBezTo>
                  <a:cubicBezTo>
                    <a:pt x="34" y="107"/>
                    <a:pt x="34" y="107"/>
                    <a:pt x="34" y="108"/>
                  </a:cubicBezTo>
                  <a:cubicBezTo>
                    <a:pt x="34" y="108"/>
                    <a:pt x="33" y="108"/>
                    <a:pt x="33" y="108"/>
                  </a:cubicBezTo>
                  <a:cubicBezTo>
                    <a:pt x="32" y="108"/>
                    <a:pt x="32" y="108"/>
                    <a:pt x="31" y="108"/>
                  </a:cubicBezTo>
                  <a:cubicBezTo>
                    <a:pt x="31" y="108"/>
                    <a:pt x="31" y="109"/>
                    <a:pt x="31" y="110"/>
                  </a:cubicBezTo>
                  <a:cubicBezTo>
                    <a:pt x="31" y="110"/>
                    <a:pt x="31" y="111"/>
                    <a:pt x="31" y="111"/>
                  </a:cubicBezTo>
                  <a:cubicBezTo>
                    <a:pt x="31" y="112"/>
                    <a:pt x="31" y="112"/>
                    <a:pt x="31" y="113"/>
                  </a:cubicBezTo>
                  <a:cubicBezTo>
                    <a:pt x="31" y="113"/>
                    <a:pt x="30" y="113"/>
                    <a:pt x="29" y="113"/>
                  </a:cubicBezTo>
                  <a:cubicBezTo>
                    <a:pt x="29" y="113"/>
                    <a:pt x="29" y="114"/>
                    <a:pt x="29" y="114"/>
                  </a:cubicBezTo>
                  <a:cubicBezTo>
                    <a:pt x="30" y="114"/>
                    <a:pt x="31" y="114"/>
                    <a:pt x="31" y="114"/>
                  </a:cubicBezTo>
                  <a:cubicBezTo>
                    <a:pt x="31" y="115"/>
                    <a:pt x="31" y="116"/>
                    <a:pt x="31" y="116"/>
                  </a:cubicBezTo>
                  <a:cubicBezTo>
                    <a:pt x="31" y="117"/>
                    <a:pt x="31" y="117"/>
                    <a:pt x="31" y="118"/>
                  </a:cubicBezTo>
                  <a:cubicBezTo>
                    <a:pt x="31" y="118"/>
                    <a:pt x="30" y="118"/>
                    <a:pt x="29" y="118"/>
                  </a:cubicBezTo>
                  <a:cubicBezTo>
                    <a:pt x="29" y="118"/>
                    <a:pt x="29" y="119"/>
                    <a:pt x="29" y="119"/>
                  </a:cubicBezTo>
                  <a:cubicBezTo>
                    <a:pt x="29" y="120"/>
                    <a:pt x="29" y="120"/>
                    <a:pt x="29" y="121"/>
                  </a:cubicBezTo>
                  <a:cubicBezTo>
                    <a:pt x="30" y="121"/>
                    <a:pt x="31" y="121"/>
                    <a:pt x="31" y="121"/>
                  </a:cubicBezTo>
                  <a:cubicBezTo>
                    <a:pt x="32" y="121"/>
                    <a:pt x="33" y="121"/>
                    <a:pt x="34" y="121"/>
                  </a:cubicBezTo>
                  <a:cubicBezTo>
                    <a:pt x="34" y="120"/>
                    <a:pt x="34" y="120"/>
                    <a:pt x="34" y="119"/>
                  </a:cubicBezTo>
                  <a:cubicBezTo>
                    <a:pt x="35" y="119"/>
                    <a:pt x="35" y="119"/>
                    <a:pt x="36" y="119"/>
                  </a:cubicBezTo>
                  <a:cubicBezTo>
                    <a:pt x="36" y="119"/>
                    <a:pt x="37" y="119"/>
                    <a:pt x="37" y="119"/>
                  </a:cubicBezTo>
                  <a:cubicBezTo>
                    <a:pt x="37" y="119"/>
                    <a:pt x="37" y="118"/>
                    <a:pt x="37" y="118"/>
                  </a:cubicBezTo>
                  <a:cubicBezTo>
                    <a:pt x="38" y="118"/>
                    <a:pt x="38" y="118"/>
                    <a:pt x="39" y="118"/>
                  </a:cubicBezTo>
                  <a:cubicBezTo>
                    <a:pt x="39" y="118"/>
                    <a:pt x="40" y="118"/>
                    <a:pt x="41" y="118"/>
                  </a:cubicBezTo>
                  <a:cubicBezTo>
                    <a:pt x="41" y="118"/>
                    <a:pt x="42" y="118"/>
                    <a:pt x="42" y="118"/>
                  </a:cubicBezTo>
                  <a:cubicBezTo>
                    <a:pt x="43" y="118"/>
                    <a:pt x="43" y="118"/>
                    <a:pt x="44" y="118"/>
                  </a:cubicBezTo>
                  <a:cubicBezTo>
                    <a:pt x="44" y="118"/>
                    <a:pt x="44" y="119"/>
                    <a:pt x="44" y="119"/>
                  </a:cubicBezTo>
                  <a:cubicBezTo>
                    <a:pt x="43" y="119"/>
                    <a:pt x="43" y="119"/>
                    <a:pt x="42" y="119"/>
                  </a:cubicBezTo>
                  <a:cubicBezTo>
                    <a:pt x="42" y="120"/>
                    <a:pt x="42" y="120"/>
                    <a:pt x="42" y="121"/>
                  </a:cubicBezTo>
                  <a:cubicBezTo>
                    <a:pt x="42" y="121"/>
                    <a:pt x="41" y="121"/>
                    <a:pt x="41" y="121"/>
                  </a:cubicBezTo>
                  <a:cubicBezTo>
                    <a:pt x="40" y="121"/>
                    <a:pt x="39" y="121"/>
                    <a:pt x="39" y="121"/>
                  </a:cubicBezTo>
                  <a:cubicBezTo>
                    <a:pt x="38" y="121"/>
                    <a:pt x="38" y="121"/>
                    <a:pt x="37" y="121"/>
                  </a:cubicBezTo>
                  <a:cubicBezTo>
                    <a:pt x="37" y="121"/>
                    <a:pt x="37" y="122"/>
                    <a:pt x="37" y="122"/>
                  </a:cubicBezTo>
                  <a:cubicBezTo>
                    <a:pt x="37" y="122"/>
                    <a:pt x="36" y="122"/>
                    <a:pt x="36" y="122"/>
                  </a:cubicBezTo>
                  <a:cubicBezTo>
                    <a:pt x="35" y="122"/>
                    <a:pt x="35" y="122"/>
                    <a:pt x="34" y="122"/>
                  </a:cubicBezTo>
                  <a:cubicBezTo>
                    <a:pt x="34" y="122"/>
                    <a:pt x="33" y="122"/>
                    <a:pt x="33" y="122"/>
                  </a:cubicBezTo>
                  <a:cubicBezTo>
                    <a:pt x="33" y="123"/>
                    <a:pt x="33" y="124"/>
                    <a:pt x="33" y="124"/>
                  </a:cubicBezTo>
                  <a:cubicBezTo>
                    <a:pt x="33" y="125"/>
                    <a:pt x="33" y="125"/>
                    <a:pt x="33" y="126"/>
                  </a:cubicBezTo>
                  <a:cubicBezTo>
                    <a:pt x="33" y="126"/>
                    <a:pt x="33" y="127"/>
                    <a:pt x="33" y="127"/>
                  </a:cubicBezTo>
                  <a:cubicBezTo>
                    <a:pt x="33" y="127"/>
                    <a:pt x="34" y="127"/>
                    <a:pt x="34" y="127"/>
                  </a:cubicBezTo>
                  <a:cubicBezTo>
                    <a:pt x="35" y="127"/>
                    <a:pt x="35" y="127"/>
                    <a:pt x="36" y="127"/>
                  </a:cubicBezTo>
                  <a:cubicBezTo>
                    <a:pt x="36" y="128"/>
                    <a:pt x="36" y="128"/>
                    <a:pt x="36" y="129"/>
                  </a:cubicBezTo>
                  <a:cubicBezTo>
                    <a:pt x="36" y="129"/>
                    <a:pt x="37" y="129"/>
                    <a:pt x="37" y="129"/>
                  </a:cubicBezTo>
                  <a:cubicBezTo>
                    <a:pt x="37" y="129"/>
                    <a:pt x="37" y="130"/>
                    <a:pt x="37" y="131"/>
                  </a:cubicBezTo>
                  <a:cubicBezTo>
                    <a:pt x="38" y="131"/>
                    <a:pt x="38" y="131"/>
                    <a:pt x="39" y="131"/>
                  </a:cubicBezTo>
                  <a:cubicBezTo>
                    <a:pt x="39" y="131"/>
                    <a:pt x="39" y="132"/>
                    <a:pt x="39" y="132"/>
                  </a:cubicBezTo>
                  <a:cubicBezTo>
                    <a:pt x="39" y="132"/>
                    <a:pt x="40" y="132"/>
                    <a:pt x="41" y="132"/>
                  </a:cubicBezTo>
                  <a:cubicBezTo>
                    <a:pt x="41" y="133"/>
                    <a:pt x="41" y="133"/>
                    <a:pt x="41" y="134"/>
                  </a:cubicBezTo>
                  <a:cubicBezTo>
                    <a:pt x="41" y="134"/>
                    <a:pt x="41" y="135"/>
                    <a:pt x="41" y="135"/>
                  </a:cubicBezTo>
                  <a:cubicBezTo>
                    <a:pt x="40" y="135"/>
                    <a:pt x="39" y="135"/>
                    <a:pt x="39" y="135"/>
                  </a:cubicBezTo>
                  <a:cubicBezTo>
                    <a:pt x="39" y="136"/>
                    <a:pt x="39" y="136"/>
                    <a:pt x="39" y="137"/>
                  </a:cubicBezTo>
                  <a:cubicBezTo>
                    <a:pt x="39" y="137"/>
                    <a:pt x="39" y="138"/>
                    <a:pt x="39" y="139"/>
                  </a:cubicBezTo>
                  <a:cubicBezTo>
                    <a:pt x="38" y="139"/>
                    <a:pt x="38" y="139"/>
                    <a:pt x="37" y="139"/>
                  </a:cubicBezTo>
                  <a:cubicBezTo>
                    <a:pt x="37" y="139"/>
                    <a:pt x="37" y="140"/>
                    <a:pt x="37" y="140"/>
                  </a:cubicBezTo>
                  <a:cubicBezTo>
                    <a:pt x="37" y="140"/>
                    <a:pt x="36" y="140"/>
                    <a:pt x="36" y="140"/>
                  </a:cubicBezTo>
                  <a:cubicBezTo>
                    <a:pt x="35" y="140"/>
                    <a:pt x="35" y="140"/>
                    <a:pt x="34" y="140"/>
                  </a:cubicBezTo>
                  <a:cubicBezTo>
                    <a:pt x="34" y="140"/>
                    <a:pt x="33" y="140"/>
                    <a:pt x="33" y="140"/>
                  </a:cubicBezTo>
                  <a:cubicBezTo>
                    <a:pt x="32" y="140"/>
                    <a:pt x="32" y="140"/>
                    <a:pt x="31" y="140"/>
                  </a:cubicBezTo>
                  <a:cubicBezTo>
                    <a:pt x="31" y="140"/>
                    <a:pt x="31" y="139"/>
                    <a:pt x="31" y="139"/>
                  </a:cubicBezTo>
                  <a:cubicBezTo>
                    <a:pt x="31" y="139"/>
                    <a:pt x="30" y="139"/>
                    <a:pt x="29" y="139"/>
                  </a:cubicBezTo>
                  <a:cubicBezTo>
                    <a:pt x="29" y="139"/>
                    <a:pt x="28" y="139"/>
                    <a:pt x="28" y="139"/>
                  </a:cubicBezTo>
                  <a:cubicBezTo>
                    <a:pt x="27" y="139"/>
                    <a:pt x="27" y="139"/>
                    <a:pt x="26" y="139"/>
                  </a:cubicBezTo>
                  <a:cubicBezTo>
                    <a:pt x="26" y="139"/>
                    <a:pt x="25" y="139"/>
                    <a:pt x="25" y="139"/>
                  </a:cubicBezTo>
                  <a:cubicBezTo>
                    <a:pt x="24" y="139"/>
                    <a:pt x="24" y="139"/>
                    <a:pt x="23" y="139"/>
                  </a:cubicBezTo>
                  <a:cubicBezTo>
                    <a:pt x="23" y="139"/>
                    <a:pt x="23" y="140"/>
                    <a:pt x="23" y="140"/>
                  </a:cubicBezTo>
                  <a:cubicBezTo>
                    <a:pt x="23" y="140"/>
                    <a:pt x="22" y="140"/>
                    <a:pt x="22" y="140"/>
                  </a:cubicBezTo>
                  <a:cubicBezTo>
                    <a:pt x="22" y="141"/>
                    <a:pt x="22" y="141"/>
                    <a:pt x="22" y="142"/>
                  </a:cubicBezTo>
                  <a:cubicBezTo>
                    <a:pt x="22" y="142"/>
                    <a:pt x="22" y="143"/>
                    <a:pt x="22" y="144"/>
                  </a:cubicBezTo>
                  <a:cubicBezTo>
                    <a:pt x="22" y="144"/>
                    <a:pt x="22" y="145"/>
                    <a:pt x="22" y="145"/>
                  </a:cubicBezTo>
                  <a:cubicBezTo>
                    <a:pt x="22" y="146"/>
                    <a:pt x="22" y="146"/>
                    <a:pt x="22" y="147"/>
                  </a:cubicBezTo>
                  <a:cubicBezTo>
                    <a:pt x="22" y="147"/>
                    <a:pt x="22" y="148"/>
                    <a:pt x="22" y="148"/>
                  </a:cubicBezTo>
                  <a:cubicBezTo>
                    <a:pt x="22" y="149"/>
                    <a:pt x="22" y="149"/>
                    <a:pt x="22" y="150"/>
                  </a:cubicBezTo>
                  <a:cubicBezTo>
                    <a:pt x="22" y="150"/>
                    <a:pt x="22" y="151"/>
                    <a:pt x="22" y="151"/>
                  </a:cubicBezTo>
                  <a:cubicBezTo>
                    <a:pt x="22" y="152"/>
                    <a:pt x="22" y="153"/>
                    <a:pt x="22" y="153"/>
                  </a:cubicBezTo>
                  <a:cubicBezTo>
                    <a:pt x="21" y="153"/>
                    <a:pt x="21" y="153"/>
                    <a:pt x="20" y="153"/>
                  </a:cubicBezTo>
                  <a:cubicBezTo>
                    <a:pt x="20" y="154"/>
                    <a:pt x="20" y="154"/>
                    <a:pt x="20" y="155"/>
                  </a:cubicBezTo>
                  <a:cubicBezTo>
                    <a:pt x="21" y="155"/>
                    <a:pt x="21" y="155"/>
                    <a:pt x="22" y="155"/>
                  </a:cubicBezTo>
                  <a:cubicBezTo>
                    <a:pt x="22" y="155"/>
                    <a:pt x="22" y="156"/>
                    <a:pt x="22" y="156"/>
                  </a:cubicBezTo>
                  <a:cubicBezTo>
                    <a:pt x="22" y="157"/>
                    <a:pt x="22" y="157"/>
                    <a:pt x="22" y="158"/>
                  </a:cubicBezTo>
                  <a:cubicBezTo>
                    <a:pt x="22" y="159"/>
                    <a:pt x="22" y="159"/>
                    <a:pt x="22" y="160"/>
                  </a:cubicBezTo>
                  <a:cubicBezTo>
                    <a:pt x="22" y="160"/>
                    <a:pt x="23" y="160"/>
                    <a:pt x="23" y="160"/>
                  </a:cubicBezTo>
                  <a:cubicBezTo>
                    <a:pt x="24" y="160"/>
                    <a:pt x="24" y="160"/>
                    <a:pt x="25" y="160"/>
                  </a:cubicBezTo>
                  <a:cubicBezTo>
                    <a:pt x="25" y="160"/>
                    <a:pt x="26" y="160"/>
                    <a:pt x="26" y="160"/>
                  </a:cubicBezTo>
                  <a:cubicBezTo>
                    <a:pt x="26" y="160"/>
                    <a:pt x="26" y="161"/>
                    <a:pt x="26" y="161"/>
                  </a:cubicBezTo>
                  <a:cubicBezTo>
                    <a:pt x="27" y="161"/>
                    <a:pt x="27" y="161"/>
                    <a:pt x="28" y="161"/>
                  </a:cubicBezTo>
                  <a:cubicBezTo>
                    <a:pt x="28" y="162"/>
                    <a:pt x="28" y="162"/>
                    <a:pt x="28" y="163"/>
                  </a:cubicBezTo>
                  <a:cubicBezTo>
                    <a:pt x="28" y="163"/>
                    <a:pt x="28" y="164"/>
                    <a:pt x="28" y="164"/>
                  </a:cubicBezTo>
                  <a:cubicBezTo>
                    <a:pt x="27" y="164"/>
                    <a:pt x="27" y="164"/>
                    <a:pt x="26" y="164"/>
                  </a:cubicBezTo>
                  <a:cubicBezTo>
                    <a:pt x="26" y="165"/>
                    <a:pt x="26" y="165"/>
                    <a:pt x="26" y="166"/>
                  </a:cubicBezTo>
                  <a:cubicBezTo>
                    <a:pt x="26" y="166"/>
                    <a:pt x="25" y="166"/>
                    <a:pt x="25" y="166"/>
                  </a:cubicBezTo>
                  <a:cubicBezTo>
                    <a:pt x="25" y="167"/>
                    <a:pt x="25" y="167"/>
                    <a:pt x="25" y="168"/>
                  </a:cubicBezTo>
                  <a:cubicBezTo>
                    <a:pt x="24" y="168"/>
                    <a:pt x="24" y="168"/>
                    <a:pt x="23" y="168"/>
                  </a:cubicBezTo>
                  <a:cubicBezTo>
                    <a:pt x="23" y="168"/>
                    <a:pt x="22" y="168"/>
                    <a:pt x="22" y="168"/>
                  </a:cubicBezTo>
                  <a:cubicBezTo>
                    <a:pt x="22" y="168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1"/>
                  </a:cubicBezTo>
                  <a:cubicBezTo>
                    <a:pt x="21" y="171"/>
                    <a:pt x="21" y="171"/>
                    <a:pt x="20" y="171"/>
                  </a:cubicBezTo>
                  <a:cubicBezTo>
                    <a:pt x="20" y="171"/>
                    <a:pt x="20" y="172"/>
                    <a:pt x="20" y="173"/>
                  </a:cubicBezTo>
                  <a:cubicBezTo>
                    <a:pt x="20" y="173"/>
                    <a:pt x="19" y="173"/>
                    <a:pt x="19" y="173"/>
                  </a:cubicBezTo>
                  <a:cubicBezTo>
                    <a:pt x="19" y="173"/>
                    <a:pt x="19" y="174"/>
                    <a:pt x="19" y="174"/>
                  </a:cubicBezTo>
                  <a:cubicBezTo>
                    <a:pt x="19" y="175"/>
                    <a:pt x="19" y="175"/>
                    <a:pt x="19" y="176"/>
                  </a:cubicBezTo>
                  <a:cubicBezTo>
                    <a:pt x="19" y="176"/>
                    <a:pt x="19" y="177"/>
                    <a:pt x="19" y="177"/>
                  </a:cubicBezTo>
                  <a:cubicBezTo>
                    <a:pt x="19" y="178"/>
                    <a:pt x="19" y="178"/>
                    <a:pt x="19" y="179"/>
                  </a:cubicBezTo>
                  <a:cubicBezTo>
                    <a:pt x="18" y="179"/>
                    <a:pt x="18" y="179"/>
                    <a:pt x="17" y="179"/>
                  </a:cubicBezTo>
                  <a:cubicBezTo>
                    <a:pt x="17" y="179"/>
                    <a:pt x="17" y="180"/>
                    <a:pt x="17" y="180"/>
                  </a:cubicBezTo>
                  <a:cubicBezTo>
                    <a:pt x="16" y="180"/>
                    <a:pt x="16" y="180"/>
                    <a:pt x="15" y="180"/>
                  </a:cubicBezTo>
                  <a:cubicBezTo>
                    <a:pt x="15" y="181"/>
                    <a:pt x="15" y="182"/>
                    <a:pt x="15" y="182"/>
                  </a:cubicBezTo>
                  <a:cubicBezTo>
                    <a:pt x="15" y="182"/>
                    <a:pt x="14" y="182"/>
                    <a:pt x="14" y="182"/>
                  </a:cubicBezTo>
                  <a:cubicBezTo>
                    <a:pt x="13" y="182"/>
                    <a:pt x="13" y="182"/>
                    <a:pt x="12" y="182"/>
                  </a:cubicBezTo>
                  <a:cubicBezTo>
                    <a:pt x="12" y="183"/>
                    <a:pt x="12" y="183"/>
                    <a:pt x="12" y="184"/>
                  </a:cubicBezTo>
                  <a:cubicBezTo>
                    <a:pt x="12" y="184"/>
                    <a:pt x="11" y="184"/>
                    <a:pt x="11" y="184"/>
                  </a:cubicBezTo>
                  <a:cubicBezTo>
                    <a:pt x="11" y="184"/>
                    <a:pt x="11" y="185"/>
                    <a:pt x="11" y="185"/>
                  </a:cubicBezTo>
                  <a:cubicBezTo>
                    <a:pt x="10" y="185"/>
                    <a:pt x="10" y="185"/>
                    <a:pt x="9" y="185"/>
                  </a:cubicBezTo>
                  <a:cubicBezTo>
                    <a:pt x="9" y="186"/>
                    <a:pt x="9" y="186"/>
                    <a:pt x="9" y="187"/>
                  </a:cubicBezTo>
                  <a:cubicBezTo>
                    <a:pt x="9" y="187"/>
                    <a:pt x="8" y="187"/>
                    <a:pt x="8" y="187"/>
                  </a:cubicBezTo>
                  <a:cubicBezTo>
                    <a:pt x="8" y="188"/>
                    <a:pt x="8" y="188"/>
                    <a:pt x="8" y="189"/>
                  </a:cubicBezTo>
                  <a:cubicBezTo>
                    <a:pt x="8" y="189"/>
                    <a:pt x="8" y="190"/>
                    <a:pt x="8" y="190"/>
                  </a:cubicBezTo>
                  <a:cubicBezTo>
                    <a:pt x="7" y="190"/>
                    <a:pt x="7" y="190"/>
                    <a:pt x="6" y="190"/>
                  </a:cubicBezTo>
                  <a:cubicBezTo>
                    <a:pt x="6" y="191"/>
                    <a:pt x="6" y="191"/>
                    <a:pt x="6" y="192"/>
                  </a:cubicBezTo>
                  <a:cubicBezTo>
                    <a:pt x="6" y="192"/>
                    <a:pt x="6" y="193"/>
                    <a:pt x="6" y="193"/>
                  </a:cubicBezTo>
                  <a:cubicBezTo>
                    <a:pt x="5" y="193"/>
                    <a:pt x="5" y="193"/>
                    <a:pt x="4" y="193"/>
                  </a:cubicBezTo>
                  <a:cubicBezTo>
                    <a:pt x="4" y="194"/>
                    <a:pt x="4" y="194"/>
                    <a:pt x="4" y="195"/>
                  </a:cubicBezTo>
                  <a:cubicBezTo>
                    <a:pt x="4" y="195"/>
                    <a:pt x="3" y="195"/>
                    <a:pt x="3" y="195"/>
                  </a:cubicBezTo>
                  <a:cubicBezTo>
                    <a:pt x="3" y="196"/>
                    <a:pt x="3" y="196"/>
                    <a:pt x="3" y="197"/>
                  </a:cubicBezTo>
                  <a:cubicBezTo>
                    <a:pt x="3" y="197"/>
                    <a:pt x="3" y="198"/>
                    <a:pt x="3" y="198"/>
                  </a:cubicBezTo>
                  <a:cubicBezTo>
                    <a:pt x="2" y="198"/>
                    <a:pt x="2" y="198"/>
                    <a:pt x="1" y="198"/>
                  </a:cubicBezTo>
                  <a:cubicBezTo>
                    <a:pt x="1" y="199"/>
                    <a:pt x="1" y="199"/>
                    <a:pt x="1" y="200"/>
                  </a:cubicBezTo>
                  <a:cubicBezTo>
                    <a:pt x="1" y="200"/>
                    <a:pt x="1" y="201"/>
                    <a:pt x="1" y="202"/>
                  </a:cubicBezTo>
                  <a:cubicBezTo>
                    <a:pt x="1" y="202"/>
                    <a:pt x="1" y="203"/>
                    <a:pt x="1" y="203"/>
                  </a:cubicBezTo>
                  <a:cubicBezTo>
                    <a:pt x="2" y="203"/>
                    <a:pt x="2" y="203"/>
                    <a:pt x="3" y="203"/>
                  </a:cubicBezTo>
                  <a:cubicBezTo>
                    <a:pt x="3" y="204"/>
                    <a:pt x="3" y="204"/>
                    <a:pt x="3" y="205"/>
                  </a:cubicBezTo>
                  <a:cubicBezTo>
                    <a:pt x="3" y="205"/>
                    <a:pt x="3" y="206"/>
                    <a:pt x="3" y="206"/>
                  </a:cubicBezTo>
                  <a:cubicBezTo>
                    <a:pt x="3" y="207"/>
                    <a:pt x="3" y="207"/>
                    <a:pt x="3" y="208"/>
                  </a:cubicBezTo>
                  <a:cubicBezTo>
                    <a:pt x="3" y="208"/>
                    <a:pt x="3" y="209"/>
                    <a:pt x="3" y="210"/>
                  </a:cubicBezTo>
                  <a:cubicBezTo>
                    <a:pt x="3" y="210"/>
                    <a:pt x="3" y="211"/>
                    <a:pt x="3" y="211"/>
                  </a:cubicBezTo>
                  <a:cubicBezTo>
                    <a:pt x="3" y="212"/>
                    <a:pt x="3" y="212"/>
                    <a:pt x="3" y="213"/>
                  </a:cubicBezTo>
                  <a:cubicBezTo>
                    <a:pt x="3" y="213"/>
                    <a:pt x="3" y="214"/>
                    <a:pt x="3" y="214"/>
                  </a:cubicBezTo>
                  <a:cubicBezTo>
                    <a:pt x="3" y="215"/>
                    <a:pt x="3" y="216"/>
                    <a:pt x="3" y="216"/>
                  </a:cubicBezTo>
                  <a:cubicBezTo>
                    <a:pt x="2" y="216"/>
                    <a:pt x="2" y="216"/>
                    <a:pt x="1" y="216"/>
                  </a:cubicBezTo>
                  <a:cubicBezTo>
                    <a:pt x="1" y="216"/>
                    <a:pt x="0" y="216"/>
                    <a:pt x="0" y="216"/>
                  </a:cubicBezTo>
                  <a:cubicBezTo>
                    <a:pt x="0" y="217"/>
                    <a:pt x="0" y="217"/>
                    <a:pt x="0" y="218"/>
                  </a:cubicBezTo>
                  <a:cubicBezTo>
                    <a:pt x="0" y="218"/>
                    <a:pt x="1" y="218"/>
                    <a:pt x="1" y="218"/>
                  </a:cubicBezTo>
                  <a:cubicBezTo>
                    <a:pt x="1" y="218"/>
                    <a:pt x="1" y="219"/>
                    <a:pt x="1" y="219"/>
                  </a:cubicBezTo>
                  <a:cubicBezTo>
                    <a:pt x="1" y="220"/>
                    <a:pt x="1" y="220"/>
                    <a:pt x="1" y="221"/>
                  </a:cubicBezTo>
                  <a:cubicBezTo>
                    <a:pt x="1" y="221"/>
                    <a:pt x="1" y="222"/>
                    <a:pt x="1" y="222"/>
                  </a:cubicBezTo>
                  <a:cubicBezTo>
                    <a:pt x="1" y="223"/>
                    <a:pt x="1" y="224"/>
                    <a:pt x="1" y="224"/>
                  </a:cubicBezTo>
                  <a:cubicBezTo>
                    <a:pt x="2" y="224"/>
                    <a:pt x="2" y="224"/>
                    <a:pt x="3" y="224"/>
                  </a:cubicBezTo>
                  <a:cubicBezTo>
                    <a:pt x="3" y="224"/>
                    <a:pt x="4" y="224"/>
                    <a:pt x="4" y="224"/>
                  </a:cubicBezTo>
                  <a:cubicBezTo>
                    <a:pt x="4" y="225"/>
                    <a:pt x="4" y="225"/>
                    <a:pt x="4" y="226"/>
                  </a:cubicBezTo>
                  <a:cubicBezTo>
                    <a:pt x="4" y="226"/>
                    <a:pt x="4" y="227"/>
                    <a:pt x="4" y="227"/>
                  </a:cubicBezTo>
                  <a:cubicBezTo>
                    <a:pt x="5" y="227"/>
                    <a:pt x="5" y="227"/>
                    <a:pt x="6" y="227"/>
                  </a:cubicBezTo>
                  <a:cubicBezTo>
                    <a:pt x="6" y="228"/>
                    <a:pt x="6" y="228"/>
                    <a:pt x="6" y="229"/>
                  </a:cubicBezTo>
                  <a:cubicBezTo>
                    <a:pt x="7" y="229"/>
                    <a:pt x="7" y="229"/>
                    <a:pt x="8" y="229"/>
                  </a:cubicBezTo>
                  <a:cubicBezTo>
                    <a:pt x="8" y="229"/>
                    <a:pt x="8" y="230"/>
                    <a:pt x="8" y="231"/>
                  </a:cubicBezTo>
                  <a:cubicBezTo>
                    <a:pt x="8" y="231"/>
                    <a:pt x="9" y="231"/>
                    <a:pt x="9" y="231"/>
                  </a:cubicBezTo>
                  <a:cubicBezTo>
                    <a:pt x="9" y="231"/>
                    <a:pt x="9" y="232"/>
                    <a:pt x="9" y="232"/>
                  </a:cubicBezTo>
                  <a:cubicBezTo>
                    <a:pt x="9" y="233"/>
                    <a:pt x="9" y="233"/>
                    <a:pt x="9" y="234"/>
                  </a:cubicBezTo>
                  <a:cubicBezTo>
                    <a:pt x="10" y="234"/>
                    <a:pt x="10" y="234"/>
                    <a:pt x="11" y="234"/>
                  </a:cubicBezTo>
                  <a:cubicBezTo>
                    <a:pt x="11" y="234"/>
                    <a:pt x="11" y="235"/>
                    <a:pt x="11" y="235"/>
                  </a:cubicBezTo>
                  <a:cubicBezTo>
                    <a:pt x="11" y="235"/>
                    <a:pt x="12" y="235"/>
                    <a:pt x="12" y="235"/>
                  </a:cubicBezTo>
                  <a:cubicBezTo>
                    <a:pt x="12" y="236"/>
                    <a:pt x="12" y="236"/>
                    <a:pt x="12" y="237"/>
                  </a:cubicBezTo>
                  <a:cubicBezTo>
                    <a:pt x="13" y="237"/>
                    <a:pt x="13" y="237"/>
                    <a:pt x="14" y="237"/>
                  </a:cubicBezTo>
                  <a:cubicBezTo>
                    <a:pt x="14" y="237"/>
                    <a:pt x="14" y="238"/>
                    <a:pt x="14" y="239"/>
                  </a:cubicBezTo>
                  <a:cubicBezTo>
                    <a:pt x="14" y="239"/>
                    <a:pt x="15" y="239"/>
                    <a:pt x="15" y="239"/>
                  </a:cubicBezTo>
                  <a:cubicBezTo>
                    <a:pt x="16" y="239"/>
                    <a:pt x="16" y="239"/>
                    <a:pt x="17" y="239"/>
                  </a:cubicBezTo>
                  <a:cubicBezTo>
                    <a:pt x="17" y="239"/>
                    <a:pt x="17" y="240"/>
                    <a:pt x="17" y="240"/>
                  </a:cubicBezTo>
                  <a:cubicBezTo>
                    <a:pt x="18" y="240"/>
                    <a:pt x="18" y="240"/>
                    <a:pt x="19" y="240"/>
                  </a:cubicBezTo>
                  <a:cubicBezTo>
                    <a:pt x="19" y="241"/>
                    <a:pt x="19" y="241"/>
                    <a:pt x="19" y="242"/>
                  </a:cubicBezTo>
                  <a:cubicBezTo>
                    <a:pt x="19" y="242"/>
                    <a:pt x="20" y="242"/>
                    <a:pt x="20" y="242"/>
                  </a:cubicBezTo>
                  <a:cubicBezTo>
                    <a:pt x="20" y="242"/>
                    <a:pt x="20" y="243"/>
                    <a:pt x="20" y="243"/>
                  </a:cubicBezTo>
                  <a:cubicBezTo>
                    <a:pt x="21" y="243"/>
                    <a:pt x="21" y="243"/>
                    <a:pt x="22" y="243"/>
                  </a:cubicBezTo>
                  <a:cubicBezTo>
                    <a:pt x="22" y="244"/>
                    <a:pt x="22" y="245"/>
                    <a:pt x="22" y="245"/>
                  </a:cubicBezTo>
                  <a:cubicBezTo>
                    <a:pt x="22" y="245"/>
                    <a:pt x="23" y="245"/>
                    <a:pt x="23" y="245"/>
                  </a:cubicBezTo>
                  <a:cubicBezTo>
                    <a:pt x="24" y="245"/>
                    <a:pt x="24" y="245"/>
                    <a:pt x="25" y="245"/>
                  </a:cubicBezTo>
                  <a:cubicBezTo>
                    <a:pt x="25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8" y="245"/>
                  </a:cubicBezTo>
                  <a:cubicBezTo>
                    <a:pt x="28" y="245"/>
                    <a:pt x="28" y="244"/>
                    <a:pt x="28" y="243"/>
                  </a:cubicBezTo>
                  <a:cubicBezTo>
                    <a:pt x="28" y="243"/>
                    <a:pt x="29" y="243"/>
                    <a:pt x="29" y="243"/>
                  </a:cubicBezTo>
                  <a:cubicBezTo>
                    <a:pt x="30" y="243"/>
                    <a:pt x="31" y="243"/>
                    <a:pt x="31" y="243"/>
                  </a:cubicBezTo>
                  <a:cubicBezTo>
                    <a:pt x="32" y="243"/>
                    <a:pt x="32" y="243"/>
                    <a:pt x="33" y="243"/>
                  </a:cubicBezTo>
                  <a:cubicBezTo>
                    <a:pt x="33" y="243"/>
                    <a:pt x="33" y="242"/>
                    <a:pt x="33" y="242"/>
                  </a:cubicBezTo>
                  <a:cubicBezTo>
                    <a:pt x="33" y="242"/>
                    <a:pt x="34" y="242"/>
                    <a:pt x="34" y="242"/>
                  </a:cubicBezTo>
                  <a:cubicBezTo>
                    <a:pt x="34" y="242"/>
                    <a:pt x="34" y="243"/>
                    <a:pt x="34" y="243"/>
                  </a:cubicBezTo>
                  <a:cubicBezTo>
                    <a:pt x="35" y="243"/>
                    <a:pt x="35" y="243"/>
                    <a:pt x="36" y="243"/>
                  </a:cubicBezTo>
                  <a:cubicBezTo>
                    <a:pt x="36" y="243"/>
                    <a:pt x="37" y="243"/>
                    <a:pt x="37" y="243"/>
                  </a:cubicBezTo>
                  <a:cubicBezTo>
                    <a:pt x="38" y="243"/>
                    <a:pt x="38" y="243"/>
                    <a:pt x="39" y="243"/>
                  </a:cubicBezTo>
                  <a:cubicBezTo>
                    <a:pt x="39" y="243"/>
                    <a:pt x="40" y="243"/>
                    <a:pt x="41" y="243"/>
                  </a:cubicBezTo>
                  <a:cubicBezTo>
                    <a:pt x="41" y="243"/>
                    <a:pt x="41" y="242"/>
                    <a:pt x="41" y="242"/>
                  </a:cubicBezTo>
                  <a:cubicBezTo>
                    <a:pt x="41" y="242"/>
                    <a:pt x="42" y="242"/>
                    <a:pt x="42" y="242"/>
                  </a:cubicBezTo>
                  <a:cubicBezTo>
                    <a:pt x="43" y="242"/>
                    <a:pt x="43" y="242"/>
                    <a:pt x="44" y="242"/>
                  </a:cubicBezTo>
                  <a:cubicBezTo>
                    <a:pt x="44" y="241"/>
                    <a:pt x="44" y="241"/>
                    <a:pt x="44" y="240"/>
                  </a:cubicBezTo>
                  <a:cubicBezTo>
                    <a:pt x="44" y="240"/>
                    <a:pt x="45" y="240"/>
                    <a:pt x="45" y="240"/>
                  </a:cubicBezTo>
                  <a:cubicBezTo>
                    <a:pt x="46" y="240"/>
                    <a:pt x="46" y="240"/>
                    <a:pt x="47" y="240"/>
                  </a:cubicBezTo>
                  <a:cubicBezTo>
                    <a:pt x="47" y="240"/>
                    <a:pt x="48" y="240"/>
                    <a:pt x="48" y="240"/>
                  </a:cubicBezTo>
                  <a:cubicBezTo>
                    <a:pt x="49" y="240"/>
                    <a:pt x="49" y="240"/>
                    <a:pt x="50" y="240"/>
                  </a:cubicBezTo>
                  <a:cubicBezTo>
                    <a:pt x="50" y="240"/>
                    <a:pt x="51" y="240"/>
                    <a:pt x="51" y="240"/>
                  </a:cubicBezTo>
                  <a:cubicBezTo>
                    <a:pt x="52" y="240"/>
                    <a:pt x="52" y="240"/>
                    <a:pt x="53" y="240"/>
                  </a:cubicBezTo>
                  <a:cubicBezTo>
                    <a:pt x="53" y="240"/>
                    <a:pt x="54" y="240"/>
                    <a:pt x="55" y="240"/>
                  </a:cubicBezTo>
                  <a:cubicBezTo>
                    <a:pt x="55" y="241"/>
                    <a:pt x="55" y="241"/>
                    <a:pt x="55" y="242"/>
                  </a:cubicBezTo>
                  <a:cubicBezTo>
                    <a:pt x="55" y="242"/>
                    <a:pt x="55" y="243"/>
                    <a:pt x="55" y="243"/>
                  </a:cubicBezTo>
                  <a:cubicBezTo>
                    <a:pt x="55" y="243"/>
                    <a:pt x="56" y="243"/>
                    <a:pt x="56" y="243"/>
                  </a:cubicBezTo>
                  <a:cubicBezTo>
                    <a:pt x="56" y="244"/>
                    <a:pt x="56" y="245"/>
                    <a:pt x="56" y="245"/>
                  </a:cubicBezTo>
                  <a:cubicBezTo>
                    <a:pt x="57" y="245"/>
                    <a:pt x="57" y="245"/>
                    <a:pt x="58" y="245"/>
                  </a:cubicBezTo>
                  <a:cubicBezTo>
                    <a:pt x="58" y="245"/>
                    <a:pt x="59" y="245"/>
                    <a:pt x="59" y="245"/>
                  </a:cubicBezTo>
                  <a:cubicBezTo>
                    <a:pt x="60" y="245"/>
                    <a:pt x="60" y="245"/>
                    <a:pt x="61" y="245"/>
                  </a:cubicBezTo>
                  <a:cubicBezTo>
                    <a:pt x="61" y="245"/>
                    <a:pt x="61" y="244"/>
                    <a:pt x="61" y="243"/>
                  </a:cubicBezTo>
                  <a:cubicBezTo>
                    <a:pt x="61" y="243"/>
                    <a:pt x="62" y="243"/>
                    <a:pt x="62" y="243"/>
                  </a:cubicBezTo>
                  <a:cubicBezTo>
                    <a:pt x="62" y="244"/>
                    <a:pt x="62" y="245"/>
                    <a:pt x="62" y="245"/>
                  </a:cubicBezTo>
                  <a:cubicBezTo>
                    <a:pt x="63" y="245"/>
                    <a:pt x="63" y="245"/>
                    <a:pt x="64" y="245"/>
                  </a:cubicBezTo>
                  <a:cubicBezTo>
                    <a:pt x="64" y="246"/>
                    <a:pt x="64" y="246"/>
                    <a:pt x="64" y="247"/>
                  </a:cubicBezTo>
                  <a:cubicBezTo>
                    <a:pt x="64" y="247"/>
                    <a:pt x="65" y="247"/>
                    <a:pt x="65" y="247"/>
                  </a:cubicBezTo>
                  <a:cubicBezTo>
                    <a:pt x="65" y="247"/>
                    <a:pt x="65" y="248"/>
                    <a:pt x="65" y="248"/>
                  </a:cubicBezTo>
                  <a:cubicBezTo>
                    <a:pt x="65" y="249"/>
                    <a:pt x="65" y="249"/>
                    <a:pt x="65" y="250"/>
                  </a:cubicBezTo>
                  <a:cubicBezTo>
                    <a:pt x="65" y="250"/>
                    <a:pt x="65" y="251"/>
                    <a:pt x="65" y="251"/>
                  </a:cubicBezTo>
                  <a:cubicBezTo>
                    <a:pt x="65" y="251"/>
                    <a:pt x="64" y="251"/>
                    <a:pt x="64" y="251"/>
                  </a:cubicBezTo>
                  <a:cubicBezTo>
                    <a:pt x="64" y="252"/>
                    <a:pt x="64" y="253"/>
                    <a:pt x="64" y="253"/>
                  </a:cubicBezTo>
                  <a:cubicBezTo>
                    <a:pt x="64" y="254"/>
                    <a:pt x="64" y="254"/>
                    <a:pt x="64" y="255"/>
                  </a:cubicBezTo>
                  <a:cubicBezTo>
                    <a:pt x="64" y="255"/>
                    <a:pt x="64" y="256"/>
                    <a:pt x="64" y="256"/>
                  </a:cubicBezTo>
                  <a:cubicBezTo>
                    <a:pt x="63" y="256"/>
                    <a:pt x="63" y="256"/>
                    <a:pt x="62" y="256"/>
                  </a:cubicBezTo>
                  <a:cubicBezTo>
                    <a:pt x="62" y="257"/>
                    <a:pt x="62" y="257"/>
                    <a:pt x="62" y="258"/>
                  </a:cubicBezTo>
                  <a:cubicBezTo>
                    <a:pt x="62" y="258"/>
                    <a:pt x="62" y="259"/>
                    <a:pt x="62" y="260"/>
                  </a:cubicBezTo>
                  <a:cubicBezTo>
                    <a:pt x="63" y="260"/>
                    <a:pt x="63" y="260"/>
                    <a:pt x="64" y="260"/>
                  </a:cubicBezTo>
                  <a:cubicBezTo>
                    <a:pt x="64" y="260"/>
                    <a:pt x="64" y="261"/>
                    <a:pt x="64" y="261"/>
                  </a:cubicBezTo>
                  <a:cubicBezTo>
                    <a:pt x="64" y="262"/>
                    <a:pt x="64" y="262"/>
                    <a:pt x="64" y="263"/>
                  </a:cubicBezTo>
                  <a:cubicBezTo>
                    <a:pt x="64" y="263"/>
                    <a:pt x="65" y="263"/>
                    <a:pt x="65" y="263"/>
                  </a:cubicBezTo>
                  <a:cubicBezTo>
                    <a:pt x="65" y="263"/>
                    <a:pt x="65" y="264"/>
                    <a:pt x="65" y="264"/>
                  </a:cubicBezTo>
                  <a:cubicBezTo>
                    <a:pt x="66" y="264"/>
                    <a:pt x="66" y="264"/>
                    <a:pt x="67" y="264"/>
                  </a:cubicBezTo>
                  <a:cubicBezTo>
                    <a:pt x="68" y="264"/>
                    <a:pt x="68" y="264"/>
                    <a:pt x="69" y="264"/>
                  </a:cubicBezTo>
                  <a:cubicBezTo>
                    <a:pt x="69" y="265"/>
                    <a:pt x="69" y="265"/>
                    <a:pt x="69" y="266"/>
                  </a:cubicBezTo>
                  <a:cubicBezTo>
                    <a:pt x="69" y="266"/>
                    <a:pt x="70" y="266"/>
                    <a:pt x="70" y="266"/>
                  </a:cubicBezTo>
                  <a:cubicBezTo>
                    <a:pt x="70" y="267"/>
                    <a:pt x="70" y="267"/>
                    <a:pt x="70" y="268"/>
                  </a:cubicBezTo>
                  <a:cubicBezTo>
                    <a:pt x="70" y="268"/>
                    <a:pt x="70" y="269"/>
                    <a:pt x="70" y="269"/>
                  </a:cubicBezTo>
                  <a:cubicBezTo>
                    <a:pt x="71" y="269"/>
                    <a:pt x="71" y="269"/>
                    <a:pt x="72" y="269"/>
                  </a:cubicBezTo>
                  <a:cubicBezTo>
                    <a:pt x="72" y="270"/>
                    <a:pt x="72" y="270"/>
                    <a:pt x="72" y="271"/>
                  </a:cubicBezTo>
                  <a:cubicBezTo>
                    <a:pt x="72" y="271"/>
                    <a:pt x="72" y="272"/>
                    <a:pt x="72" y="272"/>
                  </a:cubicBezTo>
                  <a:cubicBezTo>
                    <a:pt x="72" y="272"/>
                    <a:pt x="73" y="272"/>
                    <a:pt x="73" y="272"/>
                  </a:cubicBezTo>
                  <a:cubicBezTo>
                    <a:pt x="73" y="273"/>
                    <a:pt x="73" y="274"/>
                    <a:pt x="73" y="274"/>
                  </a:cubicBezTo>
                  <a:cubicBezTo>
                    <a:pt x="73" y="275"/>
                    <a:pt x="73" y="275"/>
                    <a:pt x="73" y="276"/>
                  </a:cubicBezTo>
                  <a:cubicBezTo>
                    <a:pt x="73" y="276"/>
                    <a:pt x="73" y="277"/>
                    <a:pt x="73" y="277"/>
                  </a:cubicBezTo>
                  <a:cubicBezTo>
                    <a:pt x="73" y="278"/>
                    <a:pt x="73" y="278"/>
                    <a:pt x="73" y="279"/>
                  </a:cubicBezTo>
                  <a:cubicBezTo>
                    <a:pt x="73" y="280"/>
                    <a:pt x="73" y="280"/>
                    <a:pt x="73" y="281"/>
                  </a:cubicBezTo>
                  <a:cubicBezTo>
                    <a:pt x="74" y="281"/>
                    <a:pt x="74" y="281"/>
                    <a:pt x="75" y="281"/>
                  </a:cubicBezTo>
                  <a:cubicBezTo>
                    <a:pt x="75" y="281"/>
                    <a:pt x="75" y="282"/>
                    <a:pt x="75" y="282"/>
                  </a:cubicBezTo>
                  <a:cubicBezTo>
                    <a:pt x="75" y="283"/>
                    <a:pt x="75" y="283"/>
                    <a:pt x="75" y="284"/>
                  </a:cubicBezTo>
                  <a:cubicBezTo>
                    <a:pt x="75" y="284"/>
                    <a:pt x="75" y="285"/>
                    <a:pt x="75" y="285"/>
                  </a:cubicBezTo>
                  <a:cubicBezTo>
                    <a:pt x="74" y="285"/>
                    <a:pt x="74" y="285"/>
                    <a:pt x="73" y="285"/>
                  </a:cubicBezTo>
                  <a:cubicBezTo>
                    <a:pt x="73" y="286"/>
                    <a:pt x="73" y="286"/>
                    <a:pt x="73" y="287"/>
                  </a:cubicBezTo>
                  <a:cubicBezTo>
                    <a:pt x="73" y="287"/>
                    <a:pt x="72" y="287"/>
                    <a:pt x="72" y="287"/>
                  </a:cubicBezTo>
                  <a:cubicBezTo>
                    <a:pt x="72" y="287"/>
                    <a:pt x="72" y="288"/>
                    <a:pt x="72" y="289"/>
                  </a:cubicBezTo>
                  <a:cubicBezTo>
                    <a:pt x="72" y="289"/>
                    <a:pt x="72" y="290"/>
                    <a:pt x="72" y="290"/>
                  </a:cubicBezTo>
                  <a:cubicBezTo>
                    <a:pt x="71" y="290"/>
                    <a:pt x="71" y="290"/>
                    <a:pt x="70" y="290"/>
                  </a:cubicBezTo>
                  <a:cubicBezTo>
                    <a:pt x="70" y="291"/>
                    <a:pt x="70" y="291"/>
                    <a:pt x="70" y="292"/>
                  </a:cubicBezTo>
                  <a:cubicBezTo>
                    <a:pt x="70" y="292"/>
                    <a:pt x="70" y="293"/>
                    <a:pt x="70" y="294"/>
                  </a:cubicBezTo>
                  <a:cubicBezTo>
                    <a:pt x="70" y="294"/>
                    <a:pt x="70" y="295"/>
                    <a:pt x="70" y="295"/>
                  </a:cubicBezTo>
                  <a:cubicBezTo>
                    <a:pt x="70" y="296"/>
                    <a:pt x="70" y="296"/>
                    <a:pt x="70" y="297"/>
                  </a:cubicBezTo>
                  <a:cubicBezTo>
                    <a:pt x="70" y="297"/>
                    <a:pt x="70" y="298"/>
                    <a:pt x="70" y="298"/>
                  </a:cubicBezTo>
                  <a:cubicBezTo>
                    <a:pt x="70" y="299"/>
                    <a:pt x="70" y="299"/>
                    <a:pt x="70" y="300"/>
                  </a:cubicBezTo>
                  <a:cubicBezTo>
                    <a:pt x="70" y="300"/>
                    <a:pt x="70" y="301"/>
                    <a:pt x="70" y="301"/>
                  </a:cubicBezTo>
                  <a:cubicBezTo>
                    <a:pt x="70" y="302"/>
                    <a:pt x="70" y="303"/>
                    <a:pt x="70" y="303"/>
                  </a:cubicBezTo>
                  <a:cubicBezTo>
                    <a:pt x="70" y="304"/>
                    <a:pt x="70" y="304"/>
                    <a:pt x="70" y="305"/>
                  </a:cubicBezTo>
                  <a:cubicBezTo>
                    <a:pt x="71" y="305"/>
                    <a:pt x="71" y="305"/>
                    <a:pt x="72" y="305"/>
                  </a:cubicBezTo>
                  <a:cubicBezTo>
                    <a:pt x="72" y="305"/>
                    <a:pt x="72" y="306"/>
                    <a:pt x="72" y="306"/>
                  </a:cubicBezTo>
                  <a:cubicBezTo>
                    <a:pt x="72" y="306"/>
                    <a:pt x="73" y="306"/>
                    <a:pt x="73" y="306"/>
                  </a:cubicBezTo>
                  <a:cubicBezTo>
                    <a:pt x="73" y="307"/>
                    <a:pt x="73" y="307"/>
                    <a:pt x="73" y="308"/>
                  </a:cubicBezTo>
                  <a:cubicBezTo>
                    <a:pt x="73" y="309"/>
                    <a:pt x="73" y="309"/>
                    <a:pt x="73" y="310"/>
                  </a:cubicBezTo>
                  <a:cubicBezTo>
                    <a:pt x="74" y="310"/>
                    <a:pt x="74" y="310"/>
                    <a:pt x="75" y="310"/>
                  </a:cubicBezTo>
                  <a:cubicBezTo>
                    <a:pt x="75" y="310"/>
                    <a:pt x="75" y="311"/>
                    <a:pt x="75" y="311"/>
                  </a:cubicBezTo>
                  <a:cubicBezTo>
                    <a:pt x="75" y="312"/>
                    <a:pt x="75" y="312"/>
                    <a:pt x="75" y="313"/>
                  </a:cubicBezTo>
                  <a:cubicBezTo>
                    <a:pt x="75" y="313"/>
                    <a:pt x="75" y="314"/>
                    <a:pt x="75" y="314"/>
                  </a:cubicBezTo>
                  <a:cubicBezTo>
                    <a:pt x="75" y="315"/>
                    <a:pt x="75" y="315"/>
                    <a:pt x="75" y="316"/>
                  </a:cubicBezTo>
                  <a:cubicBezTo>
                    <a:pt x="75" y="317"/>
                    <a:pt x="75" y="317"/>
                    <a:pt x="75" y="318"/>
                  </a:cubicBezTo>
                  <a:cubicBezTo>
                    <a:pt x="75" y="318"/>
                    <a:pt x="76" y="318"/>
                    <a:pt x="76" y="318"/>
                  </a:cubicBezTo>
                  <a:cubicBezTo>
                    <a:pt x="76" y="318"/>
                    <a:pt x="76" y="319"/>
                    <a:pt x="76" y="319"/>
                  </a:cubicBezTo>
                  <a:cubicBezTo>
                    <a:pt x="76" y="320"/>
                    <a:pt x="76" y="320"/>
                    <a:pt x="76" y="321"/>
                  </a:cubicBezTo>
                  <a:cubicBezTo>
                    <a:pt x="76" y="321"/>
                    <a:pt x="76" y="322"/>
                    <a:pt x="76" y="323"/>
                  </a:cubicBezTo>
                  <a:cubicBezTo>
                    <a:pt x="76" y="323"/>
                    <a:pt x="76" y="324"/>
                    <a:pt x="76" y="324"/>
                  </a:cubicBezTo>
                  <a:cubicBezTo>
                    <a:pt x="76" y="325"/>
                    <a:pt x="76" y="325"/>
                    <a:pt x="76" y="326"/>
                  </a:cubicBezTo>
                  <a:cubicBezTo>
                    <a:pt x="77" y="326"/>
                    <a:pt x="77" y="326"/>
                    <a:pt x="78" y="326"/>
                  </a:cubicBezTo>
                  <a:cubicBezTo>
                    <a:pt x="78" y="326"/>
                    <a:pt x="78" y="327"/>
                    <a:pt x="78" y="327"/>
                  </a:cubicBezTo>
                  <a:cubicBezTo>
                    <a:pt x="78" y="328"/>
                    <a:pt x="78" y="328"/>
                    <a:pt x="78" y="329"/>
                  </a:cubicBezTo>
                  <a:cubicBezTo>
                    <a:pt x="79" y="329"/>
                    <a:pt x="79" y="329"/>
                    <a:pt x="80" y="329"/>
                  </a:cubicBezTo>
                  <a:cubicBezTo>
                    <a:pt x="80" y="329"/>
                    <a:pt x="80" y="330"/>
                    <a:pt x="80" y="330"/>
                  </a:cubicBezTo>
                  <a:cubicBezTo>
                    <a:pt x="80" y="331"/>
                    <a:pt x="80" y="332"/>
                    <a:pt x="80" y="332"/>
                  </a:cubicBezTo>
                  <a:cubicBezTo>
                    <a:pt x="80" y="332"/>
                    <a:pt x="81" y="332"/>
                    <a:pt x="81" y="332"/>
                  </a:cubicBezTo>
                  <a:cubicBezTo>
                    <a:pt x="81" y="333"/>
                    <a:pt x="81" y="333"/>
                    <a:pt x="81" y="334"/>
                  </a:cubicBezTo>
                  <a:cubicBezTo>
                    <a:pt x="81" y="334"/>
                    <a:pt x="81" y="335"/>
                    <a:pt x="81" y="335"/>
                  </a:cubicBezTo>
                  <a:cubicBezTo>
                    <a:pt x="82" y="335"/>
                    <a:pt x="82" y="335"/>
                    <a:pt x="83" y="335"/>
                  </a:cubicBezTo>
                  <a:cubicBezTo>
                    <a:pt x="83" y="336"/>
                    <a:pt x="83" y="336"/>
                    <a:pt x="83" y="337"/>
                  </a:cubicBezTo>
                  <a:cubicBezTo>
                    <a:pt x="83" y="338"/>
                    <a:pt x="83" y="338"/>
                    <a:pt x="83" y="339"/>
                  </a:cubicBezTo>
                  <a:cubicBezTo>
                    <a:pt x="83" y="339"/>
                    <a:pt x="83" y="340"/>
                    <a:pt x="83" y="340"/>
                  </a:cubicBezTo>
                  <a:cubicBezTo>
                    <a:pt x="83" y="341"/>
                    <a:pt x="83" y="341"/>
                    <a:pt x="83" y="342"/>
                  </a:cubicBezTo>
                  <a:cubicBezTo>
                    <a:pt x="83" y="342"/>
                    <a:pt x="83" y="343"/>
                    <a:pt x="83" y="343"/>
                  </a:cubicBezTo>
                  <a:cubicBezTo>
                    <a:pt x="83" y="343"/>
                    <a:pt x="84" y="343"/>
                    <a:pt x="84" y="343"/>
                  </a:cubicBezTo>
                  <a:cubicBezTo>
                    <a:pt x="84" y="344"/>
                    <a:pt x="84" y="344"/>
                    <a:pt x="84" y="345"/>
                  </a:cubicBezTo>
                  <a:cubicBezTo>
                    <a:pt x="85" y="345"/>
                    <a:pt x="85" y="345"/>
                    <a:pt x="86" y="345"/>
                  </a:cubicBezTo>
                  <a:cubicBezTo>
                    <a:pt x="86" y="346"/>
                    <a:pt x="86" y="346"/>
                    <a:pt x="86" y="347"/>
                  </a:cubicBezTo>
                  <a:cubicBezTo>
                    <a:pt x="86" y="347"/>
                    <a:pt x="87" y="347"/>
                    <a:pt x="87" y="347"/>
                  </a:cubicBezTo>
                  <a:cubicBezTo>
                    <a:pt x="88" y="347"/>
                    <a:pt x="88" y="347"/>
                    <a:pt x="89" y="347"/>
                  </a:cubicBezTo>
                  <a:cubicBezTo>
                    <a:pt x="89" y="347"/>
                    <a:pt x="90" y="347"/>
                    <a:pt x="90" y="347"/>
                  </a:cubicBezTo>
                  <a:cubicBezTo>
                    <a:pt x="90" y="346"/>
                    <a:pt x="90" y="346"/>
                    <a:pt x="90" y="345"/>
                  </a:cubicBezTo>
                  <a:cubicBezTo>
                    <a:pt x="91" y="345"/>
                    <a:pt x="92" y="345"/>
                    <a:pt x="92" y="345"/>
                  </a:cubicBezTo>
                  <a:cubicBezTo>
                    <a:pt x="93" y="345"/>
                    <a:pt x="93" y="345"/>
                    <a:pt x="94" y="345"/>
                  </a:cubicBezTo>
                  <a:cubicBezTo>
                    <a:pt x="94" y="345"/>
                    <a:pt x="95" y="345"/>
                    <a:pt x="95" y="345"/>
                  </a:cubicBezTo>
                  <a:cubicBezTo>
                    <a:pt x="96" y="345"/>
                    <a:pt x="96" y="345"/>
                    <a:pt x="97" y="345"/>
                  </a:cubicBezTo>
                  <a:cubicBezTo>
                    <a:pt x="97" y="345"/>
                    <a:pt x="98" y="345"/>
                    <a:pt x="98" y="345"/>
                  </a:cubicBezTo>
                  <a:cubicBezTo>
                    <a:pt x="99" y="345"/>
                    <a:pt x="99" y="345"/>
                    <a:pt x="100" y="345"/>
                  </a:cubicBezTo>
                  <a:cubicBezTo>
                    <a:pt x="100" y="345"/>
                    <a:pt x="101" y="345"/>
                    <a:pt x="102" y="345"/>
                  </a:cubicBezTo>
                  <a:cubicBezTo>
                    <a:pt x="102" y="344"/>
                    <a:pt x="102" y="344"/>
                    <a:pt x="102" y="343"/>
                  </a:cubicBezTo>
                  <a:cubicBezTo>
                    <a:pt x="102" y="343"/>
                    <a:pt x="103" y="343"/>
                    <a:pt x="103" y="343"/>
                  </a:cubicBezTo>
                  <a:cubicBezTo>
                    <a:pt x="104" y="343"/>
                    <a:pt x="104" y="343"/>
                    <a:pt x="105" y="343"/>
                  </a:cubicBezTo>
                  <a:cubicBezTo>
                    <a:pt x="105" y="343"/>
                    <a:pt x="105" y="342"/>
                    <a:pt x="105" y="342"/>
                  </a:cubicBezTo>
                  <a:cubicBezTo>
                    <a:pt x="105" y="342"/>
                    <a:pt x="106" y="342"/>
                    <a:pt x="106" y="342"/>
                  </a:cubicBezTo>
                  <a:cubicBezTo>
                    <a:pt x="107" y="342"/>
                    <a:pt x="107" y="342"/>
                    <a:pt x="108" y="342"/>
                  </a:cubicBezTo>
                  <a:cubicBezTo>
                    <a:pt x="108" y="341"/>
                    <a:pt x="108" y="341"/>
                    <a:pt x="108" y="340"/>
                  </a:cubicBezTo>
                  <a:cubicBezTo>
                    <a:pt x="108" y="340"/>
                    <a:pt x="108" y="339"/>
                    <a:pt x="108" y="339"/>
                  </a:cubicBezTo>
                  <a:cubicBezTo>
                    <a:pt x="108" y="339"/>
                    <a:pt x="109" y="339"/>
                    <a:pt x="109" y="339"/>
                  </a:cubicBezTo>
                  <a:cubicBezTo>
                    <a:pt x="109" y="338"/>
                    <a:pt x="109" y="338"/>
                    <a:pt x="109" y="337"/>
                  </a:cubicBezTo>
                  <a:cubicBezTo>
                    <a:pt x="110" y="337"/>
                    <a:pt x="110" y="337"/>
                    <a:pt x="111" y="337"/>
                  </a:cubicBezTo>
                  <a:cubicBezTo>
                    <a:pt x="111" y="337"/>
                    <a:pt x="112" y="337"/>
                    <a:pt x="112" y="337"/>
                  </a:cubicBezTo>
                  <a:cubicBezTo>
                    <a:pt x="112" y="336"/>
                    <a:pt x="112" y="336"/>
                    <a:pt x="112" y="335"/>
                  </a:cubicBezTo>
                  <a:cubicBezTo>
                    <a:pt x="113" y="335"/>
                    <a:pt x="113" y="335"/>
                    <a:pt x="114" y="335"/>
                  </a:cubicBezTo>
                  <a:cubicBezTo>
                    <a:pt x="114" y="335"/>
                    <a:pt x="114" y="334"/>
                    <a:pt x="114" y="334"/>
                  </a:cubicBezTo>
                  <a:cubicBezTo>
                    <a:pt x="114" y="333"/>
                    <a:pt x="114" y="333"/>
                    <a:pt x="114" y="332"/>
                  </a:cubicBezTo>
                  <a:cubicBezTo>
                    <a:pt x="114" y="332"/>
                    <a:pt x="115" y="332"/>
                    <a:pt x="116" y="332"/>
                  </a:cubicBezTo>
                  <a:cubicBezTo>
                    <a:pt x="116" y="332"/>
                    <a:pt x="116" y="331"/>
                    <a:pt x="116" y="330"/>
                  </a:cubicBezTo>
                  <a:cubicBezTo>
                    <a:pt x="116" y="330"/>
                    <a:pt x="117" y="330"/>
                    <a:pt x="117" y="330"/>
                  </a:cubicBezTo>
                  <a:cubicBezTo>
                    <a:pt x="117" y="330"/>
                    <a:pt x="117" y="329"/>
                    <a:pt x="117" y="329"/>
                  </a:cubicBezTo>
                  <a:cubicBezTo>
                    <a:pt x="118" y="329"/>
                    <a:pt x="118" y="329"/>
                    <a:pt x="119" y="329"/>
                  </a:cubicBezTo>
                  <a:cubicBezTo>
                    <a:pt x="119" y="328"/>
                    <a:pt x="119" y="328"/>
                    <a:pt x="119" y="327"/>
                  </a:cubicBezTo>
                  <a:cubicBezTo>
                    <a:pt x="119" y="327"/>
                    <a:pt x="119" y="326"/>
                    <a:pt x="119" y="326"/>
                  </a:cubicBezTo>
                  <a:cubicBezTo>
                    <a:pt x="119" y="326"/>
                    <a:pt x="120" y="326"/>
                    <a:pt x="120" y="326"/>
                  </a:cubicBezTo>
                  <a:cubicBezTo>
                    <a:pt x="120" y="325"/>
                    <a:pt x="120" y="325"/>
                    <a:pt x="120" y="324"/>
                  </a:cubicBezTo>
                  <a:cubicBezTo>
                    <a:pt x="120" y="324"/>
                    <a:pt x="120" y="323"/>
                    <a:pt x="120" y="323"/>
                  </a:cubicBezTo>
                  <a:cubicBezTo>
                    <a:pt x="120" y="322"/>
                    <a:pt x="120" y="321"/>
                    <a:pt x="120" y="321"/>
                  </a:cubicBezTo>
                  <a:cubicBezTo>
                    <a:pt x="121" y="321"/>
                    <a:pt x="121" y="321"/>
                    <a:pt x="122" y="321"/>
                  </a:cubicBezTo>
                  <a:cubicBezTo>
                    <a:pt x="122" y="321"/>
                    <a:pt x="123" y="321"/>
                    <a:pt x="123" y="321"/>
                  </a:cubicBezTo>
                  <a:cubicBezTo>
                    <a:pt x="123" y="320"/>
                    <a:pt x="123" y="320"/>
                    <a:pt x="123" y="319"/>
                  </a:cubicBezTo>
                  <a:cubicBezTo>
                    <a:pt x="124" y="319"/>
                    <a:pt x="124" y="319"/>
                    <a:pt x="125" y="319"/>
                  </a:cubicBezTo>
                  <a:cubicBezTo>
                    <a:pt x="125" y="319"/>
                    <a:pt x="125" y="318"/>
                    <a:pt x="125" y="318"/>
                  </a:cubicBezTo>
                  <a:cubicBezTo>
                    <a:pt x="125" y="318"/>
                    <a:pt x="126" y="318"/>
                    <a:pt x="126" y="318"/>
                  </a:cubicBezTo>
                  <a:cubicBezTo>
                    <a:pt x="126" y="317"/>
                    <a:pt x="126" y="317"/>
                    <a:pt x="126" y="316"/>
                  </a:cubicBezTo>
                  <a:cubicBezTo>
                    <a:pt x="126" y="315"/>
                    <a:pt x="126" y="315"/>
                    <a:pt x="126" y="314"/>
                  </a:cubicBezTo>
                  <a:cubicBezTo>
                    <a:pt x="126" y="314"/>
                    <a:pt x="126" y="313"/>
                    <a:pt x="126" y="313"/>
                  </a:cubicBezTo>
                  <a:cubicBezTo>
                    <a:pt x="126" y="312"/>
                    <a:pt x="126" y="312"/>
                    <a:pt x="126" y="311"/>
                  </a:cubicBezTo>
                  <a:cubicBezTo>
                    <a:pt x="126" y="311"/>
                    <a:pt x="126" y="310"/>
                    <a:pt x="126" y="310"/>
                  </a:cubicBezTo>
                  <a:cubicBezTo>
                    <a:pt x="126" y="309"/>
                    <a:pt x="126" y="309"/>
                    <a:pt x="126" y="308"/>
                  </a:cubicBezTo>
                  <a:cubicBezTo>
                    <a:pt x="126" y="308"/>
                    <a:pt x="125" y="308"/>
                    <a:pt x="125" y="308"/>
                  </a:cubicBezTo>
                  <a:cubicBezTo>
                    <a:pt x="125" y="307"/>
                    <a:pt x="125" y="307"/>
                    <a:pt x="125" y="306"/>
                  </a:cubicBezTo>
                  <a:cubicBezTo>
                    <a:pt x="125" y="306"/>
                    <a:pt x="126" y="306"/>
                    <a:pt x="126" y="306"/>
                  </a:cubicBezTo>
                  <a:cubicBezTo>
                    <a:pt x="126" y="306"/>
                    <a:pt x="126" y="305"/>
                    <a:pt x="126" y="305"/>
                  </a:cubicBezTo>
                  <a:cubicBezTo>
                    <a:pt x="127" y="305"/>
                    <a:pt x="128" y="305"/>
                    <a:pt x="128" y="305"/>
                  </a:cubicBezTo>
                  <a:cubicBezTo>
                    <a:pt x="128" y="304"/>
                    <a:pt x="128" y="304"/>
                    <a:pt x="128" y="303"/>
                  </a:cubicBezTo>
                  <a:cubicBezTo>
                    <a:pt x="129" y="303"/>
                    <a:pt x="129" y="303"/>
                    <a:pt x="130" y="303"/>
                  </a:cubicBezTo>
                  <a:cubicBezTo>
                    <a:pt x="130" y="303"/>
                    <a:pt x="130" y="302"/>
                    <a:pt x="130" y="301"/>
                  </a:cubicBezTo>
                  <a:cubicBezTo>
                    <a:pt x="130" y="301"/>
                    <a:pt x="131" y="301"/>
                    <a:pt x="131" y="301"/>
                  </a:cubicBezTo>
                  <a:cubicBezTo>
                    <a:pt x="131" y="301"/>
                    <a:pt x="131" y="300"/>
                    <a:pt x="131" y="300"/>
                  </a:cubicBezTo>
                  <a:cubicBezTo>
                    <a:pt x="132" y="300"/>
                    <a:pt x="132" y="300"/>
                    <a:pt x="133" y="300"/>
                  </a:cubicBezTo>
                  <a:cubicBezTo>
                    <a:pt x="133" y="300"/>
                    <a:pt x="134" y="300"/>
                    <a:pt x="134" y="300"/>
                  </a:cubicBezTo>
                  <a:cubicBezTo>
                    <a:pt x="134" y="299"/>
                    <a:pt x="134" y="299"/>
                    <a:pt x="134" y="298"/>
                  </a:cubicBezTo>
                  <a:cubicBezTo>
                    <a:pt x="135" y="298"/>
                    <a:pt x="135" y="298"/>
                    <a:pt x="136" y="298"/>
                  </a:cubicBezTo>
                  <a:cubicBezTo>
                    <a:pt x="136" y="298"/>
                    <a:pt x="137" y="298"/>
                    <a:pt x="137" y="298"/>
                  </a:cubicBezTo>
                  <a:cubicBezTo>
                    <a:pt x="137" y="298"/>
                    <a:pt x="137" y="297"/>
                    <a:pt x="137" y="297"/>
                  </a:cubicBezTo>
                  <a:cubicBezTo>
                    <a:pt x="138" y="297"/>
                    <a:pt x="139" y="297"/>
                    <a:pt x="139" y="297"/>
                  </a:cubicBezTo>
                  <a:cubicBezTo>
                    <a:pt x="139" y="296"/>
                    <a:pt x="139" y="296"/>
                    <a:pt x="139" y="295"/>
                  </a:cubicBezTo>
                  <a:cubicBezTo>
                    <a:pt x="140" y="295"/>
                    <a:pt x="140" y="295"/>
                    <a:pt x="141" y="295"/>
                  </a:cubicBezTo>
                  <a:cubicBezTo>
                    <a:pt x="141" y="295"/>
                    <a:pt x="141" y="294"/>
                    <a:pt x="141" y="294"/>
                  </a:cubicBezTo>
                  <a:cubicBezTo>
                    <a:pt x="140" y="294"/>
                    <a:pt x="140" y="294"/>
                    <a:pt x="139" y="294"/>
                  </a:cubicBezTo>
                  <a:cubicBezTo>
                    <a:pt x="139" y="293"/>
                    <a:pt x="139" y="292"/>
                    <a:pt x="139" y="292"/>
                  </a:cubicBezTo>
                  <a:cubicBezTo>
                    <a:pt x="139" y="291"/>
                    <a:pt x="139" y="291"/>
                    <a:pt x="139" y="290"/>
                  </a:cubicBezTo>
                  <a:cubicBezTo>
                    <a:pt x="140" y="290"/>
                    <a:pt x="140" y="290"/>
                    <a:pt x="141" y="290"/>
                  </a:cubicBezTo>
                  <a:cubicBezTo>
                    <a:pt x="141" y="290"/>
                    <a:pt x="141" y="289"/>
                    <a:pt x="141" y="289"/>
                  </a:cubicBezTo>
                  <a:cubicBezTo>
                    <a:pt x="141" y="288"/>
                    <a:pt x="141" y="287"/>
                    <a:pt x="141" y="287"/>
                  </a:cubicBezTo>
                  <a:cubicBezTo>
                    <a:pt x="141" y="286"/>
                    <a:pt x="141" y="286"/>
                    <a:pt x="141" y="285"/>
                  </a:cubicBezTo>
                  <a:cubicBezTo>
                    <a:pt x="141" y="285"/>
                    <a:pt x="141" y="284"/>
                    <a:pt x="141" y="284"/>
                  </a:cubicBezTo>
                  <a:cubicBezTo>
                    <a:pt x="141" y="283"/>
                    <a:pt x="141" y="283"/>
                    <a:pt x="141" y="282"/>
                  </a:cubicBezTo>
                  <a:cubicBezTo>
                    <a:pt x="141" y="282"/>
                    <a:pt x="141" y="281"/>
                    <a:pt x="141" y="281"/>
                  </a:cubicBezTo>
                  <a:cubicBezTo>
                    <a:pt x="140" y="281"/>
                    <a:pt x="140" y="281"/>
                    <a:pt x="139" y="281"/>
                  </a:cubicBezTo>
                  <a:cubicBezTo>
                    <a:pt x="139" y="280"/>
                    <a:pt x="139" y="280"/>
                    <a:pt x="139" y="279"/>
                  </a:cubicBezTo>
                  <a:cubicBezTo>
                    <a:pt x="139" y="279"/>
                    <a:pt x="138" y="279"/>
                    <a:pt x="137" y="279"/>
                  </a:cubicBezTo>
                  <a:cubicBezTo>
                    <a:pt x="137" y="278"/>
                    <a:pt x="137" y="278"/>
                    <a:pt x="137" y="277"/>
                  </a:cubicBezTo>
                  <a:cubicBezTo>
                    <a:pt x="137" y="277"/>
                    <a:pt x="137" y="276"/>
                    <a:pt x="137" y="276"/>
                  </a:cubicBezTo>
                  <a:cubicBezTo>
                    <a:pt x="137" y="275"/>
                    <a:pt x="137" y="275"/>
                    <a:pt x="137" y="274"/>
                  </a:cubicBezTo>
                  <a:cubicBezTo>
                    <a:pt x="137" y="274"/>
                    <a:pt x="137" y="273"/>
                    <a:pt x="137" y="272"/>
                  </a:cubicBezTo>
                  <a:cubicBezTo>
                    <a:pt x="137" y="272"/>
                    <a:pt x="137" y="271"/>
                    <a:pt x="137" y="271"/>
                  </a:cubicBezTo>
                  <a:cubicBezTo>
                    <a:pt x="138" y="271"/>
                    <a:pt x="139" y="271"/>
                    <a:pt x="139" y="271"/>
                  </a:cubicBezTo>
                  <a:cubicBezTo>
                    <a:pt x="139" y="270"/>
                    <a:pt x="139" y="270"/>
                    <a:pt x="139" y="269"/>
                  </a:cubicBezTo>
                  <a:cubicBezTo>
                    <a:pt x="139" y="269"/>
                    <a:pt x="139" y="268"/>
                    <a:pt x="139" y="268"/>
                  </a:cubicBezTo>
                  <a:cubicBezTo>
                    <a:pt x="139" y="268"/>
                    <a:pt x="138" y="268"/>
                    <a:pt x="137" y="268"/>
                  </a:cubicBezTo>
                  <a:cubicBezTo>
                    <a:pt x="137" y="267"/>
                    <a:pt x="137" y="267"/>
                    <a:pt x="137" y="266"/>
                  </a:cubicBezTo>
                  <a:cubicBezTo>
                    <a:pt x="138" y="266"/>
                    <a:pt x="139" y="266"/>
                    <a:pt x="139" y="266"/>
                  </a:cubicBezTo>
                  <a:cubicBezTo>
                    <a:pt x="139" y="265"/>
                    <a:pt x="139" y="265"/>
                    <a:pt x="139" y="264"/>
                  </a:cubicBezTo>
                  <a:cubicBezTo>
                    <a:pt x="139" y="264"/>
                    <a:pt x="139" y="263"/>
                    <a:pt x="139" y="263"/>
                  </a:cubicBezTo>
                  <a:cubicBezTo>
                    <a:pt x="140" y="263"/>
                    <a:pt x="140" y="263"/>
                    <a:pt x="141" y="263"/>
                  </a:cubicBezTo>
                  <a:cubicBezTo>
                    <a:pt x="141" y="262"/>
                    <a:pt x="141" y="262"/>
                    <a:pt x="141" y="261"/>
                  </a:cubicBezTo>
                  <a:cubicBezTo>
                    <a:pt x="141" y="261"/>
                    <a:pt x="142" y="261"/>
                    <a:pt x="142" y="261"/>
                  </a:cubicBezTo>
                  <a:cubicBezTo>
                    <a:pt x="142" y="261"/>
                    <a:pt x="142" y="260"/>
                    <a:pt x="142" y="260"/>
                  </a:cubicBezTo>
                  <a:cubicBezTo>
                    <a:pt x="143" y="260"/>
                    <a:pt x="143" y="260"/>
                    <a:pt x="144" y="260"/>
                  </a:cubicBezTo>
                  <a:cubicBezTo>
                    <a:pt x="144" y="259"/>
                    <a:pt x="144" y="258"/>
                    <a:pt x="144" y="258"/>
                  </a:cubicBezTo>
                  <a:cubicBezTo>
                    <a:pt x="144" y="258"/>
                    <a:pt x="145" y="258"/>
                    <a:pt x="145" y="258"/>
                  </a:cubicBezTo>
                  <a:cubicBezTo>
                    <a:pt x="145" y="257"/>
                    <a:pt x="145" y="257"/>
                    <a:pt x="145" y="256"/>
                  </a:cubicBezTo>
                  <a:cubicBezTo>
                    <a:pt x="145" y="256"/>
                    <a:pt x="145" y="255"/>
                    <a:pt x="145" y="255"/>
                  </a:cubicBezTo>
                  <a:cubicBezTo>
                    <a:pt x="146" y="255"/>
                    <a:pt x="146" y="255"/>
                    <a:pt x="147" y="255"/>
                  </a:cubicBezTo>
                  <a:cubicBezTo>
                    <a:pt x="147" y="254"/>
                    <a:pt x="147" y="254"/>
                    <a:pt x="147" y="253"/>
                  </a:cubicBezTo>
                  <a:cubicBezTo>
                    <a:pt x="147" y="253"/>
                    <a:pt x="148" y="253"/>
                    <a:pt x="148" y="253"/>
                  </a:cubicBezTo>
                  <a:cubicBezTo>
                    <a:pt x="149" y="253"/>
                    <a:pt x="149" y="253"/>
                    <a:pt x="150" y="253"/>
                  </a:cubicBezTo>
                  <a:cubicBezTo>
                    <a:pt x="150" y="253"/>
                    <a:pt x="150" y="252"/>
                    <a:pt x="150" y="251"/>
                  </a:cubicBezTo>
                  <a:cubicBezTo>
                    <a:pt x="150" y="251"/>
                    <a:pt x="151" y="251"/>
                    <a:pt x="151" y="251"/>
                  </a:cubicBezTo>
                  <a:cubicBezTo>
                    <a:pt x="151" y="251"/>
                    <a:pt x="151" y="250"/>
                    <a:pt x="151" y="250"/>
                  </a:cubicBezTo>
                  <a:cubicBezTo>
                    <a:pt x="152" y="250"/>
                    <a:pt x="153" y="250"/>
                    <a:pt x="153" y="250"/>
                  </a:cubicBezTo>
                  <a:cubicBezTo>
                    <a:pt x="153" y="249"/>
                    <a:pt x="153" y="249"/>
                    <a:pt x="153" y="248"/>
                  </a:cubicBezTo>
                  <a:cubicBezTo>
                    <a:pt x="154" y="248"/>
                    <a:pt x="154" y="248"/>
                    <a:pt x="155" y="248"/>
                  </a:cubicBezTo>
                  <a:cubicBezTo>
                    <a:pt x="155" y="248"/>
                    <a:pt x="155" y="247"/>
                    <a:pt x="155" y="247"/>
                  </a:cubicBezTo>
                  <a:cubicBezTo>
                    <a:pt x="155" y="247"/>
                    <a:pt x="156" y="247"/>
                    <a:pt x="156" y="247"/>
                  </a:cubicBezTo>
                  <a:cubicBezTo>
                    <a:pt x="156" y="246"/>
                    <a:pt x="156" y="246"/>
                    <a:pt x="156" y="245"/>
                  </a:cubicBezTo>
                  <a:cubicBezTo>
                    <a:pt x="157" y="245"/>
                    <a:pt x="157" y="245"/>
                    <a:pt x="158" y="245"/>
                  </a:cubicBezTo>
                  <a:cubicBezTo>
                    <a:pt x="158" y="245"/>
                    <a:pt x="158" y="244"/>
                    <a:pt x="158" y="243"/>
                  </a:cubicBezTo>
                  <a:cubicBezTo>
                    <a:pt x="158" y="243"/>
                    <a:pt x="158" y="242"/>
                    <a:pt x="158" y="242"/>
                  </a:cubicBezTo>
                  <a:cubicBezTo>
                    <a:pt x="158" y="242"/>
                    <a:pt x="159" y="242"/>
                    <a:pt x="159" y="242"/>
                  </a:cubicBezTo>
                  <a:cubicBezTo>
                    <a:pt x="159" y="241"/>
                    <a:pt x="159" y="241"/>
                    <a:pt x="159" y="240"/>
                  </a:cubicBezTo>
                  <a:cubicBezTo>
                    <a:pt x="160" y="240"/>
                    <a:pt x="160" y="240"/>
                    <a:pt x="161" y="240"/>
                  </a:cubicBezTo>
                  <a:cubicBezTo>
                    <a:pt x="161" y="240"/>
                    <a:pt x="161" y="239"/>
                    <a:pt x="161" y="239"/>
                  </a:cubicBezTo>
                  <a:cubicBezTo>
                    <a:pt x="161" y="238"/>
                    <a:pt x="161" y="237"/>
                    <a:pt x="161" y="237"/>
                  </a:cubicBezTo>
                  <a:cubicBezTo>
                    <a:pt x="161" y="237"/>
                    <a:pt x="162" y="237"/>
                    <a:pt x="163" y="237"/>
                  </a:cubicBezTo>
                  <a:cubicBezTo>
                    <a:pt x="163" y="236"/>
                    <a:pt x="163" y="236"/>
                    <a:pt x="163" y="235"/>
                  </a:cubicBezTo>
                  <a:cubicBezTo>
                    <a:pt x="163" y="235"/>
                    <a:pt x="163" y="234"/>
                    <a:pt x="163" y="234"/>
                  </a:cubicBezTo>
                  <a:cubicBezTo>
                    <a:pt x="163" y="233"/>
                    <a:pt x="163" y="233"/>
                    <a:pt x="163" y="232"/>
                  </a:cubicBezTo>
                  <a:cubicBezTo>
                    <a:pt x="163" y="232"/>
                    <a:pt x="164" y="232"/>
                    <a:pt x="164" y="232"/>
                  </a:cubicBezTo>
                  <a:cubicBezTo>
                    <a:pt x="164" y="232"/>
                    <a:pt x="164" y="231"/>
                    <a:pt x="164" y="231"/>
                  </a:cubicBezTo>
                  <a:cubicBezTo>
                    <a:pt x="164" y="230"/>
                    <a:pt x="164" y="229"/>
                    <a:pt x="164" y="229"/>
                  </a:cubicBezTo>
                  <a:cubicBezTo>
                    <a:pt x="164" y="228"/>
                    <a:pt x="164" y="228"/>
                    <a:pt x="164" y="227"/>
                  </a:cubicBezTo>
                  <a:cubicBezTo>
                    <a:pt x="165" y="227"/>
                    <a:pt x="165" y="227"/>
                    <a:pt x="166" y="227"/>
                  </a:cubicBezTo>
                  <a:cubicBezTo>
                    <a:pt x="166" y="227"/>
                    <a:pt x="166" y="226"/>
                    <a:pt x="166" y="226"/>
                  </a:cubicBezTo>
                  <a:cubicBezTo>
                    <a:pt x="166" y="225"/>
                    <a:pt x="166" y="225"/>
                    <a:pt x="166" y="224"/>
                  </a:cubicBezTo>
                  <a:cubicBezTo>
                    <a:pt x="165" y="224"/>
                    <a:pt x="165" y="224"/>
                    <a:pt x="164" y="224"/>
                  </a:cubicBezTo>
                  <a:cubicBezTo>
                    <a:pt x="164" y="224"/>
                    <a:pt x="164" y="223"/>
                    <a:pt x="164" y="222"/>
                  </a:cubicBezTo>
                  <a:cubicBezTo>
                    <a:pt x="164" y="222"/>
                    <a:pt x="163" y="222"/>
                    <a:pt x="163" y="222"/>
                  </a:cubicBezTo>
                  <a:cubicBezTo>
                    <a:pt x="163" y="223"/>
                    <a:pt x="163" y="224"/>
                    <a:pt x="163" y="224"/>
                  </a:cubicBezTo>
                  <a:cubicBezTo>
                    <a:pt x="162" y="224"/>
                    <a:pt x="161" y="224"/>
                    <a:pt x="161" y="224"/>
                  </a:cubicBezTo>
                  <a:cubicBezTo>
                    <a:pt x="160" y="224"/>
                    <a:pt x="160" y="224"/>
                    <a:pt x="159" y="224"/>
                  </a:cubicBezTo>
                  <a:cubicBezTo>
                    <a:pt x="159" y="224"/>
                    <a:pt x="158" y="224"/>
                    <a:pt x="158" y="224"/>
                  </a:cubicBezTo>
                  <a:cubicBezTo>
                    <a:pt x="158" y="225"/>
                    <a:pt x="158" y="225"/>
                    <a:pt x="158" y="226"/>
                  </a:cubicBezTo>
                  <a:cubicBezTo>
                    <a:pt x="157" y="226"/>
                    <a:pt x="157" y="226"/>
                    <a:pt x="156" y="226"/>
                  </a:cubicBezTo>
                  <a:cubicBezTo>
                    <a:pt x="156" y="226"/>
                    <a:pt x="155" y="226"/>
                    <a:pt x="155" y="226"/>
                  </a:cubicBezTo>
                  <a:cubicBezTo>
                    <a:pt x="154" y="226"/>
                    <a:pt x="154" y="226"/>
                    <a:pt x="153" y="226"/>
                  </a:cubicBezTo>
                  <a:cubicBezTo>
                    <a:pt x="153" y="226"/>
                    <a:pt x="152" y="226"/>
                    <a:pt x="151" y="226"/>
                  </a:cubicBezTo>
                  <a:cubicBezTo>
                    <a:pt x="151" y="226"/>
                    <a:pt x="151" y="227"/>
                    <a:pt x="151" y="227"/>
                  </a:cubicBezTo>
                  <a:cubicBezTo>
                    <a:pt x="151" y="227"/>
                    <a:pt x="150" y="227"/>
                    <a:pt x="150" y="227"/>
                  </a:cubicBezTo>
                  <a:cubicBezTo>
                    <a:pt x="149" y="227"/>
                    <a:pt x="149" y="227"/>
                    <a:pt x="148" y="227"/>
                  </a:cubicBezTo>
                  <a:cubicBezTo>
                    <a:pt x="148" y="227"/>
                    <a:pt x="147" y="227"/>
                    <a:pt x="147" y="227"/>
                  </a:cubicBezTo>
                  <a:cubicBezTo>
                    <a:pt x="147" y="227"/>
                    <a:pt x="147" y="226"/>
                    <a:pt x="147" y="226"/>
                  </a:cubicBezTo>
                  <a:cubicBezTo>
                    <a:pt x="146" y="226"/>
                    <a:pt x="146" y="226"/>
                    <a:pt x="145" y="226"/>
                  </a:cubicBezTo>
                  <a:cubicBezTo>
                    <a:pt x="145" y="225"/>
                    <a:pt x="145" y="225"/>
                    <a:pt x="145" y="224"/>
                  </a:cubicBezTo>
                  <a:cubicBezTo>
                    <a:pt x="146" y="224"/>
                    <a:pt x="146" y="224"/>
                    <a:pt x="147" y="224"/>
                  </a:cubicBezTo>
                  <a:cubicBezTo>
                    <a:pt x="147" y="224"/>
                    <a:pt x="147" y="223"/>
                    <a:pt x="147" y="222"/>
                  </a:cubicBezTo>
                  <a:cubicBezTo>
                    <a:pt x="147" y="222"/>
                    <a:pt x="148" y="222"/>
                    <a:pt x="148" y="222"/>
                  </a:cubicBezTo>
                  <a:cubicBezTo>
                    <a:pt x="149" y="222"/>
                    <a:pt x="149" y="222"/>
                    <a:pt x="150" y="222"/>
                  </a:cubicBezTo>
                  <a:cubicBezTo>
                    <a:pt x="150" y="222"/>
                    <a:pt x="151" y="222"/>
                    <a:pt x="151" y="222"/>
                  </a:cubicBezTo>
                  <a:cubicBezTo>
                    <a:pt x="151" y="222"/>
                    <a:pt x="151" y="221"/>
                    <a:pt x="151" y="221"/>
                  </a:cubicBezTo>
                  <a:cubicBezTo>
                    <a:pt x="152" y="221"/>
                    <a:pt x="153" y="221"/>
                    <a:pt x="153" y="221"/>
                  </a:cubicBezTo>
                  <a:cubicBezTo>
                    <a:pt x="154" y="221"/>
                    <a:pt x="154" y="221"/>
                    <a:pt x="155" y="221"/>
                  </a:cubicBezTo>
                  <a:cubicBezTo>
                    <a:pt x="155" y="220"/>
                    <a:pt x="155" y="220"/>
                    <a:pt x="155" y="219"/>
                  </a:cubicBezTo>
                  <a:cubicBezTo>
                    <a:pt x="155" y="219"/>
                    <a:pt x="156" y="219"/>
                    <a:pt x="156" y="219"/>
                  </a:cubicBezTo>
                  <a:cubicBezTo>
                    <a:pt x="157" y="219"/>
                    <a:pt x="157" y="219"/>
                    <a:pt x="158" y="219"/>
                  </a:cubicBezTo>
                  <a:cubicBezTo>
                    <a:pt x="158" y="219"/>
                    <a:pt x="159" y="219"/>
                    <a:pt x="159" y="219"/>
                  </a:cubicBezTo>
                  <a:cubicBezTo>
                    <a:pt x="159" y="219"/>
                    <a:pt x="159" y="218"/>
                    <a:pt x="159" y="218"/>
                  </a:cubicBezTo>
                  <a:cubicBezTo>
                    <a:pt x="160" y="218"/>
                    <a:pt x="160" y="218"/>
                    <a:pt x="161" y="218"/>
                  </a:cubicBezTo>
                  <a:cubicBezTo>
                    <a:pt x="161" y="217"/>
                    <a:pt x="161" y="217"/>
                    <a:pt x="161" y="216"/>
                  </a:cubicBezTo>
                  <a:cubicBezTo>
                    <a:pt x="161" y="216"/>
                    <a:pt x="162" y="216"/>
                    <a:pt x="163" y="216"/>
                  </a:cubicBezTo>
                  <a:cubicBezTo>
                    <a:pt x="163" y="216"/>
                    <a:pt x="164" y="216"/>
                    <a:pt x="164" y="216"/>
                  </a:cubicBezTo>
                  <a:cubicBezTo>
                    <a:pt x="165" y="216"/>
                    <a:pt x="165" y="216"/>
                    <a:pt x="166" y="216"/>
                  </a:cubicBezTo>
                  <a:cubicBezTo>
                    <a:pt x="166" y="216"/>
                    <a:pt x="166" y="215"/>
                    <a:pt x="166" y="214"/>
                  </a:cubicBezTo>
                  <a:cubicBezTo>
                    <a:pt x="166" y="214"/>
                    <a:pt x="167" y="214"/>
                    <a:pt x="167" y="214"/>
                  </a:cubicBezTo>
                  <a:cubicBezTo>
                    <a:pt x="167" y="214"/>
                    <a:pt x="167" y="213"/>
                    <a:pt x="167" y="213"/>
                  </a:cubicBezTo>
                  <a:cubicBezTo>
                    <a:pt x="168" y="213"/>
                    <a:pt x="168" y="213"/>
                    <a:pt x="169" y="213"/>
                  </a:cubicBezTo>
                  <a:cubicBezTo>
                    <a:pt x="169" y="212"/>
                    <a:pt x="169" y="212"/>
                    <a:pt x="169" y="211"/>
                  </a:cubicBezTo>
                  <a:cubicBezTo>
                    <a:pt x="169" y="211"/>
                    <a:pt x="170" y="211"/>
                    <a:pt x="170" y="211"/>
                  </a:cubicBezTo>
                  <a:cubicBezTo>
                    <a:pt x="171" y="211"/>
                    <a:pt x="171" y="211"/>
                    <a:pt x="172" y="211"/>
                  </a:cubicBezTo>
                  <a:cubicBezTo>
                    <a:pt x="172" y="211"/>
                    <a:pt x="173" y="211"/>
                    <a:pt x="173" y="211"/>
                  </a:cubicBezTo>
                  <a:cubicBezTo>
                    <a:pt x="173" y="211"/>
                    <a:pt x="173" y="210"/>
                    <a:pt x="173" y="210"/>
                  </a:cubicBezTo>
                  <a:cubicBezTo>
                    <a:pt x="174" y="210"/>
                    <a:pt x="174" y="210"/>
                    <a:pt x="175" y="210"/>
                  </a:cubicBezTo>
                  <a:cubicBezTo>
                    <a:pt x="175" y="209"/>
                    <a:pt x="175" y="208"/>
                    <a:pt x="175" y="208"/>
                  </a:cubicBezTo>
                  <a:cubicBezTo>
                    <a:pt x="176" y="208"/>
                    <a:pt x="176" y="208"/>
                    <a:pt x="177" y="208"/>
                  </a:cubicBezTo>
                  <a:cubicBezTo>
                    <a:pt x="177" y="207"/>
                    <a:pt x="177" y="207"/>
                    <a:pt x="177" y="206"/>
                  </a:cubicBezTo>
                  <a:cubicBezTo>
                    <a:pt x="177" y="206"/>
                    <a:pt x="178" y="206"/>
                    <a:pt x="178" y="206"/>
                  </a:cubicBezTo>
                  <a:cubicBezTo>
                    <a:pt x="178" y="206"/>
                    <a:pt x="178" y="205"/>
                    <a:pt x="178" y="205"/>
                  </a:cubicBezTo>
                  <a:cubicBezTo>
                    <a:pt x="179" y="205"/>
                    <a:pt x="179" y="205"/>
                    <a:pt x="180" y="205"/>
                  </a:cubicBezTo>
                  <a:cubicBezTo>
                    <a:pt x="180" y="204"/>
                    <a:pt x="180" y="204"/>
                    <a:pt x="180" y="203"/>
                  </a:cubicBezTo>
                  <a:cubicBezTo>
                    <a:pt x="180" y="203"/>
                    <a:pt x="180" y="202"/>
                    <a:pt x="180" y="202"/>
                  </a:cubicBezTo>
                  <a:cubicBezTo>
                    <a:pt x="180" y="202"/>
                    <a:pt x="181" y="202"/>
                    <a:pt x="181" y="202"/>
                  </a:cubicBezTo>
                  <a:cubicBezTo>
                    <a:pt x="181" y="201"/>
                    <a:pt x="181" y="200"/>
                    <a:pt x="181" y="200"/>
                  </a:cubicBezTo>
                  <a:cubicBezTo>
                    <a:pt x="181" y="199"/>
                    <a:pt x="181" y="199"/>
                    <a:pt x="181" y="198"/>
                  </a:cubicBezTo>
                  <a:cubicBezTo>
                    <a:pt x="182" y="198"/>
                    <a:pt x="182" y="198"/>
                    <a:pt x="183" y="198"/>
                  </a:cubicBezTo>
                  <a:cubicBezTo>
                    <a:pt x="183" y="198"/>
                    <a:pt x="183" y="197"/>
                    <a:pt x="183" y="197"/>
                  </a:cubicBezTo>
                  <a:cubicBezTo>
                    <a:pt x="183" y="196"/>
                    <a:pt x="183" y="196"/>
                    <a:pt x="183" y="195"/>
                  </a:cubicBezTo>
                  <a:cubicBezTo>
                    <a:pt x="183" y="194"/>
                    <a:pt x="183" y="194"/>
                    <a:pt x="183" y="193"/>
                  </a:cubicBezTo>
                  <a:cubicBezTo>
                    <a:pt x="182" y="193"/>
                    <a:pt x="182" y="193"/>
                    <a:pt x="181" y="193"/>
                  </a:cubicBezTo>
                  <a:cubicBezTo>
                    <a:pt x="181" y="193"/>
                    <a:pt x="181" y="192"/>
                    <a:pt x="181" y="192"/>
                  </a:cubicBezTo>
                  <a:cubicBezTo>
                    <a:pt x="181" y="192"/>
                    <a:pt x="180" y="192"/>
                    <a:pt x="180" y="192"/>
                  </a:cubicBezTo>
                  <a:cubicBezTo>
                    <a:pt x="180" y="191"/>
                    <a:pt x="180" y="191"/>
                    <a:pt x="180" y="190"/>
                  </a:cubicBezTo>
                  <a:cubicBezTo>
                    <a:pt x="179" y="190"/>
                    <a:pt x="179" y="190"/>
                    <a:pt x="178" y="190"/>
                  </a:cubicBezTo>
                  <a:cubicBezTo>
                    <a:pt x="178" y="190"/>
                    <a:pt x="177" y="190"/>
                    <a:pt x="177" y="190"/>
                  </a:cubicBezTo>
                  <a:cubicBezTo>
                    <a:pt x="176" y="190"/>
                    <a:pt x="176" y="190"/>
                    <a:pt x="175" y="190"/>
                  </a:cubicBezTo>
                  <a:cubicBezTo>
                    <a:pt x="175" y="190"/>
                    <a:pt x="175" y="189"/>
                    <a:pt x="175" y="189"/>
                  </a:cubicBezTo>
                  <a:cubicBezTo>
                    <a:pt x="175" y="188"/>
                    <a:pt x="175" y="188"/>
                    <a:pt x="175" y="187"/>
                  </a:cubicBezTo>
                  <a:cubicBezTo>
                    <a:pt x="175" y="186"/>
                    <a:pt x="175" y="186"/>
                    <a:pt x="175" y="185"/>
                  </a:cubicBezTo>
                  <a:cubicBezTo>
                    <a:pt x="176" y="185"/>
                    <a:pt x="176" y="185"/>
                    <a:pt x="177" y="185"/>
                  </a:cubicBezTo>
                  <a:cubicBezTo>
                    <a:pt x="177" y="186"/>
                    <a:pt x="177" y="186"/>
                    <a:pt x="177" y="187"/>
                  </a:cubicBezTo>
                  <a:cubicBezTo>
                    <a:pt x="177" y="187"/>
                    <a:pt x="178" y="187"/>
                    <a:pt x="178" y="187"/>
                  </a:cubicBezTo>
                  <a:cubicBezTo>
                    <a:pt x="179" y="187"/>
                    <a:pt x="179" y="187"/>
                    <a:pt x="180" y="187"/>
                  </a:cubicBezTo>
                  <a:cubicBezTo>
                    <a:pt x="180" y="187"/>
                    <a:pt x="181" y="187"/>
                    <a:pt x="181" y="187"/>
                  </a:cubicBezTo>
                  <a:cubicBezTo>
                    <a:pt x="182" y="187"/>
                    <a:pt x="182" y="187"/>
                    <a:pt x="183" y="187"/>
                  </a:cubicBezTo>
                  <a:cubicBezTo>
                    <a:pt x="183" y="187"/>
                    <a:pt x="184" y="187"/>
                    <a:pt x="184" y="187"/>
                  </a:cubicBezTo>
                  <a:cubicBezTo>
                    <a:pt x="185" y="187"/>
                    <a:pt x="185" y="187"/>
                    <a:pt x="186" y="187"/>
                  </a:cubicBezTo>
                  <a:cubicBezTo>
                    <a:pt x="187" y="187"/>
                    <a:pt x="187" y="187"/>
                    <a:pt x="188" y="187"/>
                  </a:cubicBezTo>
                  <a:cubicBezTo>
                    <a:pt x="188" y="187"/>
                    <a:pt x="189" y="187"/>
                    <a:pt x="189" y="187"/>
                  </a:cubicBezTo>
                  <a:cubicBezTo>
                    <a:pt x="190" y="187"/>
                    <a:pt x="190" y="187"/>
                    <a:pt x="191" y="187"/>
                  </a:cubicBezTo>
                  <a:cubicBezTo>
                    <a:pt x="191" y="187"/>
                    <a:pt x="192" y="187"/>
                    <a:pt x="192" y="187"/>
                  </a:cubicBezTo>
                  <a:cubicBezTo>
                    <a:pt x="193" y="187"/>
                    <a:pt x="193" y="187"/>
                    <a:pt x="194" y="187"/>
                  </a:cubicBezTo>
                  <a:cubicBezTo>
                    <a:pt x="194" y="186"/>
                    <a:pt x="194" y="186"/>
                    <a:pt x="194" y="185"/>
                  </a:cubicBezTo>
                  <a:cubicBezTo>
                    <a:pt x="194" y="185"/>
                    <a:pt x="195" y="185"/>
                    <a:pt x="195" y="185"/>
                  </a:cubicBezTo>
                  <a:cubicBezTo>
                    <a:pt x="195" y="186"/>
                    <a:pt x="195" y="186"/>
                    <a:pt x="195" y="187"/>
                  </a:cubicBezTo>
                  <a:cubicBezTo>
                    <a:pt x="196" y="187"/>
                    <a:pt x="196" y="187"/>
                    <a:pt x="197" y="187"/>
                  </a:cubicBezTo>
                  <a:cubicBezTo>
                    <a:pt x="197" y="188"/>
                    <a:pt x="197" y="188"/>
                    <a:pt x="197" y="189"/>
                  </a:cubicBezTo>
                  <a:cubicBezTo>
                    <a:pt x="197" y="189"/>
                    <a:pt x="198" y="189"/>
                    <a:pt x="198" y="189"/>
                  </a:cubicBezTo>
                  <a:cubicBezTo>
                    <a:pt x="199" y="189"/>
                    <a:pt x="200" y="189"/>
                    <a:pt x="200" y="189"/>
                  </a:cubicBezTo>
                  <a:cubicBezTo>
                    <a:pt x="200" y="189"/>
                    <a:pt x="200" y="190"/>
                    <a:pt x="200" y="190"/>
                  </a:cubicBezTo>
                  <a:cubicBezTo>
                    <a:pt x="201" y="190"/>
                    <a:pt x="201" y="190"/>
                    <a:pt x="202" y="190"/>
                  </a:cubicBezTo>
                  <a:cubicBezTo>
                    <a:pt x="202" y="191"/>
                    <a:pt x="202" y="191"/>
                    <a:pt x="202" y="192"/>
                  </a:cubicBezTo>
                  <a:cubicBezTo>
                    <a:pt x="202" y="192"/>
                    <a:pt x="203" y="192"/>
                    <a:pt x="203" y="192"/>
                  </a:cubicBezTo>
                  <a:cubicBezTo>
                    <a:pt x="204" y="192"/>
                    <a:pt x="204" y="192"/>
                    <a:pt x="205" y="192"/>
                  </a:cubicBezTo>
                  <a:cubicBezTo>
                    <a:pt x="205" y="192"/>
                    <a:pt x="205" y="193"/>
                    <a:pt x="205" y="193"/>
                  </a:cubicBezTo>
                  <a:cubicBezTo>
                    <a:pt x="205" y="194"/>
                    <a:pt x="205" y="194"/>
                    <a:pt x="205" y="195"/>
                  </a:cubicBezTo>
                  <a:cubicBezTo>
                    <a:pt x="205" y="196"/>
                    <a:pt x="205" y="196"/>
                    <a:pt x="205" y="197"/>
                  </a:cubicBezTo>
                  <a:cubicBezTo>
                    <a:pt x="205" y="197"/>
                    <a:pt x="206" y="197"/>
                    <a:pt x="206" y="197"/>
                  </a:cubicBezTo>
                  <a:cubicBezTo>
                    <a:pt x="206" y="197"/>
                    <a:pt x="206" y="198"/>
                    <a:pt x="206" y="198"/>
                  </a:cubicBezTo>
                  <a:cubicBezTo>
                    <a:pt x="207" y="198"/>
                    <a:pt x="207" y="198"/>
                    <a:pt x="208" y="198"/>
                  </a:cubicBezTo>
                  <a:cubicBezTo>
                    <a:pt x="208" y="198"/>
                    <a:pt x="209" y="198"/>
                    <a:pt x="209" y="198"/>
                  </a:cubicBezTo>
                  <a:cubicBezTo>
                    <a:pt x="210" y="198"/>
                    <a:pt x="211" y="198"/>
                    <a:pt x="211" y="198"/>
                  </a:cubicBezTo>
                  <a:cubicBezTo>
                    <a:pt x="211" y="198"/>
                    <a:pt x="212" y="198"/>
                    <a:pt x="213" y="198"/>
                  </a:cubicBezTo>
                  <a:cubicBezTo>
                    <a:pt x="213" y="198"/>
                    <a:pt x="214" y="198"/>
                    <a:pt x="214" y="198"/>
                  </a:cubicBezTo>
                  <a:cubicBezTo>
                    <a:pt x="214" y="199"/>
                    <a:pt x="214" y="199"/>
                    <a:pt x="214" y="200"/>
                  </a:cubicBezTo>
                  <a:cubicBezTo>
                    <a:pt x="214" y="200"/>
                    <a:pt x="213" y="200"/>
                    <a:pt x="213" y="200"/>
                  </a:cubicBezTo>
                  <a:cubicBezTo>
                    <a:pt x="213" y="200"/>
                    <a:pt x="213" y="201"/>
                    <a:pt x="213" y="202"/>
                  </a:cubicBezTo>
                  <a:cubicBezTo>
                    <a:pt x="213" y="202"/>
                    <a:pt x="213" y="203"/>
                    <a:pt x="213" y="203"/>
                  </a:cubicBezTo>
                  <a:cubicBezTo>
                    <a:pt x="213" y="203"/>
                    <a:pt x="214" y="203"/>
                    <a:pt x="214" y="203"/>
                  </a:cubicBezTo>
                  <a:cubicBezTo>
                    <a:pt x="214" y="204"/>
                    <a:pt x="214" y="204"/>
                    <a:pt x="214" y="205"/>
                  </a:cubicBezTo>
                  <a:cubicBezTo>
                    <a:pt x="214" y="205"/>
                    <a:pt x="214" y="206"/>
                    <a:pt x="214" y="206"/>
                  </a:cubicBezTo>
                  <a:cubicBezTo>
                    <a:pt x="215" y="206"/>
                    <a:pt x="215" y="206"/>
                    <a:pt x="216" y="206"/>
                  </a:cubicBezTo>
                  <a:cubicBezTo>
                    <a:pt x="216" y="207"/>
                    <a:pt x="216" y="207"/>
                    <a:pt x="216" y="208"/>
                  </a:cubicBezTo>
                  <a:cubicBezTo>
                    <a:pt x="216" y="208"/>
                    <a:pt x="216" y="209"/>
                    <a:pt x="216" y="210"/>
                  </a:cubicBezTo>
                  <a:cubicBezTo>
                    <a:pt x="216" y="210"/>
                    <a:pt x="216" y="211"/>
                    <a:pt x="216" y="211"/>
                  </a:cubicBezTo>
                  <a:cubicBezTo>
                    <a:pt x="216" y="211"/>
                    <a:pt x="217" y="211"/>
                    <a:pt x="217" y="211"/>
                  </a:cubicBezTo>
                  <a:cubicBezTo>
                    <a:pt x="217" y="212"/>
                    <a:pt x="217" y="212"/>
                    <a:pt x="217" y="213"/>
                  </a:cubicBezTo>
                  <a:cubicBezTo>
                    <a:pt x="217" y="213"/>
                    <a:pt x="217" y="214"/>
                    <a:pt x="217" y="214"/>
                  </a:cubicBezTo>
                  <a:cubicBezTo>
                    <a:pt x="218" y="214"/>
                    <a:pt x="218" y="214"/>
                    <a:pt x="219" y="214"/>
                  </a:cubicBezTo>
                  <a:cubicBezTo>
                    <a:pt x="219" y="215"/>
                    <a:pt x="219" y="216"/>
                    <a:pt x="219" y="216"/>
                  </a:cubicBezTo>
                  <a:cubicBezTo>
                    <a:pt x="219" y="216"/>
                    <a:pt x="220" y="216"/>
                    <a:pt x="220" y="216"/>
                  </a:cubicBezTo>
                  <a:cubicBezTo>
                    <a:pt x="220" y="217"/>
                    <a:pt x="220" y="217"/>
                    <a:pt x="220" y="218"/>
                  </a:cubicBezTo>
                  <a:cubicBezTo>
                    <a:pt x="220" y="218"/>
                    <a:pt x="220" y="219"/>
                    <a:pt x="220" y="219"/>
                  </a:cubicBezTo>
                  <a:cubicBezTo>
                    <a:pt x="220" y="220"/>
                    <a:pt x="220" y="220"/>
                    <a:pt x="220" y="221"/>
                  </a:cubicBezTo>
                  <a:cubicBezTo>
                    <a:pt x="221" y="221"/>
                    <a:pt x="221" y="221"/>
                    <a:pt x="222" y="221"/>
                  </a:cubicBezTo>
                  <a:cubicBezTo>
                    <a:pt x="222" y="221"/>
                    <a:pt x="222" y="222"/>
                    <a:pt x="222" y="222"/>
                  </a:cubicBezTo>
                  <a:cubicBezTo>
                    <a:pt x="222" y="223"/>
                    <a:pt x="222" y="224"/>
                    <a:pt x="222" y="224"/>
                  </a:cubicBezTo>
                  <a:cubicBezTo>
                    <a:pt x="222" y="224"/>
                    <a:pt x="223" y="224"/>
                    <a:pt x="224" y="224"/>
                  </a:cubicBezTo>
                  <a:cubicBezTo>
                    <a:pt x="224" y="225"/>
                    <a:pt x="224" y="225"/>
                    <a:pt x="224" y="226"/>
                  </a:cubicBezTo>
                  <a:cubicBezTo>
                    <a:pt x="224" y="226"/>
                    <a:pt x="224" y="227"/>
                    <a:pt x="224" y="227"/>
                  </a:cubicBezTo>
                  <a:cubicBezTo>
                    <a:pt x="224" y="227"/>
                    <a:pt x="225" y="227"/>
                    <a:pt x="225" y="227"/>
                  </a:cubicBezTo>
                  <a:cubicBezTo>
                    <a:pt x="225" y="228"/>
                    <a:pt x="225" y="228"/>
                    <a:pt x="225" y="229"/>
                  </a:cubicBezTo>
                  <a:cubicBezTo>
                    <a:pt x="225" y="229"/>
                    <a:pt x="225" y="230"/>
                    <a:pt x="225" y="231"/>
                  </a:cubicBezTo>
                  <a:cubicBezTo>
                    <a:pt x="226" y="231"/>
                    <a:pt x="226" y="231"/>
                    <a:pt x="227" y="231"/>
                  </a:cubicBezTo>
                  <a:cubicBezTo>
                    <a:pt x="227" y="231"/>
                    <a:pt x="227" y="232"/>
                    <a:pt x="227" y="232"/>
                  </a:cubicBezTo>
                  <a:cubicBezTo>
                    <a:pt x="227" y="233"/>
                    <a:pt x="227" y="233"/>
                    <a:pt x="227" y="234"/>
                  </a:cubicBezTo>
                  <a:cubicBezTo>
                    <a:pt x="227" y="234"/>
                    <a:pt x="228" y="234"/>
                    <a:pt x="228" y="234"/>
                  </a:cubicBezTo>
                  <a:cubicBezTo>
                    <a:pt x="229" y="234"/>
                    <a:pt x="229" y="234"/>
                    <a:pt x="230" y="234"/>
                  </a:cubicBezTo>
                  <a:cubicBezTo>
                    <a:pt x="230" y="233"/>
                    <a:pt x="230" y="233"/>
                    <a:pt x="230" y="232"/>
                  </a:cubicBezTo>
                  <a:cubicBezTo>
                    <a:pt x="230" y="232"/>
                    <a:pt x="230" y="231"/>
                    <a:pt x="230" y="231"/>
                  </a:cubicBezTo>
                  <a:cubicBezTo>
                    <a:pt x="230" y="231"/>
                    <a:pt x="231" y="231"/>
                    <a:pt x="231" y="231"/>
                  </a:cubicBezTo>
                  <a:cubicBezTo>
                    <a:pt x="231" y="230"/>
                    <a:pt x="231" y="229"/>
                    <a:pt x="231" y="229"/>
                  </a:cubicBezTo>
                  <a:cubicBezTo>
                    <a:pt x="232" y="229"/>
                    <a:pt x="232" y="229"/>
                    <a:pt x="233" y="229"/>
                  </a:cubicBezTo>
                  <a:cubicBezTo>
                    <a:pt x="233" y="229"/>
                    <a:pt x="233" y="230"/>
                    <a:pt x="233" y="231"/>
                  </a:cubicBezTo>
                  <a:cubicBezTo>
                    <a:pt x="233" y="231"/>
                    <a:pt x="233" y="232"/>
                    <a:pt x="233" y="232"/>
                  </a:cubicBezTo>
                  <a:cubicBezTo>
                    <a:pt x="233" y="233"/>
                    <a:pt x="233" y="233"/>
                    <a:pt x="233" y="234"/>
                  </a:cubicBezTo>
                  <a:cubicBezTo>
                    <a:pt x="233" y="234"/>
                    <a:pt x="233" y="235"/>
                    <a:pt x="233" y="235"/>
                  </a:cubicBezTo>
                  <a:cubicBezTo>
                    <a:pt x="233" y="236"/>
                    <a:pt x="233" y="236"/>
                    <a:pt x="233" y="237"/>
                  </a:cubicBezTo>
                  <a:cubicBezTo>
                    <a:pt x="233" y="237"/>
                    <a:pt x="234" y="237"/>
                    <a:pt x="234" y="237"/>
                  </a:cubicBezTo>
                  <a:cubicBezTo>
                    <a:pt x="234" y="237"/>
                    <a:pt x="234" y="238"/>
                    <a:pt x="234" y="239"/>
                  </a:cubicBezTo>
                  <a:cubicBezTo>
                    <a:pt x="235" y="239"/>
                    <a:pt x="235" y="239"/>
                    <a:pt x="236" y="239"/>
                  </a:cubicBezTo>
                  <a:cubicBezTo>
                    <a:pt x="237" y="239"/>
                    <a:pt x="237" y="239"/>
                    <a:pt x="238" y="239"/>
                  </a:cubicBezTo>
                  <a:cubicBezTo>
                    <a:pt x="238" y="238"/>
                    <a:pt x="238" y="237"/>
                    <a:pt x="238" y="237"/>
                  </a:cubicBezTo>
                  <a:cubicBezTo>
                    <a:pt x="238" y="237"/>
                    <a:pt x="239" y="237"/>
                    <a:pt x="239" y="237"/>
                  </a:cubicBezTo>
                  <a:cubicBezTo>
                    <a:pt x="239" y="236"/>
                    <a:pt x="239" y="236"/>
                    <a:pt x="239" y="235"/>
                  </a:cubicBezTo>
                  <a:cubicBezTo>
                    <a:pt x="239" y="235"/>
                    <a:pt x="239" y="234"/>
                    <a:pt x="239" y="234"/>
                  </a:cubicBezTo>
                  <a:cubicBezTo>
                    <a:pt x="239" y="233"/>
                    <a:pt x="239" y="233"/>
                    <a:pt x="239" y="232"/>
                  </a:cubicBezTo>
                  <a:cubicBezTo>
                    <a:pt x="239" y="232"/>
                    <a:pt x="239" y="231"/>
                    <a:pt x="239" y="231"/>
                  </a:cubicBezTo>
                  <a:cubicBezTo>
                    <a:pt x="239" y="231"/>
                    <a:pt x="238" y="231"/>
                    <a:pt x="238" y="231"/>
                  </a:cubicBezTo>
                  <a:cubicBezTo>
                    <a:pt x="238" y="230"/>
                    <a:pt x="238" y="229"/>
                    <a:pt x="238" y="229"/>
                  </a:cubicBezTo>
                  <a:cubicBezTo>
                    <a:pt x="237" y="229"/>
                    <a:pt x="237" y="229"/>
                    <a:pt x="236" y="229"/>
                  </a:cubicBezTo>
                  <a:cubicBezTo>
                    <a:pt x="236" y="228"/>
                    <a:pt x="236" y="228"/>
                    <a:pt x="236" y="227"/>
                  </a:cubicBezTo>
                  <a:cubicBezTo>
                    <a:pt x="235" y="227"/>
                    <a:pt x="235" y="227"/>
                    <a:pt x="234" y="227"/>
                  </a:cubicBezTo>
                  <a:cubicBezTo>
                    <a:pt x="234" y="227"/>
                    <a:pt x="234" y="226"/>
                    <a:pt x="234" y="226"/>
                  </a:cubicBezTo>
                  <a:cubicBezTo>
                    <a:pt x="234" y="225"/>
                    <a:pt x="234" y="225"/>
                    <a:pt x="234" y="224"/>
                  </a:cubicBezTo>
                  <a:cubicBezTo>
                    <a:pt x="234" y="224"/>
                    <a:pt x="234" y="223"/>
                    <a:pt x="234" y="222"/>
                  </a:cubicBezTo>
                  <a:cubicBezTo>
                    <a:pt x="234" y="222"/>
                    <a:pt x="234" y="221"/>
                    <a:pt x="234" y="221"/>
                  </a:cubicBezTo>
                  <a:cubicBezTo>
                    <a:pt x="234" y="220"/>
                    <a:pt x="234" y="220"/>
                    <a:pt x="234" y="219"/>
                  </a:cubicBezTo>
                  <a:cubicBezTo>
                    <a:pt x="234" y="219"/>
                    <a:pt x="234" y="218"/>
                    <a:pt x="234" y="218"/>
                  </a:cubicBezTo>
                  <a:cubicBezTo>
                    <a:pt x="234" y="217"/>
                    <a:pt x="234" y="217"/>
                    <a:pt x="234" y="216"/>
                  </a:cubicBezTo>
                  <a:cubicBezTo>
                    <a:pt x="234" y="216"/>
                    <a:pt x="234" y="215"/>
                    <a:pt x="234" y="214"/>
                  </a:cubicBezTo>
                  <a:cubicBezTo>
                    <a:pt x="234" y="214"/>
                    <a:pt x="234" y="213"/>
                    <a:pt x="234" y="213"/>
                  </a:cubicBezTo>
                  <a:cubicBezTo>
                    <a:pt x="234" y="212"/>
                    <a:pt x="234" y="212"/>
                    <a:pt x="234" y="211"/>
                  </a:cubicBezTo>
                  <a:cubicBezTo>
                    <a:pt x="235" y="211"/>
                    <a:pt x="235" y="211"/>
                    <a:pt x="236" y="211"/>
                  </a:cubicBezTo>
                  <a:cubicBezTo>
                    <a:pt x="236" y="211"/>
                    <a:pt x="236" y="210"/>
                    <a:pt x="236" y="210"/>
                  </a:cubicBezTo>
                  <a:cubicBezTo>
                    <a:pt x="237" y="210"/>
                    <a:pt x="237" y="210"/>
                    <a:pt x="238" y="210"/>
                  </a:cubicBezTo>
                  <a:cubicBezTo>
                    <a:pt x="238" y="209"/>
                    <a:pt x="238" y="208"/>
                    <a:pt x="238" y="208"/>
                  </a:cubicBezTo>
                  <a:cubicBezTo>
                    <a:pt x="238" y="208"/>
                    <a:pt x="239" y="208"/>
                    <a:pt x="239" y="208"/>
                  </a:cubicBezTo>
                  <a:cubicBezTo>
                    <a:pt x="239" y="207"/>
                    <a:pt x="239" y="207"/>
                    <a:pt x="239" y="206"/>
                  </a:cubicBezTo>
                  <a:cubicBezTo>
                    <a:pt x="240" y="206"/>
                    <a:pt x="240" y="206"/>
                    <a:pt x="241" y="206"/>
                  </a:cubicBezTo>
                  <a:cubicBezTo>
                    <a:pt x="241" y="206"/>
                    <a:pt x="241" y="205"/>
                    <a:pt x="241" y="205"/>
                  </a:cubicBezTo>
                  <a:cubicBezTo>
                    <a:pt x="241" y="204"/>
                    <a:pt x="241" y="204"/>
                    <a:pt x="241" y="203"/>
                  </a:cubicBezTo>
                  <a:cubicBezTo>
                    <a:pt x="241" y="203"/>
                    <a:pt x="242" y="203"/>
                    <a:pt x="242" y="203"/>
                  </a:cubicBezTo>
                  <a:cubicBezTo>
                    <a:pt x="242" y="203"/>
                    <a:pt x="242" y="202"/>
                    <a:pt x="242" y="202"/>
                  </a:cubicBezTo>
                  <a:cubicBezTo>
                    <a:pt x="243" y="202"/>
                    <a:pt x="243" y="202"/>
                    <a:pt x="244" y="202"/>
                  </a:cubicBezTo>
                  <a:cubicBezTo>
                    <a:pt x="244" y="202"/>
                    <a:pt x="245" y="202"/>
                    <a:pt x="245" y="202"/>
                  </a:cubicBezTo>
                  <a:cubicBezTo>
                    <a:pt x="245" y="201"/>
                    <a:pt x="245" y="200"/>
                    <a:pt x="245" y="200"/>
                  </a:cubicBezTo>
                  <a:cubicBezTo>
                    <a:pt x="245" y="199"/>
                    <a:pt x="245" y="199"/>
                    <a:pt x="245" y="198"/>
                  </a:cubicBezTo>
                  <a:cubicBezTo>
                    <a:pt x="246" y="198"/>
                    <a:pt x="246" y="198"/>
                    <a:pt x="247" y="198"/>
                  </a:cubicBezTo>
                  <a:cubicBezTo>
                    <a:pt x="247" y="198"/>
                    <a:pt x="247" y="197"/>
                    <a:pt x="247" y="197"/>
                  </a:cubicBezTo>
                  <a:cubicBezTo>
                    <a:pt x="248" y="197"/>
                    <a:pt x="248" y="197"/>
                    <a:pt x="249" y="197"/>
                  </a:cubicBezTo>
                  <a:cubicBezTo>
                    <a:pt x="249" y="196"/>
                    <a:pt x="249" y="196"/>
                    <a:pt x="249" y="195"/>
                  </a:cubicBezTo>
                  <a:cubicBezTo>
                    <a:pt x="249" y="194"/>
                    <a:pt x="249" y="194"/>
                    <a:pt x="249" y="193"/>
                  </a:cubicBezTo>
                  <a:cubicBezTo>
                    <a:pt x="249" y="193"/>
                    <a:pt x="250" y="193"/>
                    <a:pt x="250" y="193"/>
                  </a:cubicBezTo>
                  <a:cubicBezTo>
                    <a:pt x="251" y="193"/>
                    <a:pt x="251" y="193"/>
                    <a:pt x="252" y="193"/>
                  </a:cubicBezTo>
                  <a:cubicBezTo>
                    <a:pt x="252" y="193"/>
                    <a:pt x="253" y="193"/>
                    <a:pt x="253" y="193"/>
                  </a:cubicBezTo>
                  <a:cubicBezTo>
                    <a:pt x="254" y="193"/>
                    <a:pt x="254" y="193"/>
                    <a:pt x="255" y="193"/>
                  </a:cubicBezTo>
                  <a:cubicBezTo>
                    <a:pt x="255" y="193"/>
                    <a:pt x="256" y="193"/>
                    <a:pt x="256" y="193"/>
                  </a:cubicBezTo>
                  <a:cubicBezTo>
                    <a:pt x="257" y="193"/>
                    <a:pt x="257" y="193"/>
                    <a:pt x="258" y="193"/>
                  </a:cubicBezTo>
                  <a:cubicBezTo>
                    <a:pt x="258" y="194"/>
                    <a:pt x="258" y="194"/>
                    <a:pt x="258" y="195"/>
                  </a:cubicBezTo>
                  <a:cubicBezTo>
                    <a:pt x="258" y="196"/>
                    <a:pt x="258" y="196"/>
                    <a:pt x="258" y="197"/>
                  </a:cubicBezTo>
                  <a:cubicBezTo>
                    <a:pt x="258" y="197"/>
                    <a:pt x="259" y="197"/>
                    <a:pt x="259" y="197"/>
                  </a:cubicBezTo>
                  <a:cubicBezTo>
                    <a:pt x="259" y="197"/>
                    <a:pt x="259" y="198"/>
                    <a:pt x="259" y="198"/>
                  </a:cubicBezTo>
                  <a:cubicBezTo>
                    <a:pt x="260" y="198"/>
                    <a:pt x="261" y="198"/>
                    <a:pt x="261" y="198"/>
                  </a:cubicBezTo>
                  <a:cubicBezTo>
                    <a:pt x="261" y="199"/>
                    <a:pt x="261" y="199"/>
                    <a:pt x="261" y="200"/>
                  </a:cubicBezTo>
                  <a:cubicBezTo>
                    <a:pt x="261" y="200"/>
                    <a:pt x="261" y="201"/>
                    <a:pt x="261" y="202"/>
                  </a:cubicBezTo>
                  <a:cubicBezTo>
                    <a:pt x="262" y="202"/>
                    <a:pt x="262" y="202"/>
                    <a:pt x="263" y="202"/>
                  </a:cubicBezTo>
                  <a:cubicBezTo>
                    <a:pt x="263" y="202"/>
                    <a:pt x="264" y="202"/>
                    <a:pt x="264" y="202"/>
                  </a:cubicBezTo>
                  <a:cubicBezTo>
                    <a:pt x="264" y="202"/>
                    <a:pt x="264" y="203"/>
                    <a:pt x="264" y="203"/>
                  </a:cubicBezTo>
                  <a:cubicBezTo>
                    <a:pt x="264" y="204"/>
                    <a:pt x="264" y="204"/>
                    <a:pt x="264" y="205"/>
                  </a:cubicBezTo>
                  <a:cubicBezTo>
                    <a:pt x="265" y="205"/>
                    <a:pt x="265" y="205"/>
                    <a:pt x="266" y="205"/>
                  </a:cubicBezTo>
                  <a:cubicBezTo>
                    <a:pt x="266" y="205"/>
                    <a:pt x="266" y="206"/>
                    <a:pt x="266" y="206"/>
                  </a:cubicBezTo>
                  <a:cubicBezTo>
                    <a:pt x="266" y="207"/>
                    <a:pt x="266" y="207"/>
                    <a:pt x="266" y="208"/>
                  </a:cubicBezTo>
                  <a:cubicBezTo>
                    <a:pt x="266" y="208"/>
                    <a:pt x="266" y="209"/>
                    <a:pt x="266" y="210"/>
                  </a:cubicBezTo>
                  <a:cubicBezTo>
                    <a:pt x="266" y="210"/>
                    <a:pt x="267" y="210"/>
                    <a:pt x="267" y="210"/>
                  </a:cubicBezTo>
                  <a:cubicBezTo>
                    <a:pt x="268" y="210"/>
                    <a:pt x="268" y="210"/>
                    <a:pt x="269" y="210"/>
                  </a:cubicBezTo>
                  <a:cubicBezTo>
                    <a:pt x="269" y="209"/>
                    <a:pt x="269" y="208"/>
                    <a:pt x="269" y="208"/>
                  </a:cubicBezTo>
                  <a:cubicBezTo>
                    <a:pt x="269" y="208"/>
                    <a:pt x="270" y="208"/>
                    <a:pt x="271" y="208"/>
                  </a:cubicBezTo>
                  <a:cubicBezTo>
                    <a:pt x="271" y="208"/>
                    <a:pt x="272" y="208"/>
                    <a:pt x="272" y="208"/>
                  </a:cubicBezTo>
                  <a:cubicBezTo>
                    <a:pt x="272" y="209"/>
                    <a:pt x="272" y="209"/>
                    <a:pt x="272" y="210"/>
                  </a:cubicBezTo>
                  <a:cubicBezTo>
                    <a:pt x="272" y="210"/>
                    <a:pt x="272" y="211"/>
                    <a:pt x="272" y="211"/>
                  </a:cubicBezTo>
                  <a:cubicBezTo>
                    <a:pt x="272" y="212"/>
                    <a:pt x="272" y="212"/>
                    <a:pt x="272" y="213"/>
                  </a:cubicBezTo>
                  <a:cubicBezTo>
                    <a:pt x="273" y="213"/>
                    <a:pt x="273" y="213"/>
                    <a:pt x="274" y="213"/>
                  </a:cubicBezTo>
                  <a:cubicBezTo>
                    <a:pt x="274" y="213"/>
                    <a:pt x="274" y="214"/>
                    <a:pt x="274" y="214"/>
                  </a:cubicBezTo>
                  <a:cubicBezTo>
                    <a:pt x="274" y="215"/>
                    <a:pt x="274" y="215"/>
                    <a:pt x="274" y="216"/>
                  </a:cubicBezTo>
                  <a:cubicBezTo>
                    <a:pt x="276" y="203"/>
                    <a:pt x="277" y="190"/>
                    <a:pt x="277" y="177"/>
                  </a:cubicBezTo>
                  <a:cubicBezTo>
                    <a:pt x="277" y="107"/>
                    <a:pt x="246" y="44"/>
                    <a:pt x="198" y="0"/>
                  </a:cubicBezTo>
                  <a:cubicBezTo>
                    <a:pt x="198" y="0"/>
                    <a:pt x="197" y="0"/>
                    <a:pt x="197" y="0"/>
                  </a:cubicBezTo>
                  <a:cubicBezTo>
                    <a:pt x="197" y="0"/>
                    <a:pt x="197" y="1"/>
                    <a:pt x="197" y="1"/>
                  </a:cubicBezTo>
                  <a:moveTo>
                    <a:pt x="119" y="129"/>
                  </a:moveTo>
                  <a:cubicBezTo>
                    <a:pt x="119" y="128"/>
                    <a:pt x="119" y="128"/>
                    <a:pt x="119" y="127"/>
                  </a:cubicBezTo>
                  <a:cubicBezTo>
                    <a:pt x="119" y="127"/>
                    <a:pt x="120" y="127"/>
                    <a:pt x="120" y="127"/>
                  </a:cubicBezTo>
                  <a:cubicBezTo>
                    <a:pt x="121" y="127"/>
                    <a:pt x="121" y="127"/>
                    <a:pt x="122" y="127"/>
                  </a:cubicBezTo>
                  <a:cubicBezTo>
                    <a:pt x="122" y="128"/>
                    <a:pt x="122" y="128"/>
                    <a:pt x="122" y="129"/>
                  </a:cubicBezTo>
                  <a:cubicBezTo>
                    <a:pt x="122" y="129"/>
                    <a:pt x="122" y="130"/>
                    <a:pt x="122" y="131"/>
                  </a:cubicBezTo>
                  <a:cubicBezTo>
                    <a:pt x="121" y="131"/>
                    <a:pt x="121" y="131"/>
                    <a:pt x="120" y="131"/>
                  </a:cubicBezTo>
                  <a:cubicBezTo>
                    <a:pt x="120" y="131"/>
                    <a:pt x="119" y="131"/>
                    <a:pt x="119" y="131"/>
                  </a:cubicBezTo>
                  <a:cubicBezTo>
                    <a:pt x="118" y="131"/>
                    <a:pt x="118" y="131"/>
                    <a:pt x="117" y="131"/>
                  </a:cubicBezTo>
                  <a:cubicBezTo>
                    <a:pt x="117" y="130"/>
                    <a:pt x="117" y="129"/>
                    <a:pt x="117" y="129"/>
                  </a:cubicBezTo>
                  <a:cubicBezTo>
                    <a:pt x="118" y="129"/>
                    <a:pt x="118" y="129"/>
                    <a:pt x="119" y="129"/>
                  </a:cubicBezTo>
                  <a:moveTo>
                    <a:pt x="106" y="60"/>
                  </a:moveTo>
                  <a:cubicBezTo>
                    <a:pt x="107" y="60"/>
                    <a:pt x="107" y="60"/>
                    <a:pt x="108" y="60"/>
                  </a:cubicBezTo>
                  <a:cubicBezTo>
                    <a:pt x="108" y="60"/>
                    <a:pt x="109" y="60"/>
                    <a:pt x="109" y="60"/>
                  </a:cubicBezTo>
                  <a:cubicBezTo>
                    <a:pt x="109" y="60"/>
                    <a:pt x="109" y="61"/>
                    <a:pt x="109" y="61"/>
                  </a:cubicBezTo>
                  <a:cubicBezTo>
                    <a:pt x="110" y="61"/>
                    <a:pt x="110" y="61"/>
                    <a:pt x="111" y="61"/>
                  </a:cubicBezTo>
                  <a:cubicBezTo>
                    <a:pt x="111" y="61"/>
                    <a:pt x="112" y="61"/>
                    <a:pt x="112" y="61"/>
                  </a:cubicBezTo>
                  <a:cubicBezTo>
                    <a:pt x="113" y="61"/>
                    <a:pt x="113" y="61"/>
                    <a:pt x="114" y="61"/>
                  </a:cubicBezTo>
                  <a:cubicBezTo>
                    <a:pt x="114" y="61"/>
                    <a:pt x="115" y="61"/>
                    <a:pt x="116" y="61"/>
                  </a:cubicBezTo>
                  <a:cubicBezTo>
                    <a:pt x="116" y="61"/>
                    <a:pt x="117" y="61"/>
                    <a:pt x="117" y="61"/>
                  </a:cubicBezTo>
                  <a:cubicBezTo>
                    <a:pt x="117" y="62"/>
                    <a:pt x="117" y="62"/>
                    <a:pt x="117" y="63"/>
                  </a:cubicBezTo>
                  <a:cubicBezTo>
                    <a:pt x="117" y="63"/>
                    <a:pt x="117" y="64"/>
                    <a:pt x="117" y="64"/>
                  </a:cubicBezTo>
                  <a:cubicBezTo>
                    <a:pt x="117" y="64"/>
                    <a:pt x="116" y="64"/>
                    <a:pt x="116" y="64"/>
                  </a:cubicBezTo>
                  <a:cubicBezTo>
                    <a:pt x="115" y="64"/>
                    <a:pt x="114" y="64"/>
                    <a:pt x="114" y="64"/>
                  </a:cubicBezTo>
                  <a:cubicBezTo>
                    <a:pt x="114" y="64"/>
                    <a:pt x="114" y="63"/>
                    <a:pt x="114" y="63"/>
                  </a:cubicBezTo>
                  <a:cubicBezTo>
                    <a:pt x="113" y="63"/>
                    <a:pt x="113" y="63"/>
                    <a:pt x="112" y="63"/>
                  </a:cubicBezTo>
                  <a:cubicBezTo>
                    <a:pt x="112" y="63"/>
                    <a:pt x="111" y="63"/>
                    <a:pt x="111" y="63"/>
                  </a:cubicBezTo>
                  <a:cubicBezTo>
                    <a:pt x="111" y="63"/>
                    <a:pt x="111" y="64"/>
                    <a:pt x="111" y="64"/>
                  </a:cubicBezTo>
                  <a:cubicBezTo>
                    <a:pt x="111" y="65"/>
                    <a:pt x="111" y="66"/>
                    <a:pt x="111" y="66"/>
                  </a:cubicBezTo>
                  <a:cubicBezTo>
                    <a:pt x="111" y="66"/>
                    <a:pt x="112" y="66"/>
                    <a:pt x="112" y="66"/>
                  </a:cubicBezTo>
                  <a:cubicBezTo>
                    <a:pt x="112" y="67"/>
                    <a:pt x="112" y="67"/>
                    <a:pt x="112" y="68"/>
                  </a:cubicBezTo>
                  <a:cubicBezTo>
                    <a:pt x="112" y="68"/>
                    <a:pt x="111" y="68"/>
                    <a:pt x="111" y="68"/>
                  </a:cubicBezTo>
                  <a:cubicBezTo>
                    <a:pt x="110" y="68"/>
                    <a:pt x="110" y="68"/>
                    <a:pt x="109" y="68"/>
                  </a:cubicBezTo>
                  <a:cubicBezTo>
                    <a:pt x="109" y="67"/>
                    <a:pt x="109" y="67"/>
                    <a:pt x="109" y="66"/>
                  </a:cubicBezTo>
                  <a:cubicBezTo>
                    <a:pt x="109" y="66"/>
                    <a:pt x="108" y="66"/>
                    <a:pt x="108" y="66"/>
                  </a:cubicBezTo>
                  <a:cubicBezTo>
                    <a:pt x="108" y="66"/>
                    <a:pt x="108" y="65"/>
                    <a:pt x="108" y="64"/>
                  </a:cubicBezTo>
                  <a:cubicBezTo>
                    <a:pt x="108" y="64"/>
                    <a:pt x="108" y="63"/>
                    <a:pt x="108" y="63"/>
                  </a:cubicBezTo>
                  <a:cubicBezTo>
                    <a:pt x="108" y="62"/>
                    <a:pt x="108" y="62"/>
                    <a:pt x="108" y="61"/>
                  </a:cubicBezTo>
                  <a:cubicBezTo>
                    <a:pt x="107" y="61"/>
                    <a:pt x="107" y="61"/>
                    <a:pt x="106" y="61"/>
                  </a:cubicBezTo>
                  <a:cubicBezTo>
                    <a:pt x="106" y="61"/>
                    <a:pt x="106" y="60"/>
                    <a:pt x="106" y="60"/>
                  </a:cubicBezTo>
                  <a:moveTo>
                    <a:pt x="103" y="142"/>
                  </a:moveTo>
                  <a:cubicBezTo>
                    <a:pt x="103" y="141"/>
                    <a:pt x="103" y="141"/>
                    <a:pt x="103" y="140"/>
                  </a:cubicBezTo>
                  <a:cubicBezTo>
                    <a:pt x="104" y="140"/>
                    <a:pt x="104" y="140"/>
                    <a:pt x="105" y="140"/>
                  </a:cubicBezTo>
                  <a:cubicBezTo>
                    <a:pt x="105" y="140"/>
                    <a:pt x="105" y="139"/>
                    <a:pt x="105" y="139"/>
                  </a:cubicBezTo>
                  <a:cubicBezTo>
                    <a:pt x="105" y="138"/>
                    <a:pt x="105" y="137"/>
                    <a:pt x="105" y="137"/>
                  </a:cubicBezTo>
                  <a:cubicBezTo>
                    <a:pt x="105" y="136"/>
                    <a:pt x="105" y="136"/>
                    <a:pt x="105" y="135"/>
                  </a:cubicBezTo>
                  <a:cubicBezTo>
                    <a:pt x="105" y="135"/>
                    <a:pt x="106" y="135"/>
                    <a:pt x="106" y="135"/>
                  </a:cubicBezTo>
                  <a:cubicBezTo>
                    <a:pt x="106" y="135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2"/>
                  </a:cubicBezTo>
                  <a:cubicBezTo>
                    <a:pt x="107" y="132"/>
                    <a:pt x="107" y="132"/>
                    <a:pt x="108" y="132"/>
                  </a:cubicBezTo>
                  <a:cubicBezTo>
                    <a:pt x="108" y="132"/>
                    <a:pt x="108" y="131"/>
                    <a:pt x="108" y="131"/>
                  </a:cubicBezTo>
                  <a:cubicBezTo>
                    <a:pt x="108" y="130"/>
                    <a:pt x="108" y="129"/>
                    <a:pt x="108" y="129"/>
                  </a:cubicBezTo>
                  <a:cubicBezTo>
                    <a:pt x="108" y="129"/>
                    <a:pt x="109" y="129"/>
                    <a:pt x="109" y="129"/>
                  </a:cubicBezTo>
                  <a:cubicBezTo>
                    <a:pt x="110" y="129"/>
                    <a:pt x="110" y="129"/>
                    <a:pt x="111" y="129"/>
                  </a:cubicBezTo>
                  <a:cubicBezTo>
                    <a:pt x="111" y="129"/>
                    <a:pt x="111" y="130"/>
                    <a:pt x="111" y="131"/>
                  </a:cubicBezTo>
                  <a:cubicBezTo>
                    <a:pt x="111" y="131"/>
                    <a:pt x="111" y="132"/>
                    <a:pt x="111" y="132"/>
                  </a:cubicBezTo>
                  <a:cubicBezTo>
                    <a:pt x="111" y="132"/>
                    <a:pt x="112" y="132"/>
                    <a:pt x="112" y="132"/>
                  </a:cubicBezTo>
                  <a:cubicBezTo>
                    <a:pt x="112" y="133"/>
                    <a:pt x="112" y="133"/>
                    <a:pt x="112" y="134"/>
                  </a:cubicBezTo>
                  <a:cubicBezTo>
                    <a:pt x="112" y="134"/>
                    <a:pt x="112" y="135"/>
                    <a:pt x="112" y="135"/>
                  </a:cubicBezTo>
                  <a:cubicBezTo>
                    <a:pt x="113" y="135"/>
                    <a:pt x="113" y="135"/>
                    <a:pt x="114" y="135"/>
                  </a:cubicBezTo>
                  <a:cubicBezTo>
                    <a:pt x="114" y="135"/>
                    <a:pt x="115" y="135"/>
                    <a:pt x="116" y="135"/>
                  </a:cubicBezTo>
                  <a:cubicBezTo>
                    <a:pt x="116" y="135"/>
                    <a:pt x="117" y="135"/>
                    <a:pt x="117" y="135"/>
                  </a:cubicBezTo>
                  <a:cubicBezTo>
                    <a:pt x="117" y="135"/>
                    <a:pt x="117" y="134"/>
                    <a:pt x="117" y="134"/>
                  </a:cubicBezTo>
                  <a:cubicBezTo>
                    <a:pt x="118" y="134"/>
                    <a:pt x="118" y="134"/>
                    <a:pt x="119" y="134"/>
                  </a:cubicBezTo>
                  <a:cubicBezTo>
                    <a:pt x="119" y="134"/>
                    <a:pt x="120" y="134"/>
                    <a:pt x="120" y="134"/>
                  </a:cubicBezTo>
                  <a:cubicBezTo>
                    <a:pt x="121" y="134"/>
                    <a:pt x="121" y="134"/>
                    <a:pt x="122" y="134"/>
                  </a:cubicBezTo>
                  <a:cubicBezTo>
                    <a:pt x="122" y="134"/>
                    <a:pt x="122" y="135"/>
                    <a:pt x="122" y="135"/>
                  </a:cubicBezTo>
                  <a:cubicBezTo>
                    <a:pt x="122" y="135"/>
                    <a:pt x="123" y="135"/>
                    <a:pt x="123" y="135"/>
                  </a:cubicBezTo>
                  <a:cubicBezTo>
                    <a:pt x="124" y="135"/>
                    <a:pt x="124" y="135"/>
                    <a:pt x="125" y="135"/>
                  </a:cubicBezTo>
                  <a:cubicBezTo>
                    <a:pt x="125" y="136"/>
                    <a:pt x="125" y="136"/>
                    <a:pt x="125" y="137"/>
                  </a:cubicBezTo>
                  <a:cubicBezTo>
                    <a:pt x="125" y="137"/>
                    <a:pt x="126" y="137"/>
                    <a:pt x="126" y="137"/>
                  </a:cubicBezTo>
                  <a:cubicBezTo>
                    <a:pt x="127" y="137"/>
                    <a:pt x="128" y="137"/>
                    <a:pt x="128" y="137"/>
                  </a:cubicBezTo>
                  <a:cubicBezTo>
                    <a:pt x="128" y="137"/>
                    <a:pt x="128" y="138"/>
                    <a:pt x="128" y="139"/>
                  </a:cubicBezTo>
                  <a:cubicBezTo>
                    <a:pt x="129" y="139"/>
                    <a:pt x="129" y="139"/>
                    <a:pt x="130" y="139"/>
                  </a:cubicBezTo>
                  <a:cubicBezTo>
                    <a:pt x="130" y="139"/>
                    <a:pt x="131" y="139"/>
                    <a:pt x="131" y="139"/>
                  </a:cubicBezTo>
                  <a:cubicBezTo>
                    <a:pt x="131" y="139"/>
                    <a:pt x="131" y="140"/>
                    <a:pt x="131" y="140"/>
                  </a:cubicBezTo>
                  <a:cubicBezTo>
                    <a:pt x="131" y="141"/>
                    <a:pt x="131" y="141"/>
                    <a:pt x="131" y="142"/>
                  </a:cubicBezTo>
                  <a:cubicBezTo>
                    <a:pt x="132" y="142"/>
                    <a:pt x="132" y="142"/>
                    <a:pt x="133" y="142"/>
                  </a:cubicBezTo>
                  <a:cubicBezTo>
                    <a:pt x="133" y="142"/>
                    <a:pt x="133" y="143"/>
                    <a:pt x="133" y="144"/>
                  </a:cubicBezTo>
                  <a:cubicBezTo>
                    <a:pt x="132" y="144"/>
                    <a:pt x="132" y="144"/>
                    <a:pt x="131" y="144"/>
                  </a:cubicBezTo>
                  <a:cubicBezTo>
                    <a:pt x="131" y="144"/>
                    <a:pt x="130" y="144"/>
                    <a:pt x="130" y="144"/>
                  </a:cubicBezTo>
                  <a:cubicBezTo>
                    <a:pt x="129" y="144"/>
                    <a:pt x="129" y="144"/>
                    <a:pt x="128" y="144"/>
                  </a:cubicBezTo>
                  <a:cubicBezTo>
                    <a:pt x="128" y="144"/>
                    <a:pt x="127" y="144"/>
                    <a:pt x="126" y="144"/>
                  </a:cubicBezTo>
                  <a:cubicBezTo>
                    <a:pt x="126" y="144"/>
                    <a:pt x="125" y="144"/>
                    <a:pt x="125" y="144"/>
                  </a:cubicBezTo>
                  <a:cubicBezTo>
                    <a:pt x="124" y="144"/>
                    <a:pt x="124" y="144"/>
                    <a:pt x="123" y="144"/>
                  </a:cubicBezTo>
                  <a:cubicBezTo>
                    <a:pt x="123" y="144"/>
                    <a:pt x="122" y="144"/>
                    <a:pt x="122" y="144"/>
                  </a:cubicBezTo>
                  <a:cubicBezTo>
                    <a:pt x="122" y="143"/>
                    <a:pt x="122" y="142"/>
                    <a:pt x="122" y="142"/>
                  </a:cubicBezTo>
                  <a:cubicBezTo>
                    <a:pt x="121" y="142"/>
                    <a:pt x="121" y="142"/>
                    <a:pt x="120" y="142"/>
                  </a:cubicBezTo>
                  <a:cubicBezTo>
                    <a:pt x="120" y="142"/>
                    <a:pt x="119" y="142"/>
                    <a:pt x="119" y="142"/>
                  </a:cubicBezTo>
                  <a:cubicBezTo>
                    <a:pt x="118" y="142"/>
                    <a:pt x="118" y="142"/>
                    <a:pt x="117" y="142"/>
                  </a:cubicBezTo>
                  <a:cubicBezTo>
                    <a:pt x="117" y="142"/>
                    <a:pt x="116" y="142"/>
                    <a:pt x="116" y="142"/>
                  </a:cubicBezTo>
                  <a:cubicBezTo>
                    <a:pt x="115" y="142"/>
                    <a:pt x="114" y="142"/>
                    <a:pt x="114" y="142"/>
                  </a:cubicBezTo>
                  <a:cubicBezTo>
                    <a:pt x="114" y="142"/>
                    <a:pt x="114" y="143"/>
                    <a:pt x="114" y="144"/>
                  </a:cubicBezTo>
                  <a:cubicBezTo>
                    <a:pt x="113" y="144"/>
                    <a:pt x="113" y="144"/>
                    <a:pt x="112" y="144"/>
                  </a:cubicBezTo>
                  <a:cubicBezTo>
                    <a:pt x="112" y="144"/>
                    <a:pt x="111" y="144"/>
                    <a:pt x="111" y="144"/>
                  </a:cubicBezTo>
                  <a:cubicBezTo>
                    <a:pt x="110" y="144"/>
                    <a:pt x="110" y="144"/>
                    <a:pt x="109" y="144"/>
                  </a:cubicBezTo>
                  <a:cubicBezTo>
                    <a:pt x="109" y="144"/>
                    <a:pt x="109" y="145"/>
                    <a:pt x="109" y="145"/>
                  </a:cubicBezTo>
                  <a:cubicBezTo>
                    <a:pt x="109" y="145"/>
                    <a:pt x="108" y="145"/>
                    <a:pt x="108" y="145"/>
                  </a:cubicBezTo>
                  <a:cubicBezTo>
                    <a:pt x="107" y="145"/>
                    <a:pt x="107" y="145"/>
                    <a:pt x="106" y="145"/>
                  </a:cubicBezTo>
                  <a:cubicBezTo>
                    <a:pt x="106" y="145"/>
                    <a:pt x="105" y="145"/>
                    <a:pt x="105" y="145"/>
                  </a:cubicBezTo>
                  <a:cubicBezTo>
                    <a:pt x="105" y="145"/>
                    <a:pt x="105" y="144"/>
                    <a:pt x="105" y="144"/>
                  </a:cubicBezTo>
                  <a:cubicBezTo>
                    <a:pt x="104" y="144"/>
                    <a:pt x="104" y="144"/>
                    <a:pt x="103" y="144"/>
                  </a:cubicBezTo>
                  <a:cubicBezTo>
                    <a:pt x="103" y="143"/>
                    <a:pt x="103" y="142"/>
                    <a:pt x="103" y="142"/>
                  </a:cubicBezTo>
                  <a:moveTo>
                    <a:pt x="90" y="84"/>
                  </a:moveTo>
                  <a:cubicBezTo>
                    <a:pt x="91" y="84"/>
                    <a:pt x="92" y="84"/>
                    <a:pt x="92" y="84"/>
                  </a:cubicBezTo>
                  <a:cubicBezTo>
                    <a:pt x="93" y="84"/>
                    <a:pt x="93" y="84"/>
                    <a:pt x="94" y="84"/>
                  </a:cubicBezTo>
                  <a:cubicBezTo>
                    <a:pt x="94" y="84"/>
                    <a:pt x="95" y="84"/>
                    <a:pt x="95" y="84"/>
                  </a:cubicBezTo>
                  <a:cubicBezTo>
                    <a:pt x="95" y="83"/>
                    <a:pt x="95" y="83"/>
                    <a:pt x="95" y="82"/>
                  </a:cubicBezTo>
                  <a:cubicBezTo>
                    <a:pt x="96" y="82"/>
                    <a:pt x="96" y="82"/>
                    <a:pt x="97" y="82"/>
                  </a:cubicBezTo>
                  <a:cubicBezTo>
                    <a:pt x="97" y="83"/>
                    <a:pt x="97" y="83"/>
                    <a:pt x="97" y="84"/>
                  </a:cubicBezTo>
                  <a:cubicBezTo>
                    <a:pt x="97" y="84"/>
                    <a:pt x="98" y="84"/>
                    <a:pt x="98" y="84"/>
                  </a:cubicBezTo>
                  <a:cubicBezTo>
                    <a:pt x="98" y="84"/>
                    <a:pt x="98" y="85"/>
                    <a:pt x="98" y="85"/>
                  </a:cubicBezTo>
                  <a:cubicBezTo>
                    <a:pt x="98" y="85"/>
                    <a:pt x="97" y="85"/>
                    <a:pt x="97" y="85"/>
                  </a:cubicBezTo>
                  <a:cubicBezTo>
                    <a:pt x="96" y="85"/>
                    <a:pt x="96" y="85"/>
                    <a:pt x="95" y="85"/>
                  </a:cubicBezTo>
                  <a:cubicBezTo>
                    <a:pt x="95" y="85"/>
                    <a:pt x="94" y="85"/>
                    <a:pt x="94" y="85"/>
                  </a:cubicBezTo>
                  <a:cubicBezTo>
                    <a:pt x="93" y="85"/>
                    <a:pt x="93" y="85"/>
                    <a:pt x="92" y="85"/>
                  </a:cubicBezTo>
                  <a:cubicBezTo>
                    <a:pt x="92" y="85"/>
                    <a:pt x="91" y="85"/>
                    <a:pt x="90" y="85"/>
                  </a:cubicBezTo>
                  <a:cubicBezTo>
                    <a:pt x="90" y="85"/>
                    <a:pt x="90" y="84"/>
                    <a:pt x="90" y="84"/>
                  </a:cubicBezTo>
                  <a:moveTo>
                    <a:pt x="90" y="92"/>
                  </a:moveTo>
                  <a:cubicBezTo>
                    <a:pt x="90" y="92"/>
                    <a:pt x="90" y="93"/>
                    <a:pt x="90" y="93"/>
                  </a:cubicBezTo>
                  <a:cubicBezTo>
                    <a:pt x="90" y="94"/>
                    <a:pt x="90" y="95"/>
                    <a:pt x="90" y="95"/>
                  </a:cubicBezTo>
                  <a:cubicBezTo>
                    <a:pt x="90" y="95"/>
                    <a:pt x="89" y="95"/>
                    <a:pt x="89" y="95"/>
                  </a:cubicBezTo>
                  <a:cubicBezTo>
                    <a:pt x="89" y="95"/>
                    <a:pt x="89" y="94"/>
                    <a:pt x="89" y="93"/>
                  </a:cubicBezTo>
                  <a:cubicBezTo>
                    <a:pt x="88" y="93"/>
                    <a:pt x="88" y="93"/>
                    <a:pt x="87" y="93"/>
                  </a:cubicBezTo>
                  <a:cubicBezTo>
                    <a:pt x="87" y="93"/>
                    <a:pt x="87" y="92"/>
                    <a:pt x="87" y="92"/>
                  </a:cubicBezTo>
                  <a:cubicBezTo>
                    <a:pt x="88" y="92"/>
                    <a:pt x="88" y="92"/>
                    <a:pt x="89" y="92"/>
                  </a:cubicBezTo>
                  <a:cubicBezTo>
                    <a:pt x="89" y="92"/>
                    <a:pt x="90" y="92"/>
                    <a:pt x="90" y="92"/>
                  </a:cubicBezTo>
                  <a:moveTo>
                    <a:pt x="70" y="105"/>
                  </a:moveTo>
                  <a:cubicBezTo>
                    <a:pt x="70" y="104"/>
                    <a:pt x="70" y="104"/>
                    <a:pt x="70" y="103"/>
                  </a:cubicBezTo>
                  <a:cubicBezTo>
                    <a:pt x="71" y="103"/>
                    <a:pt x="71" y="103"/>
                    <a:pt x="72" y="103"/>
                  </a:cubicBezTo>
                  <a:cubicBezTo>
                    <a:pt x="72" y="103"/>
                    <a:pt x="72" y="102"/>
                    <a:pt x="72" y="102"/>
                  </a:cubicBezTo>
                  <a:cubicBezTo>
                    <a:pt x="72" y="101"/>
                    <a:pt x="72" y="100"/>
                    <a:pt x="72" y="100"/>
                  </a:cubicBezTo>
                  <a:cubicBezTo>
                    <a:pt x="72" y="100"/>
                    <a:pt x="73" y="100"/>
                    <a:pt x="73" y="100"/>
                  </a:cubicBezTo>
                  <a:cubicBezTo>
                    <a:pt x="74" y="100"/>
                    <a:pt x="74" y="100"/>
                    <a:pt x="75" y="100"/>
                  </a:cubicBezTo>
                  <a:cubicBezTo>
                    <a:pt x="75" y="99"/>
                    <a:pt x="75" y="99"/>
                    <a:pt x="75" y="98"/>
                  </a:cubicBezTo>
                  <a:cubicBezTo>
                    <a:pt x="75" y="98"/>
                    <a:pt x="76" y="98"/>
                    <a:pt x="76" y="98"/>
                  </a:cubicBezTo>
                  <a:cubicBezTo>
                    <a:pt x="76" y="98"/>
                    <a:pt x="76" y="97"/>
                    <a:pt x="76" y="97"/>
                  </a:cubicBezTo>
                  <a:cubicBezTo>
                    <a:pt x="77" y="97"/>
                    <a:pt x="77" y="97"/>
                    <a:pt x="78" y="97"/>
                  </a:cubicBezTo>
                  <a:cubicBezTo>
                    <a:pt x="79" y="97"/>
                    <a:pt x="79" y="97"/>
                    <a:pt x="80" y="97"/>
                  </a:cubicBezTo>
                  <a:cubicBezTo>
                    <a:pt x="80" y="97"/>
                    <a:pt x="81" y="97"/>
                    <a:pt x="81" y="97"/>
                  </a:cubicBezTo>
                  <a:cubicBezTo>
                    <a:pt x="81" y="96"/>
                    <a:pt x="81" y="96"/>
                    <a:pt x="81" y="95"/>
                  </a:cubicBezTo>
                  <a:cubicBezTo>
                    <a:pt x="81" y="95"/>
                    <a:pt x="81" y="94"/>
                    <a:pt x="81" y="93"/>
                  </a:cubicBezTo>
                  <a:cubicBezTo>
                    <a:pt x="81" y="93"/>
                    <a:pt x="81" y="92"/>
                    <a:pt x="81" y="92"/>
                  </a:cubicBezTo>
                  <a:cubicBezTo>
                    <a:pt x="81" y="92"/>
                    <a:pt x="80" y="92"/>
                    <a:pt x="80" y="92"/>
                  </a:cubicBezTo>
                  <a:cubicBezTo>
                    <a:pt x="80" y="92"/>
                    <a:pt x="80" y="93"/>
                    <a:pt x="80" y="93"/>
                  </a:cubicBezTo>
                  <a:cubicBezTo>
                    <a:pt x="79" y="93"/>
                    <a:pt x="79" y="93"/>
                    <a:pt x="78" y="93"/>
                  </a:cubicBezTo>
                  <a:cubicBezTo>
                    <a:pt x="78" y="94"/>
                    <a:pt x="78" y="95"/>
                    <a:pt x="78" y="95"/>
                  </a:cubicBezTo>
                  <a:cubicBezTo>
                    <a:pt x="77" y="95"/>
                    <a:pt x="77" y="95"/>
                    <a:pt x="76" y="95"/>
                  </a:cubicBezTo>
                  <a:cubicBezTo>
                    <a:pt x="76" y="95"/>
                    <a:pt x="76" y="94"/>
                    <a:pt x="76" y="93"/>
                  </a:cubicBezTo>
                  <a:cubicBezTo>
                    <a:pt x="76" y="93"/>
                    <a:pt x="76" y="92"/>
                    <a:pt x="76" y="92"/>
                  </a:cubicBezTo>
                  <a:cubicBezTo>
                    <a:pt x="76" y="91"/>
                    <a:pt x="76" y="91"/>
                    <a:pt x="76" y="90"/>
                  </a:cubicBezTo>
                  <a:cubicBezTo>
                    <a:pt x="77" y="90"/>
                    <a:pt x="77" y="90"/>
                    <a:pt x="78" y="90"/>
                  </a:cubicBezTo>
                  <a:cubicBezTo>
                    <a:pt x="78" y="90"/>
                    <a:pt x="78" y="89"/>
                    <a:pt x="78" y="89"/>
                  </a:cubicBezTo>
                  <a:cubicBezTo>
                    <a:pt x="79" y="89"/>
                    <a:pt x="79" y="89"/>
                    <a:pt x="80" y="89"/>
                  </a:cubicBezTo>
                  <a:cubicBezTo>
                    <a:pt x="80" y="88"/>
                    <a:pt x="80" y="87"/>
                    <a:pt x="80" y="87"/>
                  </a:cubicBezTo>
                  <a:cubicBezTo>
                    <a:pt x="80" y="87"/>
                    <a:pt x="81" y="87"/>
                    <a:pt x="81" y="87"/>
                  </a:cubicBezTo>
                  <a:cubicBezTo>
                    <a:pt x="81" y="86"/>
                    <a:pt x="81" y="86"/>
                    <a:pt x="81" y="85"/>
                  </a:cubicBezTo>
                  <a:cubicBezTo>
                    <a:pt x="81" y="85"/>
                    <a:pt x="81" y="84"/>
                    <a:pt x="81" y="84"/>
                  </a:cubicBezTo>
                  <a:cubicBezTo>
                    <a:pt x="81" y="84"/>
                    <a:pt x="80" y="84"/>
                    <a:pt x="80" y="84"/>
                  </a:cubicBezTo>
                  <a:cubicBezTo>
                    <a:pt x="79" y="84"/>
                    <a:pt x="79" y="84"/>
                    <a:pt x="78" y="84"/>
                  </a:cubicBezTo>
                  <a:cubicBezTo>
                    <a:pt x="78" y="83"/>
                    <a:pt x="78" y="83"/>
                    <a:pt x="78" y="82"/>
                  </a:cubicBezTo>
                  <a:cubicBezTo>
                    <a:pt x="77" y="82"/>
                    <a:pt x="77" y="82"/>
                    <a:pt x="76" y="82"/>
                  </a:cubicBezTo>
                  <a:cubicBezTo>
                    <a:pt x="76" y="82"/>
                    <a:pt x="76" y="81"/>
                    <a:pt x="76" y="81"/>
                  </a:cubicBezTo>
                  <a:cubicBezTo>
                    <a:pt x="76" y="80"/>
                    <a:pt x="76" y="79"/>
                    <a:pt x="76" y="79"/>
                  </a:cubicBezTo>
                  <a:cubicBezTo>
                    <a:pt x="76" y="78"/>
                    <a:pt x="76" y="78"/>
                    <a:pt x="76" y="77"/>
                  </a:cubicBezTo>
                  <a:cubicBezTo>
                    <a:pt x="76" y="77"/>
                    <a:pt x="76" y="76"/>
                    <a:pt x="76" y="76"/>
                  </a:cubicBezTo>
                  <a:cubicBezTo>
                    <a:pt x="77" y="76"/>
                    <a:pt x="77" y="76"/>
                    <a:pt x="78" y="76"/>
                  </a:cubicBezTo>
                  <a:cubicBezTo>
                    <a:pt x="78" y="75"/>
                    <a:pt x="78" y="75"/>
                    <a:pt x="78" y="74"/>
                  </a:cubicBezTo>
                  <a:cubicBezTo>
                    <a:pt x="79" y="74"/>
                    <a:pt x="79" y="74"/>
                    <a:pt x="80" y="74"/>
                  </a:cubicBezTo>
                  <a:cubicBezTo>
                    <a:pt x="80" y="74"/>
                    <a:pt x="81" y="74"/>
                    <a:pt x="81" y="74"/>
                  </a:cubicBezTo>
                  <a:cubicBezTo>
                    <a:pt x="81" y="74"/>
                    <a:pt x="81" y="73"/>
                    <a:pt x="81" y="72"/>
                  </a:cubicBezTo>
                  <a:cubicBezTo>
                    <a:pt x="81" y="72"/>
                    <a:pt x="81" y="71"/>
                    <a:pt x="81" y="71"/>
                  </a:cubicBezTo>
                  <a:cubicBezTo>
                    <a:pt x="82" y="71"/>
                    <a:pt x="82" y="71"/>
                    <a:pt x="83" y="71"/>
                  </a:cubicBezTo>
                  <a:cubicBezTo>
                    <a:pt x="83" y="70"/>
                    <a:pt x="83" y="70"/>
                    <a:pt x="83" y="69"/>
                  </a:cubicBezTo>
                  <a:cubicBezTo>
                    <a:pt x="83" y="69"/>
                    <a:pt x="83" y="68"/>
                    <a:pt x="83" y="68"/>
                  </a:cubicBezTo>
                  <a:cubicBezTo>
                    <a:pt x="83" y="67"/>
                    <a:pt x="83" y="67"/>
                    <a:pt x="83" y="66"/>
                  </a:cubicBezTo>
                  <a:cubicBezTo>
                    <a:pt x="83" y="66"/>
                    <a:pt x="84" y="66"/>
                    <a:pt x="84" y="66"/>
                  </a:cubicBezTo>
                  <a:cubicBezTo>
                    <a:pt x="84" y="66"/>
                    <a:pt x="84" y="65"/>
                    <a:pt x="84" y="64"/>
                  </a:cubicBezTo>
                  <a:cubicBezTo>
                    <a:pt x="85" y="64"/>
                    <a:pt x="85" y="64"/>
                    <a:pt x="86" y="64"/>
                  </a:cubicBezTo>
                  <a:cubicBezTo>
                    <a:pt x="86" y="64"/>
                    <a:pt x="87" y="64"/>
                    <a:pt x="87" y="64"/>
                  </a:cubicBezTo>
                  <a:cubicBezTo>
                    <a:pt x="87" y="65"/>
                    <a:pt x="87" y="66"/>
                    <a:pt x="87" y="66"/>
                  </a:cubicBezTo>
                  <a:cubicBezTo>
                    <a:pt x="87" y="67"/>
                    <a:pt x="87" y="67"/>
                    <a:pt x="87" y="68"/>
                  </a:cubicBezTo>
                  <a:cubicBezTo>
                    <a:pt x="87" y="68"/>
                    <a:pt x="87" y="69"/>
                    <a:pt x="87" y="69"/>
                  </a:cubicBezTo>
                  <a:cubicBezTo>
                    <a:pt x="87" y="69"/>
                    <a:pt x="86" y="69"/>
                    <a:pt x="86" y="69"/>
                  </a:cubicBezTo>
                  <a:cubicBezTo>
                    <a:pt x="86" y="70"/>
                    <a:pt x="86" y="70"/>
                    <a:pt x="86" y="71"/>
                  </a:cubicBezTo>
                  <a:cubicBezTo>
                    <a:pt x="85" y="71"/>
                    <a:pt x="85" y="71"/>
                    <a:pt x="84" y="71"/>
                  </a:cubicBezTo>
                  <a:cubicBezTo>
                    <a:pt x="84" y="71"/>
                    <a:pt x="84" y="72"/>
                    <a:pt x="84" y="72"/>
                  </a:cubicBezTo>
                  <a:cubicBezTo>
                    <a:pt x="84" y="72"/>
                    <a:pt x="83" y="72"/>
                    <a:pt x="83" y="72"/>
                  </a:cubicBezTo>
                  <a:cubicBezTo>
                    <a:pt x="83" y="73"/>
                    <a:pt x="83" y="74"/>
                    <a:pt x="83" y="74"/>
                  </a:cubicBezTo>
                  <a:cubicBezTo>
                    <a:pt x="83" y="75"/>
                    <a:pt x="83" y="75"/>
                    <a:pt x="83" y="76"/>
                  </a:cubicBezTo>
                  <a:cubicBezTo>
                    <a:pt x="83" y="76"/>
                    <a:pt x="83" y="77"/>
                    <a:pt x="83" y="77"/>
                  </a:cubicBezTo>
                  <a:cubicBezTo>
                    <a:pt x="83" y="78"/>
                    <a:pt x="83" y="78"/>
                    <a:pt x="83" y="79"/>
                  </a:cubicBezTo>
                  <a:cubicBezTo>
                    <a:pt x="83" y="79"/>
                    <a:pt x="83" y="80"/>
                    <a:pt x="83" y="81"/>
                  </a:cubicBezTo>
                  <a:cubicBezTo>
                    <a:pt x="83" y="81"/>
                    <a:pt x="83" y="82"/>
                    <a:pt x="83" y="82"/>
                  </a:cubicBezTo>
                  <a:cubicBezTo>
                    <a:pt x="83" y="83"/>
                    <a:pt x="83" y="83"/>
                    <a:pt x="83" y="84"/>
                  </a:cubicBezTo>
                  <a:cubicBezTo>
                    <a:pt x="83" y="84"/>
                    <a:pt x="84" y="84"/>
                    <a:pt x="84" y="84"/>
                  </a:cubicBezTo>
                  <a:cubicBezTo>
                    <a:pt x="84" y="84"/>
                    <a:pt x="84" y="85"/>
                    <a:pt x="84" y="85"/>
                  </a:cubicBezTo>
                  <a:cubicBezTo>
                    <a:pt x="85" y="85"/>
                    <a:pt x="85" y="85"/>
                    <a:pt x="86" y="85"/>
                  </a:cubicBezTo>
                  <a:cubicBezTo>
                    <a:pt x="86" y="85"/>
                    <a:pt x="87" y="85"/>
                    <a:pt x="87" y="85"/>
                  </a:cubicBezTo>
                  <a:cubicBezTo>
                    <a:pt x="88" y="85"/>
                    <a:pt x="88" y="85"/>
                    <a:pt x="89" y="85"/>
                  </a:cubicBezTo>
                  <a:cubicBezTo>
                    <a:pt x="89" y="86"/>
                    <a:pt x="89" y="86"/>
                    <a:pt x="89" y="87"/>
                  </a:cubicBezTo>
                  <a:cubicBezTo>
                    <a:pt x="88" y="87"/>
                    <a:pt x="88" y="87"/>
                    <a:pt x="87" y="87"/>
                  </a:cubicBezTo>
                  <a:cubicBezTo>
                    <a:pt x="87" y="87"/>
                    <a:pt x="87" y="88"/>
                    <a:pt x="87" y="89"/>
                  </a:cubicBezTo>
                  <a:cubicBezTo>
                    <a:pt x="87" y="89"/>
                    <a:pt x="86" y="89"/>
                    <a:pt x="86" y="89"/>
                  </a:cubicBezTo>
                  <a:cubicBezTo>
                    <a:pt x="86" y="89"/>
                    <a:pt x="86" y="90"/>
                    <a:pt x="86" y="90"/>
                  </a:cubicBezTo>
                  <a:cubicBezTo>
                    <a:pt x="85" y="90"/>
                    <a:pt x="85" y="90"/>
                    <a:pt x="84" y="90"/>
                  </a:cubicBezTo>
                  <a:cubicBezTo>
                    <a:pt x="84" y="91"/>
                    <a:pt x="84" y="91"/>
                    <a:pt x="84" y="92"/>
                  </a:cubicBezTo>
                  <a:cubicBezTo>
                    <a:pt x="84" y="92"/>
                    <a:pt x="84" y="93"/>
                    <a:pt x="84" y="93"/>
                  </a:cubicBezTo>
                  <a:cubicBezTo>
                    <a:pt x="84" y="94"/>
                    <a:pt x="84" y="95"/>
                    <a:pt x="84" y="95"/>
                  </a:cubicBezTo>
                  <a:cubicBezTo>
                    <a:pt x="84" y="95"/>
                    <a:pt x="83" y="95"/>
                    <a:pt x="83" y="95"/>
                  </a:cubicBezTo>
                  <a:cubicBezTo>
                    <a:pt x="83" y="96"/>
                    <a:pt x="83" y="96"/>
                    <a:pt x="83" y="97"/>
                  </a:cubicBezTo>
                  <a:cubicBezTo>
                    <a:pt x="83" y="97"/>
                    <a:pt x="83" y="98"/>
                    <a:pt x="83" y="98"/>
                  </a:cubicBezTo>
                  <a:cubicBezTo>
                    <a:pt x="83" y="99"/>
                    <a:pt x="83" y="99"/>
                    <a:pt x="83" y="100"/>
                  </a:cubicBezTo>
                  <a:cubicBezTo>
                    <a:pt x="83" y="100"/>
                    <a:pt x="84" y="100"/>
                    <a:pt x="84" y="100"/>
                  </a:cubicBezTo>
                  <a:cubicBezTo>
                    <a:pt x="84" y="100"/>
                    <a:pt x="84" y="101"/>
                    <a:pt x="84" y="102"/>
                  </a:cubicBezTo>
                  <a:cubicBezTo>
                    <a:pt x="84" y="102"/>
                    <a:pt x="83" y="102"/>
                    <a:pt x="83" y="102"/>
                  </a:cubicBezTo>
                  <a:cubicBezTo>
                    <a:pt x="83" y="102"/>
                    <a:pt x="83" y="103"/>
                    <a:pt x="83" y="103"/>
                  </a:cubicBezTo>
                  <a:cubicBezTo>
                    <a:pt x="82" y="103"/>
                    <a:pt x="81" y="103"/>
                    <a:pt x="80" y="103"/>
                  </a:cubicBezTo>
                  <a:cubicBezTo>
                    <a:pt x="79" y="103"/>
                    <a:pt x="79" y="103"/>
                    <a:pt x="78" y="103"/>
                  </a:cubicBezTo>
                  <a:cubicBezTo>
                    <a:pt x="77" y="103"/>
                    <a:pt x="77" y="103"/>
                    <a:pt x="76" y="103"/>
                  </a:cubicBezTo>
                  <a:cubicBezTo>
                    <a:pt x="76" y="103"/>
                    <a:pt x="75" y="103"/>
                    <a:pt x="75" y="103"/>
                  </a:cubicBezTo>
                  <a:cubicBezTo>
                    <a:pt x="75" y="104"/>
                    <a:pt x="75" y="104"/>
                    <a:pt x="75" y="105"/>
                  </a:cubicBezTo>
                  <a:cubicBezTo>
                    <a:pt x="74" y="105"/>
                    <a:pt x="74" y="105"/>
                    <a:pt x="73" y="105"/>
                  </a:cubicBezTo>
                  <a:cubicBezTo>
                    <a:pt x="73" y="105"/>
                    <a:pt x="72" y="105"/>
                    <a:pt x="72" y="105"/>
                  </a:cubicBezTo>
                  <a:cubicBezTo>
                    <a:pt x="72" y="105"/>
                    <a:pt x="72" y="106"/>
                    <a:pt x="72" y="106"/>
                  </a:cubicBezTo>
                  <a:cubicBezTo>
                    <a:pt x="71" y="106"/>
                    <a:pt x="71" y="106"/>
                    <a:pt x="70" y="106"/>
                  </a:cubicBezTo>
                  <a:cubicBezTo>
                    <a:pt x="70" y="106"/>
                    <a:pt x="70" y="105"/>
                    <a:pt x="70" y="105"/>
                  </a:cubicBezTo>
                  <a:moveTo>
                    <a:pt x="69" y="103"/>
                  </a:moveTo>
                  <a:cubicBezTo>
                    <a:pt x="69" y="104"/>
                    <a:pt x="69" y="104"/>
                    <a:pt x="69" y="105"/>
                  </a:cubicBezTo>
                  <a:cubicBezTo>
                    <a:pt x="68" y="105"/>
                    <a:pt x="68" y="105"/>
                    <a:pt x="67" y="105"/>
                  </a:cubicBezTo>
                  <a:cubicBezTo>
                    <a:pt x="67" y="104"/>
                    <a:pt x="67" y="104"/>
                    <a:pt x="67" y="103"/>
                  </a:cubicBezTo>
                  <a:cubicBezTo>
                    <a:pt x="68" y="103"/>
                    <a:pt x="68" y="103"/>
                    <a:pt x="69" y="103"/>
                  </a:cubicBezTo>
                  <a:moveTo>
                    <a:pt x="62" y="92"/>
                  </a:moveTo>
                  <a:cubicBezTo>
                    <a:pt x="62" y="91"/>
                    <a:pt x="62" y="91"/>
                    <a:pt x="62" y="90"/>
                  </a:cubicBezTo>
                  <a:cubicBezTo>
                    <a:pt x="63" y="90"/>
                    <a:pt x="63" y="90"/>
                    <a:pt x="64" y="90"/>
                  </a:cubicBezTo>
                  <a:cubicBezTo>
                    <a:pt x="64" y="91"/>
                    <a:pt x="64" y="91"/>
                    <a:pt x="64" y="92"/>
                  </a:cubicBezTo>
                  <a:cubicBezTo>
                    <a:pt x="64" y="92"/>
                    <a:pt x="64" y="93"/>
                    <a:pt x="64" y="93"/>
                  </a:cubicBezTo>
                  <a:cubicBezTo>
                    <a:pt x="64" y="93"/>
                    <a:pt x="65" y="93"/>
                    <a:pt x="65" y="93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5" y="96"/>
                    <a:pt x="65" y="97"/>
                  </a:cubicBezTo>
                  <a:cubicBezTo>
                    <a:pt x="66" y="97"/>
                    <a:pt x="66" y="97"/>
                    <a:pt x="67" y="97"/>
                  </a:cubicBezTo>
                  <a:cubicBezTo>
                    <a:pt x="67" y="97"/>
                    <a:pt x="67" y="98"/>
                    <a:pt x="67" y="98"/>
                  </a:cubicBezTo>
                  <a:cubicBezTo>
                    <a:pt x="67" y="99"/>
                    <a:pt x="67" y="99"/>
                    <a:pt x="67" y="100"/>
                  </a:cubicBezTo>
                  <a:cubicBezTo>
                    <a:pt x="66" y="100"/>
                    <a:pt x="66" y="100"/>
                    <a:pt x="65" y="100"/>
                  </a:cubicBezTo>
                  <a:cubicBezTo>
                    <a:pt x="65" y="99"/>
                    <a:pt x="65" y="99"/>
                    <a:pt x="65" y="98"/>
                  </a:cubicBezTo>
                  <a:cubicBezTo>
                    <a:pt x="65" y="98"/>
                    <a:pt x="64" y="98"/>
                    <a:pt x="64" y="98"/>
                  </a:cubicBezTo>
                  <a:cubicBezTo>
                    <a:pt x="64" y="98"/>
                    <a:pt x="64" y="97"/>
                    <a:pt x="64" y="97"/>
                  </a:cubicBezTo>
                  <a:cubicBezTo>
                    <a:pt x="64" y="96"/>
                    <a:pt x="64" y="96"/>
                    <a:pt x="64" y="95"/>
                  </a:cubicBezTo>
                  <a:cubicBezTo>
                    <a:pt x="64" y="95"/>
                    <a:pt x="64" y="94"/>
                    <a:pt x="64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3"/>
                    <a:pt x="62" y="92"/>
                    <a:pt x="62" y="92"/>
                  </a:cubicBezTo>
                  <a:moveTo>
                    <a:pt x="120" y="164"/>
                  </a:moveTo>
                  <a:cubicBezTo>
                    <a:pt x="120" y="165"/>
                    <a:pt x="120" y="165"/>
                    <a:pt x="120" y="166"/>
                  </a:cubicBezTo>
                  <a:cubicBezTo>
                    <a:pt x="120" y="167"/>
                    <a:pt x="120" y="167"/>
                    <a:pt x="120" y="168"/>
                  </a:cubicBezTo>
                  <a:cubicBezTo>
                    <a:pt x="120" y="168"/>
                    <a:pt x="120" y="169"/>
                    <a:pt x="120" y="169"/>
                  </a:cubicBezTo>
                  <a:cubicBezTo>
                    <a:pt x="120" y="170"/>
                    <a:pt x="120" y="170"/>
                    <a:pt x="120" y="171"/>
                  </a:cubicBezTo>
                  <a:cubicBezTo>
                    <a:pt x="120" y="171"/>
                    <a:pt x="119" y="171"/>
                    <a:pt x="119" y="171"/>
                  </a:cubicBezTo>
                  <a:cubicBezTo>
                    <a:pt x="119" y="171"/>
                    <a:pt x="119" y="172"/>
                    <a:pt x="119" y="173"/>
                  </a:cubicBezTo>
                  <a:cubicBezTo>
                    <a:pt x="118" y="173"/>
                    <a:pt x="118" y="173"/>
                    <a:pt x="117" y="173"/>
                  </a:cubicBezTo>
                  <a:cubicBezTo>
                    <a:pt x="117" y="173"/>
                    <a:pt x="116" y="173"/>
                    <a:pt x="116" y="173"/>
                  </a:cubicBezTo>
                  <a:cubicBezTo>
                    <a:pt x="115" y="173"/>
                    <a:pt x="114" y="173"/>
                    <a:pt x="114" y="173"/>
                  </a:cubicBezTo>
                  <a:cubicBezTo>
                    <a:pt x="114" y="172"/>
                    <a:pt x="114" y="171"/>
                    <a:pt x="114" y="171"/>
                  </a:cubicBezTo>
                  <a:cubicBezTo>
                    <a:pt x="113" y="171"/>
                    <a:pt x="113" y="171"/>
                    <a:pt x="112" y="171"/>
                  </a:cubicBezTo>
                  <a:cubicBezTo>
                    <a:pt x="112" y="171"/>
                    <a:pt x="111" y="171"/>
                    <a:pt x="111" y="171"/>
                  </a:cubicBezTo>
                  <a:cubicBezTo>
                    <a:pt x="111" y="171"/>
                    <a:pt x="111" y="172"/>
                    <a:pt x="111" y="173"/>
                  </a:cubicBezTo>
                  <a:cubicBezTo>
                    <a:pt x="110" y="173"/>
                    <a:pt x="110" y="173"/>
                    <a:pt x="109" y="173"/>
                  </a:cubicBezTo>
                  <a:cubicBezTo>
                    <a:pt x="109" y="173"/>
                    <a:pt x="108" y="173"/>
                    <a:pt x="108" y="173"/>
                  </a:cubicBezTo>
                  <a:cubicBezTo>
                    <a:pt x="107" y="173"/>
                    <a:pt x="107" y="173"/>
                    <a:pt x="106" y="173"/>
                  </a:cubicBezTo>
                  <a:cubicBezTo>
                    <a:pt x="106" y="173"/>
                    <a:pt x="105" y="173"/>
                    <a:pt x="105" y="173"/>
                  </a:cubicBezTo>
                  <a:cubicBezTo>
                    <a:pt x="104" y="173"/>
                    <a:pt x="104" y="173"/>
                    <a:pt x="103" y="173"/>
                  </a:cubicBezTo>
                  <a:cubicBezTo>
                    <a:pt x="103" y="173"/>
                    <a:pt x="102" y="173"/>
                    <a:pt x="102" y="173"/>
                  </a:cubicBezTo>
                  <a:cubicBezTo>
                    <a:pt x="101" y="173"/>
                    <a:pt x="100" y="173"/>
                    <a:pt x="100" y="173"/>
                  </a:cubicBezTo>
                  <a:cubicBezTo>
                    <a:pt x="100" y="172"/>
                    <a:pt x="100" y="171"/>
                    <a:pt x="100" y="171"/>
                  </a:cubicBezTo>
                  <a:cubicBezTo>
                    <a:pt x="99" y="171"/>
                    <a:pt x="99" y="171"/>
                    <a:pt x="98" y="171"/>
                  </a:cubicBezTo>
                  <a:cubicBezTo>
                    <a:pt x="98" y="171"/>
                    <a:pt x="97" y="171"/>
                    <a:pt x="97" y="171"/>
                  </a:cubicBezTo>
                  <a:cubicBezTo>
                    <a:pt x="96" y="171"/>
                    <a:pt x="96" y="171"/>
                    <a:pt x="95" y="171"/>
                  </a:cubicBezTo>
                  <a:cubicBezTo>
                    <a:pt x="95" y="170"/>
                    <a:pt x="95" y="170"/>
                    <a:pt x="95" y="169"/>
                  </a:cubicBezTo>
                  <a:cubicBezTo>
                    <a:pt x="95" y="169"/>
                    <a:pt x="94" y="169"/>
                    <a:pt x="94" y="169"/>
                  </a:cubicBezTo>
                  <a:cubicBezTo>
                    <a:pt x="93" y="169"/>
                    <a:pt x="93" y="169"/>
                    <a:pt x="92" y="169"/>
                  </a:cubicBezTo>
                  <a:cubicBezTo>
                    <a:pt x="92" y="169"/>
                    <a:pt x="91" y="169"/>
                    <a:pt x="90" y="169"/>
                  </a:cubicBezTo>
                  <a:cubicBezTo>
                    <a:pt x="90" y="169"/>
                    <a:pt x="89" y="169"/>
                    <a:pt x="89" y="169"/>
                  </a:cubicBezTo>
                  <a:cubicBezTo>
                    <a:pt x="88" y="169"/>
                    <a:pt x="88" y="169"/>
                    <a:pt x="87" y="169"/>
                  </a:cubicBezTo>
                  <a:cubicBezTo>
                    <a:pt x="87" y="170"/>
                    <a:pt x="87" y="170"/>
                    <a:pt x="87" y="170"/>
                  </a:cubicBezTo>
                  <a:cubicBezTo>
                    <a:pt x="87" y="171"/>
                    <a:pt x="87" y="171"/>
                    <a:pt x="87" y="171"/>
                  </a:cubicBezTo>
                  <a:cubicBezTo>
                    <a:pt x="87" y="171"/>
                    <a:pt x="87" y="172"/>
                    <a:pt x="87" y="173"/>
                  </a:cubicBezTo>
                  <a:cubicBezTo>
                    <a:pt x="87" y="173"/>
                    <a:pt x="87" y="174"/>
                    <a:pt x="87" y="174"/>
                  </a:cubicBezTo>
                  <a:cubicBezTo>
                    <a:pt x="87" y="174"/>
                    <a:pt x="86" y="174"/>
                    <a:pt x="86" y="174"/>
                  </a:cubicBezTo>
                  <a:cubicBezTo>
                    <a:pt x="86" y="175"/>
                    <a:pt x="86" y="175"/>
                    <a:pt x="86" y="176"/>
                  </a:cubicBezTo>
                  <a:cubicBezTo>
                    <a:pt x="85" y="176"/>
                    <a:pt x="85" y="176"/>
                    <a:pt x="84" y="176"/>
                  </a:cubicBezTo>
                  <a:cubicBezTo>
                    <a:pt x="84" y="175"/>
                    <a:pt x="84" y="175"/>
                    <a:pt x="84" y="174"/>
                  </a:cubicBezTo>
                  <a:cubicBezTo>
                    <a:pt x="84" y="174"/>
                    <a:pt x="83" y="174"/>
                    <a:pt x="83" y="174"/>
                  </a:cubicBezTo>
                  <a:cubicBezTo>
                    <a:pt x="82" y="174"/>
                    <a:pt x="82" y="174"/>
                    <a:pt x="81" y="174"/>
                  </a:cubicBezTo>
                  <a:cubicBezTo>
                    <a:pt x="81" y="174"/>
                    <a:pt x="80" y="174"/>
                    <a:pt x="80" y="174"/>
                  </a:cubicBezTo>
                  <a:cubicBezTo>
                    <a:pt x="79" y="174"/>
                    <a:pt x="79" y="174"/>
                    <a:pt x="78" y="174"/>
                  </a:cubicBezTo>
                  <a:cubicBezTo>
                    <a:pt x="78" y="174"/>
                    <a:pt x="78" y="173"/>
                    <a:pt x="78" y="173"/>
                  </a:cubicBezTo>
                  <a:cubicBezTo>
                    <a:pt x="78" y="172"/>
                    <a:pt x="78" y="171"/>
                    <a:pt x="78" y="171"/>
                  </a:cubicBezTo>
                  <a:cubicBezTo>
                    <a:pt x="77" y="171"/>
                    <a:pt x="77" y="171"/>
                    <a:pt x="76" y="171"/>
                  </a:cubicBezTo>
                  <a:cubicBezTo>
                    <a:pt x="76" y="170"/>
                    <a:pt x="76" y="170"/>
                    <a:pt x="76" y="169"/>
                  </a:cubicBezTo>
                  <a:cubicBezTo>
                    <a:pt x="76" y="169"/>
                    <a:pt x="75" y="169"/>
                    <a:pt x="75" y="169"/>
                  </a:cubicBezTo>
                  <a:cubicBezTo>
                    <a:pt x="74" y="169"/>
                    <a:pt x="74" y="169"/>
                    <a:pt x="73" y="169"/>
                  </a:cubicBezTo>
                  <a:cubicBezTo>
                    <a:pt x="73" y="169"/>
                    <a:pt x="72" y="169"/>
                    <a:pt x="72" y="169"/>
                  </a:cubicBezTo>
                  <a:cubicBezTo>
                    <a:pt x="71" y="169"/>
                    <a:pt x="71" y="169"/>
                    <a:pt x="70" y="169"/>
                  </a:cubicBezTo>
                  <a:cubicBezTo>
                    <a:pt x="70" y="169"/>
                    <a:pt x="69" y="169"/>
                    <a:pt x="69" y="169"/>
                  </a:cubicBezTo>
                  <a:cubicBezTo>
                    <a:pt x="69" y="169"/>
                    <a:pt x="69" y="168"/>
                    <a:pt x="69" y="168"/>
                  </a:cubicBezTo>
                  <a:cubicBezTo>
                    <a:pt x="68" y="168"/>
                    <a:pt x="68" y="168"/>
                    <a:pt x="67" y="168"/>
                  </a:cubicBezTo>
                  <a:cubicBezTo>
                    <a:pt x="67" y="167"/>
                    <a:pt x="67" y="167"/>
                    <a:pt x="67" y="166"/>
                  </a:cubicBezTo>
                  <a:cubicBezTo>
                    <a:pt x="67" y="165"/>
                    <a:pt x="67" y="165"/>
                    <a:pt x="67" y="164"/>
                  </a:cubicBezTo>
                  <a:cubicBezTo>
                    <a:pt x="67" y="164"/>
                    <a:pt x="67" y="163"/>
                    <a:pt x="67" y="163"/>
                  </a:cubicBezTo>
                  <a:cubicBezTo>
                    <a:pt x="67" y="162"/>
                    <a:pt x="67" y="162"/>
                    <a:pt x="67" y="161"/>
                  </a:cubicBezTo>
                  <a:cubicBezTo>
                    <a:pt x="66" y="161"/>
                    <a:pt x="66" y="161"/>
                    <a:pt x="65" y="161"/>
                  </a:cubicBezTo>
                  <a:cubicBezTo>
                    <a:pt x="65" y="161"/>
                    <a:pt x="65" y="160"/>
                    <a:pt x="65" y="160"/>
                  </a:cubicBezTo>
                  <a:cubicBezTo>
                    <a:pt x="66" y="160"/>
                    <a:pt x="66" y="160"/>
                    <a:pt x="67" y="160"/>
                  </a:cubicBezTo>
                  <a:cubicBezTo>
                    <a:pt x="67" y="159"/>
                    <a:pt x="67" y="159"/>
                    <a:pt x="67" y="158"/>
                  </a:cubicBezTo>
                  <a:cubicBezTo>
                    <a:pt x="66" y="158"/>
                    <a:pt x="66" y="158"/>
                    <a:pt x="65" y="158"/>
                  </a:cubicBezTo>
                  <a:cubicBezTo>
                    <a:pt x="65" y="158"/>
                    <a:pt x="64" y="158"/>
                    <a:pt x="64" y="158"/>
                  </a:cubicBezTo>
                  <a:cubicBezTo>
                    <a:pt x="63" y="158"/>
                    <a:pt x="63" y="158"/>
                    <a:pt x="62" y="158"/>
                  </a:cubicBezTo>
                  <a:cubicBezTo>
                    <a:pt x="62" y="158"/>
                    <a:pt x="61" y="158"/>
                    <a:pt x="61" y="158"/>
                  </a:cubicBezTo>
                  <a:cubicBezTo>
                    <a:pt x="60" y="158"/>
                    <a:pt x="60" y="158"/>
                    <a:pt x="59" y="158"/>
                  </a:cubicBezTo>
                  <a:cubicBezTo>
                    <a:pt x="59" y="158"/>
                    <a:pt x="58" y="158"/>
                    <a:pt x="58" y="158"/>
                  </a:cubicBezTo>
                  <a:cubicBezTo>
                    <a:pt x="57" y="158"/>
                    <a:pt x="57" y="158"/>
                    <a:pt x="56" y="158"/>
                  </a:cubicBezTo>
                  <a:cubicBezTo>
                    <a:pt x="56" y="158"/>
                    <a:pt x="55" y="158"/>
                    <a:pt x="55" y="158"/>
                  </a:cubicBezTo>
                  <a:cubicBezTo>
                    <a:pt x="54" y="158"/>
                    <a:pt x="53" y="158"/>
                    <a:pt x="53" y="158"/>
                  </a:cubicBezTo>
                  <a:cubicBezTo>
                    <a:pt x="52" y="158"/>
                    <a:pt x="52" y="158"/>
                    <a:pt x="51" y="158"/>
                  </a:cubicBezTo>
                  <a:cubicBezTo>
                    <a:pt x="51" y="158"/>
                    <a:pt x="50" y="158"/>
                    <a:pt x="50" y="158"/>
                  </a:cubicBezTo>
                  <a:cubicBezTo>
                    <a:pt x="50" y="159"/>
                    <a:pt x="50" y="159"/>
                    <a:pt x="50" y="160"/>
                  </a:cubicBezTo>
                  <a:cubicBezTo>
                    <a:pt x="49" y="160"/>
                    <a:pt x="49" y="160"/>
                    <a:pt x="48" y="160"/>
                  </a:cubicBezTo>
                  <a:cubicBezTo>
                    <a:pt x="48" y="160"/>
                    <a:pt x="47" y="160"/>
                    <a:pt x="47" y="160"/>
                  </a:cubicBezTo>
                  <a:cubicBezTo>
                    <a:pt x="46" y="160"/>
                    <a:pt x="46" y="160"/>
                    <a:pt x="45" y="160"/>
                  </a:cubicBezTo>
                  <a:cubicBezTo>
                    <a:pt x="45" y="160"/>
                    <a:pt x="44" y="160"/>
                    <a:pt x="44" y="160"/>
                  </a:cubicBezTo>
                  <a:cubicBezTo>
                    <a:pt x="43" y="160"/>
                    <a:pt x="43" y="160"/>
                    <a:pt x="42" y="160"/>
                  </a:cubicBezTo>
                  <a:cubicBezTo>
                    <a:pt x="42" y="160"/>
                    <a:pt x="42" y="161"/>
                    <a:pt x="42" y="161"/>
                  </a:cubicBezTo>
                  <a:cubicBezTo>
                    <a:pt x="42" y="161"/>
                    <a:pt x="41" y="161"/>
                    <a:pt x="41" y="161"/>
                  </a:cubicBezTo>
                  <a:cubicBezTo>
                    <a:pt x="40" y="161"/>
                    <a:pt x="39" y="161"/>
                    <a:pt x="39" y="161"/>
                  </a:cubicBezTo>
                  <a:cubicBezTo>
                    <a:pt x="39" y="162"/>
                    <a:pt x="39" y="162"/>
                    <a:pt x="39" y="163"/>
                  </a:cubicBezTo>
                  <a:cubicBezTo>
                    <a:pt x="38" y="163"/>
                    <a:pt x="38" y="163"/>
                    <a:pt x="37" y="163"/>
                  </a:cubicBezTo>
                  <a:cubicBezTo>
                    <a:pt x="37" y="163"/>
                    <a:pt x="36" y="163"/>
                    <a:pt x="36" y="163"/>
                  </a:cubicBezTo>
                  <a:cubicBezTo>
                    <a:pt x="35" y="163"/>
                    <a:pt x="35" y="163"/>
                    <a:pt x="34" y="163"/>
                  </a:cubicBezTo>
                  <a:cubicBezTo>
                    <a:pt x="34" y="163"/>
                    <a:pt x="33" y="163"/>
                    <a:pt x="33" y="163"/>
                  </a:cubicBezTo>
                  <a:cubicBezTo>
                    <a:pt x="32" y="163"/>
                    <a:pt x="32" y="163"/>
                    <a:pt x="31" y="163"/>
                  </a:cubicBezTo>
                  <a:cubicBezTo>
                    <a:pt x="31" y="162"/>
                    <a:pt x="31" y="162"/>
                    <a:pt x="31" y="161"/>
                  </a:cubicBezTo>
                  <a:cubicBezTo>
                    <a:pt x="32" y="161"/>
                    <a:pt x="32" y="161"/>
                    <a:pt x="33" y="161"/>
                  </a:cubicBezTo>
                  <a:cubicBezTo>
                    <a:pt x="33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6" y="161"/>
                  </a:cubicBezTo>
                  <a:cubicBezTo>
                    <a:pt x="36" y="161"/>
                    <a:pt x="36" y="160"/>
                    <a:pt x="36" y="160"/>
                  </a:cubicBezTo>
                  <a:cubicBezTo>
                    <a:pt x="36" y="160"/>
                    <a:pt x="37" y="160"/>
                    <a:pt x="37" y="160"/>
                  </a:cubicBezTo>
                  <a:cubicBezTo>
                    <a:pt x="38" y="160"/>
                    <a:pt x="38" y="160"/>
                    <a:pt x="39" y="160"/>
                  </a:cubicBezTo>
                  <a:cubicBezTo>
                    <a:pt x="39" y="159"/>
                    <a:pt x="39" y="159"/>
                    <a:pt x="39" y="158"/>
                  </a:cubicBezTo>
                  <a:cubicBezTo>
                    <a:pt x="39" y="158"/>
                    <a:pt x="40" y="158"/>
                    <a:pt x="41" y="158"/>
                  </a:cubicBezTo>
                  <a:cubicBezTo>
                    <a:pt x="41" y="157"/>
                    <a:pt x="41" y="157"/>
                    <a:pt x="41" y="156"/>
                  </a:cubicBezTo>
                  <a:cubicBezTo>
                    <a:pt x="41" y="156"/>
                    <a:pt x="42" y="156"/>
                    <a:pt x="42" y="156"/>
                  </a:cubicBezTo>
                  <a:cubicBezTo>
                    <a:pt x="42" y="156"/>
                    <a:pt x="42" y="155"/>
                    <a:pt x="42" y="155"/>
                  </a:cubicBezTo>
                  <a:cubicBezTo>
                    <a:pt x="43" y="155"/>
                    <a:pt x="43" y="155"/>
                    <a:pt x="44" y="155"/>
                  </a:cubicBezTo>
                  <a:cubicBezTo>
                    <a:pt x="44" y="154"/>
                    <a:pt x="44" y="154"/>
                    <a:pt x="44" y="153"/>
                  </a:cubicBezTo>
                  <a:cubicBezTo>
                    <a:pt x="43" y="153"/>
                    <a:pt x="43" y="153"/>
                    <a:pt x="42" y="153"/>
                  </a:cubicBezTo>
                  <a:cubicBezTo>
                    <a:pt x="42" y="153"/>
                    <a:pt x="42" y="152"/>
                    <a:pt x="42" y="151"/>
                  </a:cubicBezTo>
                  <a:cubicBezTo>
                    <a:pt x="42" y="151"/>
                    <a:pt x="42" y="150"/>
                    <a:pt x="42" y="150"/>
                  </a:cubicBezTo>
                  <a:cubicBezTo>
                    <a:pt x="43" y="150"/>
                    <a:pt x="43" y="150"/>
                    <a:pt x="44" y="150"/>
                  </a:cubicBezTo>
                  <a:cubicBezTo>
                    <a:pt x="44" y="149"/>
                    <a:pt x="44" y="149"/>
                    <a:pt x="44" y="148"/>
                  </a:cubicBezTo>
                  <a:cubicBezTo>
                    <a:pt x="44" y="148"/>
                    <a:pt x="45" y="148"/>
                    <a:pt x="45" y="148"/>
                  </a:cubicBezTo>
                  <a:cubicBezTo>
                    <a:pt x="46" y="148"/>
                    <a:pt x="46" y="148"/>
                    <a:pt x="47" y="148"/>
                  </a:cubicBezTo>
                  <a:cubicBezTo>
                    <a:pt x="47" y="148"/>
                    <a:pt x="47" y="147"/>
                    <a:pt x="47" y="147"/>
                  </a:cubicBezTo>
                  <a:cubicBezTo>
                    <a:pt x="47" y="147"/>
                    <a:pt x="48" y="147"/>
                    <a:pt x="48" y="147"/>
                  </a:cubicBezTo>
                  <a:cubicBezTo>
                    <a:pt x="49" y="147"/>
                    <a:pt x="49" y="147"/>
                    <a:pt x="50" y="147"/>
                  </a:cubicBezTo>
                  <a:cubicBezTo>
                    <a:pt x="50" y="146"/>
                    <a:pt x="50" y="146"/>
                    <a:pt x="50" y="145"/>
                  </a:cubicBezTo>
                  <a:cubicBezTo>
                    <a:pt x="50" y="145"/>
                    <a:pt x="50" y="144"/>
                    <a:pt x="50" y="144"/>
                  </a:cubicBezTo>
                  <a:cubicBezTo>
                    <a:pt x="50" y="143"/>
                    <a:pt x="50" y="142"/>
                    <a:pt x="50" y="142"/>
                  </a:cubicBezTo>
                  <a:cubicBezTo>
                    <a:pt x="50" y="141"/>
                    <a:pt x="50" y="141"/>
                    <a:pt x="50" y="140"/>
                  </a:cubicBezTo>
                  <a:cubicBezTo>
                    <a:pt x="50" y="140"/>
                    <a:pt x="51" y="140"/>
                    <a:pt x="51" y="140"/>
                  </a:cubicBezTo>
                  <a:cubicBezTo>
                    <a:pt x="52" y="140"/>
                    <a:pt x="52" y="140"/>
                    <a:pt x="53" y="140"/>
                  </a:cubicBezTo>
                  <a:cubicBezTo>
                    <a:pt x="53" y="141"/>
                    <a:pt x="53" y="141"/>
                    <a:pt x="53" y="142"/>
                  </a:cubicBezTo>
                  <a:cubicBezTo>
                    <a:pt x="53" y="142"/>
                    <a:pt x="54" y="142"/>
                    <a:pt x="55" y="142"/>
                  </a:cubicBezTo>
                  <a:cubicBezTo>
                    <a:pt x="55" y="142"/>
                    <a:pt x="56" y="142"/>
                    <a:pt x="56" y="142"/>
                  </a:cubicBezTo>
                  <a:cubicBezTo>
                    <a:pt x="57" y="142"/>
                    <a:pt x="57" y="142"/>
                    <a:pt x="58" y="142"/>
                  </a:cubicBezTo>
                  <a:cubicBezTo>
                    <a:pt x="58" y="141"/>
                    <a:pt x="58" y="141"/>
                    <a:pt x="58" y="140"/>
                  </a:cubicBezTo>
                  <a:cubicBezTo>
                    <a:pt x="58" y="140"/>
                    <a:pt x="59" y="140"/>
                    <a:pt x="59" y="140"/>
                  </a:cubicBezTo>
                  <a:cubicBezTo>
                    <a:pt x="59" y="140"/>
                    <a:pt x="59" y="139"/>
                    <a:pt x="59" y="139"/>
                  </a:cubicBezTo>
                  <a:cubicBezTo>
                    <a:pt x="60" y="139"/>
                    <a:pt x="60" y="139"/>
                    <a:pt x="61" y="139"/>
                  </a:cubicBezTo>
                  <a:cubicBezTo>
                    <a:pt x="61" y="139"/>
                    <a:pt x="62" y="139"/>
                    <a:pt x="62" y="139"/>
                  </a:cubicBezTo>
                  <a:cubicBezTo>
                    <a:pt x="62" y="139"/>
                    <a:pt x="62" y="140"/>
                    <a:pt x="62" y="140"/>
                  </a:cubicBezTo>
                  <a:cubicBezTo>
                    <a:pt x="63" y="140"/>
                    <a:pt x="63" y="140"/>
                    <a:pt x="64" y="140"/>
                  </a:cubicBezTo>
                  <a:cubicBezTo>
                    <a:pt x="64" y="141"/>
                    <a:pt x="64" y="141"/>
                    <a:pt x="64" y="142"/>
                  </a:cubicBezTo>
                  <a:cubicBezTo>
                    <a:pt x="64" y="142"/>
                    <a:pt x="65" y="142"/>
                    <a:pt x="65" y="142"/>
                  </a:cubicBezTo>
                  <a:cubicBezTo>
                    <a:pt x="65" y="142"/>
                    <a:pt x="65" y="143"/>
                    <a:pt x="65" y="144"/>
                  </a:cubicBezTo>
                  <a:cubicBezTo>
                    <a:pt x="66" y="144"/>
                    <a:pt x="66" y="144"/>
                    <a:pt x="67" y="144"/>
                  </a:cubicBezTo>
                  <a:cubicBezTo>
                    <a:pt x="67" y="144"/>
                    <a:pt x="67" y="145"/>
                    <a:pt x="67" y="145"/>
                  </a:cubicBezTo>
                  <a:cubicBezTo>
                    <a:pt x="68" y="145"/>
                    <a:pt x="68" y="145"/>
                    <a:pt x="69" y="145"/>
                  </a:cubicBezTo>
                  <a:cubicBezTo>
                    <a:pt x="69" y="146"/>
                    <a:pt x="69" y="146"/>
                    <a:pt x="69" y="147"/>
                  </a:cubicBezTo>
                  <a:cubicBezTo>
                    <a:pt x="69" y="147"/>
                    <a:pt x="70" y="147"/>
                    <a:pt x="70" y="147"/>
                  </a:cubicBezTo>
                  <a:cubicBezTo>
                    <a:pt x="71" y="147"/>
                    <a:pt x="71" y="147"/>
                    <a:pt x="72" y="147"/>
                  </a:cubicBezTo>
                  <a:cubicBezTo>
                    <a:pt x="72" y="147"/>
                    <a:pt x="72" y="148"/>
                    <a:pt x="72" y="148"/>
                  </a:cubicBezTo>
                  <a:cubicBezTo>
                    <a:pt x="72" y="148"/>
                    <a:pt x="73" y="148"/>
                    <a:pt x="73" y="148"/>
                  </a:cubicBezTo>
                  <a:cubicBezTo>
                    <a:pt x="74" y="148"/>
                    <a:pt x="74" y="148"/>
                    <a:pt x="75" y="148"/>
                  </a:cubicBezTo>
                  <a:cubicBezTo>
                    <a:pt x="75" y="149"/>
                    <a:pt x="75" y="149"/>
                    <a:pt x="75" y="150"/>
                  </a:cubicBezTo>
                  <a:cubicBezTo>
                    <a:pt x="75" y="150"/>
                    <a:pt x="76" y="150"/>
                    <a:pt x="76" y="150"/>
                  </a:cubicBezTo>
                  <a:cubicBezTo>
                    <a:pt x="76" y="150"/>
                    <a:pt x="76" y="151"/>
                    <a:pt x="76" y="151"/>
                  </a:cubicBezTo>
                  <a:cubicBezTo>
                    <a:pt x="76" y="152"/>
                    <a:pt x="76" y="153"/>
                    <a:pt x="76" y="153"/>
                  </a:cubicBezTo>
                  <a:cubicBezTo>
                    <a:pt x="76" y="153"/>
                    <a:pt x="75" y="153"/>
                    <a:pt x="75" y="153"/>
                  </a:cubicBezTo>
                  <a:cubicBezTo>
                    <a:pt x="75" y="154"/>
                    <a:pt x="75" y="154"/>
                    <a:pt x="75" y="155"/>
                  </a:cubicBezTo>
                  <a:cubicBezTo>
                    <a:pt x="74" y="155"/>
                    <a:pt x="74" y="155"/>
                    <a:pt x="73" y="155"/>
                  </a:cubicBezTo>
                  <a:cubicBezTo>
                    <a:pt x="73" y="155"/>
                    <a:pt x="72" y="155"/>
                    <a:pt x="72" y="155"/>
                  </a:cubicBezTo>
                  <a:cubicBezTo>
                    <a:pt x="71" y="155"/>
                    <a:pt x="71" y="155"/>
                    <a:pt x="70" y="155"/>
                  </a:cubicBezTo>
                  <a:cubicBezTo>
                    <a:pt x="70" y="155"/>
                    <a:pt x="69" y="155"/>
                    <a:pt x="69" y="155"/>
                  </a:cubicBezTo>
                  <a:cubicBezTo>
                    <a:pt x="69" y="155"/>
                    <a:pt x="69" y="156"/>
                    <a:pt x="69" y="156"/>
                  </a:cubicBezTo>
                  <a:cubicBezTo>
                    <a:pt x="69" y="156"/>
                    <a:pt x="70" y="156"/>
                    <a:pt x="70" y="156"/>
                  </a:cubicBezTo>
                  <a:cubicBezTo>
                    <a:pt x="70" y="157"/>
                    <a:pt x="70" y="157"/>
                    <a:pt x="70" y="158"/>
                  </a:cubicBezTo>
                  <a:cubicBezTo>
                    <a:pt x="71" y="158"/>
                    <a:pt x="71" y="158"/>
                    <a:pt x="72" y="158"/>
                  </a:cubicBezTo>
                  <a:cubicBezTo>
                    <a:pt x="72" y="158"/>
                    <a:pt x="73" y="158"/>
                    <a:pt x="73" y="158"/>
                  </a:cubicBezTo>
                  <a:cubicBezTo>
                    <a:pt x="73" y="159"/>
                    <a:pt x="73" y="159"/>
                    <a:pt x="73" y="160"/>
                  </a:cubicBezTo>
                  <a:cubicBezTo>
                    <a:pt x="74" y="160"/>
                    <a:pt x="74" y="160"/>
                    <a:pt x="75" y="160"/>
                  </a:cubicBezTo>
                  <a:cubicBezTo>
                    <a:pt x="75" y="160"/>
                    <a:pt x="76" y="160"/>
                    <a:pt x="76" y="160"/>
                  </a:cubicBezTo>
                  <a:cubicBezTo>
                    <a:pt x="76" y="159"/>
                    <a:pt x="76" y="159"/>
                    <a:pt x="76" y="158"/>
                  </a:cubicBezTo>
                  <a:cubicBezTo>
                    <a:pt x="76" y="157"/>
                    <a:pt x="76" y="157"/>
                    <a:pt x="76" y="156"/>
                  </a:cubicBezTo>
                  <a:cubicBezTo>
                    <a:pt x="77" y="156"/>
                    <a:pt x="77" y="156"/>
                    <a:pt x="78" y="156"/>
                  </a:cubicBezTo>
                  <a:cubicBezTo>
                    <a:pt x="79" y="156"/>
                    <a:pt x="79" y="156"/>
                    <a:pt x="80" y="156"/>
                  </a:cubicBezTo>
                  <a:cubicBezTo>
                    <a:pt x="80" y="156"/>
                    <a:pt x="80" y="155"/>
                    <a:pt x="80" y="155"/>
                  </a:cubicBezTo>
                  <a:cubicBezTo>
                    <a:pt x="80" y="154"/>
                    <a:pt x="80" y="154"/>
                    <a:pt x="80" y="153"/>
                  </a:cubicBezTo>
                  <a:cubicBezTo>
                    <a:pt x="80" y="153"/>
                    <a:pt x="81" y="153"/>
                    <a:pt x="81" y="153"/>
                  </a:cubicBezTo>
                  <a:cubicBezTo>
                    <a:pt x="81" y="153"/>
                    <a:pt x="81" y="152"/>
                    <a:pt x="81" y="151"/>
                  </a:cubicBezTo>
                  <a:cubicBezTo>
                    <a:pt x="81" y="151"/>
                    <a:pt x="80" y="151"/>
                    <a:pt x="80" y="151"/>
                  </a:cubicBezTo>
                  <a:cubicBezTo>
                    <a:pt x="80" y="151"/>
                    <a:pt x="80" y="150"/>
                    <a:pt x="80" y="150"/>
                  </a:cubicBezTo>
                  <a:cubicBezTo>
                    <a:pt x="80" y="150"/>
                    <a:pt x="81" y="150"/>
                    <a:pt x="81" y="150"/>
                  </a:cubicBezTo>
                  <a:cubicBezTo>
                    <a:pt x="82" y="150"/>
                    <a:pt x="82" y="150"/>
                    <a:pt x="83" y="150"/>
                  </a:cubicBezTo>
                  <a:cubicBezTo>
                    <a:pt x="83" y="149"/>
                    <a:pt x="83" y="149"/>
                    <a:pt x="83" y="148"/>
                  </a:cubicBezTo>
                  <a:cubicBezTo>
                    <a:pt x="83" y="148"/>
                    <a:pt x="83" y="147"/>
                    <a:pt x="83" y="147"/>
                  </a:cubicBezTo>
                  <a:cubicBezTo>
                    <a:pt x="82" y="147"/>
                    <a:pt x="82" y="147"/>
                    <a:pt x="81" y="147"/>
                  </a:cubicBezTo>
                  <a:cubicBezTo>
                    <a:pt x="81" y="147"/>
                    <a:pt x="80" y="147"/>
                    <a:pt x="80" y="147"/>
                  </a:cubicBezTo>
                  <a:cubicBezTo>
                    <a:pt x="80" y="146"/>
                    <a:pt x="80" y="146"/>
                    <a:pt x="80" y="145"/>
                  </a:cubicBezTo>
                  <a:cubicBezTo>
                    <a:pt x="79" y="145"/>
                    <a:pt x="79" y="145"/>
                    <a:pt x="78" y="145"/>
                  </a:cubicBezTo>
                  <a:cubicBezTo>
                    <a:pt x="78" y="145"/>
                    <a:pt x="78" y="144"/>
                    <a:pt x="78" y="144"/>
                  </a:cubicBezTo>
                  <a:cubicBezTo>
                    <a:pt x="77" y="144"/>
                    <a:pt x="77" y="144"/>
                    <a:pt x="76" y="144"/>
                  </a:cubicBezTo>
                  <a:cubicBezTo>
                    <a:pt x="76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3" y="144"/>
                  </a:cubicBezTo>
                  <a:cubicBezTo>
                    <a:pt x="73" y="143"/>
                    <a:pt x="73" y="142"/>
                    <a:pt x="73" y="142"/>
                  </a:cubicBezTo>
                  <a:cubicBezTo>
                    <a:pt x="73" y="141"/>
                    <a:pt x="73" y="141"/>
                    <a:pt x="73" y="140"/>
                  </a:cubicBezTo>
                  <a:cubicBezTo>
                    <a:pt x="73" y="140"/>
                    <a:pt x="72" y="140"/>
                    <a:pt x="72" y="140"/>
                  </a:cubicBezTo>
                  <a:cubicBezTo>
                    <a:pt x="72" y="140"/>
                    <a:pt x="72" y="139"/>
                    <a:pt x="72" y="139"/>
                  </a:cubicBezTo>
                  <a:cubicBezTo>
                    <a:pt x="71" y="139"/>
                    <a:pt x="71" y="139"/>
                    <a:pt x="70" y="139"/>
                  </a:cubicBezTo>
                  <a:cubicBezTo>
                    <a:pt x="70" y="138"/>
                    <a:pt x="70" y="137"/>
                    <a:pt x="70" y="137"/>
                  </a:cubicBezTo>
                  <a:cubicBezTo>
                    <a:pt x="70" y="137"/>
                    <a:pt x="69" y="137"/>
                    <a:pt x="69" y="137"/>
                  </a:cubicBezTo>
                  <a:cubicBezTo>
                    <a:pt x="69" y="136"/>
                    <a:pt x="69" y="136"/>
                    <a:pt x="69" y="135"/>
                  </a:cubicBezTo>
                  <a:cubicBezTo>
                    <a:pt x="69" y="135"/>
                    <a:pt x="69" y="134"/>
                    <a:pt x="69" y="134"/>
                  </a:cubicBezTo>
                  <a:cubicBezTo>
                    <a:pt x="69" y="134"/>
                    <a:pt x="70" y="134"/>
                    <a:pt x="70" y="134"/>
                  </a:cubicBezTo>
                  <a:cubicBezTo>
                    <a:pt x="70" y="134"/>
                    <a:pt x="70" y="135"/>
                    <a:pt x="70" y="135"/>
                  </a:cubicBezTo>
                  <a:cubicBezTo>
                    <a:pt x="71" y="135"/>
                    <a:pt x="71" y="135"/>
                    <a:pt x="72" y="135"/>
                  </a:cubicBezTo>
                  <a:cubicBezTo>
                    <a:pt x="72" y="136"/>
                    <a:pt x="72" y="136"/>
                    <a:pt x="72" y="137"/>
                  </a:cubicBezTo>
                  <a:cubicBezTo>
                    <a:pt x="72" y="137"/>
                    <a:pt x="73" y="137"/>
                    <a:pt x="73" y="137"/>
                  </a:cubicBezTo>
                  <a:cubicBezTo>
                    <a:pt x="73" y="137"/>
                    <a:pt x="73" y="138"/>
                    <a:pt x="73" y="139"/>
                  </a:cubicBezTo>
                  <a:cubicBezTo>
                    <a:pt x="74" y="139"/>
                    <a:pt x="74" y="139"/>
                    <a:pt x="75" y="139"/>
                  </a:cubicBezTo>
                  <a:cubicBezTo>
                    <a:pt x="75" y="139"/>
                    <a:pt x="75" y="140"/>
                    <a:pt x="75" y="140"/>
                  </a:cubicBezTo>
                  <a:cubicBezTo>
                    <a:pt x="75" y="140"/>
                    <a:pt x="76" y="140"/>
                    <a:pt x="76" y="140"/>
                  </a:cubicBezTo>
                  <a:cubicBezTo>
                    <a:pt x="76" y="141"/>
                    <a:pt x="76" y="141"/>
                    <a:pt x="76" y="142"/>
                  </a:cubicBezTo>
                  <a:cubicBezTo>
                    <a:pt x="77" y="142"/>
                    <a:pt x="77" y="142"/>
                    <a:pt x="78" y="142"/>
                  </a:cubicBezTo>
                  <a:cubicBezTo>
                    <a:pt x="79" y="142"/>
                    <a:pt x="79" y="142"/>
                    <a:pt x="80" y="142"/>
                  </a:cubicBezTo>
                  <a:cubicBezTo>
                    <a:pt x="80" y="142"/>
                    <a:pt x="81" y="142"/>
                    <a:pt x="81" y="142"/>
                  </a:cubicBezTo>
                  <a:cubicBezTo>
                    <a:pt x="81" y="142"/>
                    <a:pt x="81" y="143"/>
                    <a:pt x="81" y="144"/>
                  </a:cubicBezTo>
                  <a:cubicBezTo>
                    <a:pt x="82" y="144"/>
                    <a:pt x="82" y="144"/>
                    <a:pt x="83" y="144"/>
                  </a:cubicBezTo>
                  <a:cubicBezTo>
                    <a:pt x="83" y="144"/>
                    <a:pt x="84" y="144"/>
                    <a:pt x="84" y="144"/>
                  </a:cubicBezTo>
                  <a:cubicBezTo>
                    <a:pt x="84" y="144"/>
                    <a:pt x="84" y="145"/>
                    <a:pt x="84" y="145"/>
                  </a:cubicBezTo>
                  <a:cubicBezTo>
                    <a:pt x="84" y="146"/>
                    <a:pt x="84" y="146"/>
                    <a:pt x="84" y="147"/>
                  </a:cubicBezTo>
                  <a:cubicBezTo>
                    <a:pt x="84" y="147"/>
                    <a:pt x="84" y="148"/>
                    <a:pt x="84" y="148"/>
                  </a:cubicBezTo>
                  <a:cubicBezTo>
                    <a:pt x="85" y="148"/>
                    <a:pt x="85" y="148"/>
                    <a:pt x="86" y="148"/>
                  </a:cubicBezTo>
                  <a:cubicBezTo>
                    <a:pt x="86" y="149"/>
                    <a:pt x="86" y="149"/>
                    <a:pt x="86" y="150"/>
                  </a:cubicBezTo>
                  <a:cubicBezTo>
                    <a:pt x="86" y="150"/>
                    <a:pt x="86" y="151"/>
                    <a:pt x="86" y="151"/>
                  </a:cubicBezTo>
                  <a:cubicBezTo>
                    <a:pt x="86" y="151"/>
                    <a:pt x="87" y="151"/>
                    <a:pt x="87" y="151"/>
                  </a:cubicBezTo>
                  <a:cubicBezTo>
                    <a:pt x="87" y="152"/>
                    <a:pt x="87" y="153"/>
                    <a:pt x="87" y="153"/>
                  </a:cubicBezTo>
                  <a:cubicBezTo>
                    <a:pt x="88" y="153"/>
                    <a:pt x="88" y="153"/>
                    <a:pt x="89" y="153"/>
                  </a:cubicBezTo>
                  <a:cubicBezTo>
                    <a:pt x="89" y="154"/>
                    <a:pt x="89" y="154"/>
                    <a:pt x="89" y="155"/>
                  </a:cubicBezTo>
                  <a:cubicBezTo>
                    <a:pt x="89" y="155"/>
                    <a:pt x="89" y="156"/>
                    <a:pt x="89" y="156"/>
                  </a:cubicBezTo>
                  <a:cubicBezTo>
                    <a:pt x="89" y="157"/>
                    <a:pt x="89" y="157"/>
                    <a:pt x="89" y="158"/>
                  </a:cubicBezTo>
                  <a:cubicBezTo>
                    <a:pt x="89" y="158"/>
                    <a:pt x="90" y="158"/>
                    <a:pt x="90" y="158"/>
                  </a:cubicBezTo>
                  <a:cubicBezTo>
                    <a:pt x="90" y="159"/>
                    <a:pt x="90" y="159"/>
                    <a:pt x="90" y="160"/>
                  </a:cubicBezTo>
                  <a:cubicBezTo>
                    <a:pt x="91" y="160"/>
                    <a:pt x="92" y="160"/>
                    <a:pt x="92" y="160"/>
                  </a:cubicBezTo>
                  <a:cubicBezTo>
                    <a:pt x="93" y="160"/>
                    <a:pt x="93" y="160"/>
                    <a:pt x="94" y="160"/>
                  </a:cubicBezTo>
                  <a:cubicBezTo>
                    <a:pt x="94" y="159"/>
                    <a:pt x="94" y="159"/>
                    <a:pt x="94" y="158"/>
                  </a:cubicBezTo>
                  <a:cubicBezTo>
                    <a:pt x="94" y="157"/>
                    <a:pt x="94" y="157"/>
                    <a:pt x="94" y="156"/>
                  </a:cubicBezTo>
                  <a:cubicBezTo>
                    <a:pt x="94" y="156"/>
                    <a:pt x="95" y="156"/>
                    <a:pt x="95" y="156"/>
                  </a:cubicBezTo>
                  <a:cubicBezTo>
                    <a:pt x="95" y="156"/>
                    <a:pt x="95" y="155"/>
                    <a:pt x="95" y="155"/>
                  </a:cubicBezTo>
                  <a:cubicBezTo>
                    <a:pt x="96" y="155"/>
                    <a:pt x="96" y="155"/>
                    <a:pt x="97" y="155"/>
                  </a:cubicBezTo>
                  <a:cubicBezTo>
                    <a:pt x="97" y="154"/>
                    <a:pt x="97" y="154"/>
                    <a:pt x="97" y="153"/>
                  </a:cubicBezTo>
                  <a:cubicBezTo>
                    <a:pt x="96" y="153"/>
                    <a:pt x="96" y="153"/>
                    <a:pt x="95" y="153"/>
                  </a:cubicBezTo>
                  <a:cubicBezTo>
                    <a:pt x="95" y="153"/>
                    <a:pt x="95" y="152"/>
                    <a:pt x="95" y="151"/>
                  </a:cubicBezTo>
                  <a:cubicBezTo>
                    <a:pt x="95" y="151"/>
                    <a:pt x="94" y="151"/>
                    <a:pt x="94" y="151"/>
                  </a:cubicBezTo>
                  <a:cubicBezTo>
                    <a:pt x="94" y="151"/>
                    <a:pt x="94" y="150"/>
                    <a:pt x="94" y="150"/>
                  </a:cubicBezTo>
                  <a:cubicBezTo>
                    <a:pt x="94" y="150"/>
                    <a:pt x="95" y="150"/>
                    <a:pt x="95" y="150"/>
                  </a:cubicBezTo>
                  <a:cubicBezTo>
                    <a:pt x="95" y="149"/>
                    <a:pt x="95" y="149"/>
                    <a:pt x="95" y="148"/>
                  </a:cubicBezTo>
                  <a:cubicBezTo>
                    <a:pt x="96" y="148"/>
                    <a:pt x="96" y="148"/>
                    <a:pt x="97" y="148"/>
                  </a:cubicBezTo>
                  <a:cubicBezTo>
                    <a:pt x="97" y="148"/>
                    <a:pt x="98" y="148"/>
                    <a:pt x="98" y="148"/>
                  </a:cubicBezTo>
                  <a:cubicBezTo>
                    <a:pt x="98" y="149"/>
                    <a:pt x="98" y="149"/>
                    <a:pt x="98" y="150"/>
                  </a:cubicBezTo>
                  <a:cubicBezTo>
                    <a:pt x="98" y="150"/>
                    <a:pt x="98" y="151"/>
                    <a:pt x="98" y="151"/>
                  </a:cubicBezTo>
                  <a:cubicBezTo>
                    <a:pt x="99" y="151"/>
                    <a:pt x="99" y="151"/>
                    <a:pt x="100" y="151"/>
                  </a:cubicBezTo>
                  <a:cubicBezTo>
                    <a:pt x="100" y="152"/>
                    <a:pt x="100" y="153"/>
                    <a:pt x="100" y="153"/>
                  </a:cubicBezTo>
                  <a:cubicBezTo>
                    <a:pt x="100" y="154"/>
                    <a:pt x="100" y="154"/>
                    <a:pt x="100" y="155"/>
                  </a:cubicBezTo>
                  <a:cubicBezTo>
                    <a:pt x="100" y="155"/>
                    <a:pt x="101" y="155"/>
                    <a:pt x="102" y="155"/>
                  </a:cubicBezTo>
                  <a:cubicBezTo>
                    <a:pt x="102" y="155"/>
                    <a:pt x="102" y="156"/>
                    <a:pt x="102" y="156"/>
                  </a:cubicBezTo>
                  <a:cubicBezTo>
                    <a:pt x="102" y="157"/>
                    <a:pt x="102" y="157"/>
                    <a:pt x="102" y="158"/>
                  </a:cubicBezTo>
                  <a:cubicBezTo>
                    <a:pt x="102" y="158"/>
                    <a:pt x="103" y="158"/>
                    <a:pt x="103" y="158"/>
                  </a:cubicBezTo>
                  <a:cubicBezTo>
                    <a:pt x="103" y="159"/>
                    <a:pt x="103" y="159"/>
                    <a:pt x="103" y="160"/>
                  </a:cubicBezTo>
                  <a:cubicBezTo>
                    <a:pt x="103" y="160"/>
                    <a:pt x="103" y="161"/>
                    <a:pt x="103" y="161"/>
                  </a:cubicBezTo>
                  <a:cubicBezTo>
                    <a:pt x="104" y="161"/>
                    <a:pt x="104" y="161"/>
                    <a:pt x="105" y="161"/>
                  </a:cubicBezTo>
                  <a:cubicBezTo>
                    <a:pt x="105" y="161"/>
                    <a:pt x="106" y="161"/>
                    <a:pt x="106" y="161"/>
                  </a:cubicBezTo>
                  <a:cubicBezTo>
                    <a:pt x="106" y="161"/>
                    <a:pt x="106" y="160"/>
                    <a:pt x="106" y="160"/>
                  </a:cubicBezTo>
                  <a:cubicBezTo>
                    <a:pt x="107" y="160"/>
                    <a:pt x="107" y="160"/>
                    <a:pt x="108" y="160"/>
                  </a:cubicBezTo>
                  <a:cubicBezTo>
                    <a:pt x="108" y="160"/>
                    <a:pt x="109" y="160"/>
                    <a:pt x="109" y="160"/>
                  </a:cubicBezTo>
                  <a:cubicBezTo>
                    <a:pt x="110" y="160"/>
                    <a:pt x="110" y="160"/>
                    <a:pt x="111" y="160"/>
                  </a:cubicBezTo>
                  <a:cubicBezTo>
                    <a:pt x="111" y="159"/>
                    <a:pt x="111" y="159"/>
                    <a:pt x="111" y="158"/>
                  </a:cubicBezTo>
                  <a:cubicBezTo>
                    <a:pt x="111" y="158"/>
                    <a:pt x="112" y="158"/>
                    <a:pt x="112" y="158"/>
                  </a:cubicBezTo>
                  <a:cubicBezTo>
                    <a:pt x="112" y="159"/>
                    <a:pt x="112" y="159"/>
                    <a:pt x="112" y="160"/>
                  </a:cubicBezTo>
                  <a:cubicBezTo>
                    <a:pt x="113" y="160"/>
                    <a:pt x="113" y="160"/>
                    <a:pt x="114" y="160"/>
                  </a:cubicBezTo>
                  <a:cubicBezTo>
                    <a:pt x="114" y="160"/>
                    <a:pt x="115" y="160"/>
                    <a:pt x="116" y="160"/>
                  </a:cubicBezTo>
                  <a:cubicBezTo>
                    <a:pt x="116" y="160"/>
                    <a:pt x="117" y="160"/>
                    <a:pt x="117" y="160"/>
                  </a:cubicBezTo>
                  <a:cubicBezTo>
                    <a:pt x="117" y="160"/>
                    <a:pt x="117" y="161"/>
                    <a:pt x="117" y="161"/>
                  </a:cubicBezTo>
                  <a:cubicBezTo>
                    <a:pt x="117" y="161"/>
                    <a:pt x="116" y="161"/>
                    <a:pt x="116" y="161"/>
                  </a:cubicBezTo>
                  <a:cubicBezTo>
                    <a:pt x="115" y="161"/>
                    <a:pt x="114" y="161"/>
                    <a:pt x="114" y="161"/>
                  </a:cubicBezTo>
                  <a:cubicBezTo>
                    <a:pt x="114" y="162"/>
                    <a:pt x="114" y="162"/>
                    <a:pt x="114" y="163"/>
                  </a:cubicBezTo>
                  <a:cubicBezTo>
                    <a:pt x="114" y="163"/>
                    <a:pt x="114" y="164"/>
                    <a:pt x="114" y="164"/>
                  </a:cubicBezTo>
                  <a:cubicBezTo>
                    <a:pt x="114" y="164"/>
                    <a:pt x="115" y="164"/>
                    <a:pt x="116" y="164"/>
                  </a:cubicBezTo>
                  <a:cubicBezTo>
                    <a:pt x="116" y="164"/>
                    <a:pt x="117" y="164"/>
                    <a:pt x="117" y="164"/>
                  </a:cubicBezTo>
                  <a:cubicBezTo>
                    <a:pt x="118" y="164"/>
                    <a:pt x="118" y="164"/>
                    <a:pt x="119" y="164"/>
                  </a:cubicBezTo>
                  <a:cubicBezTo>
                    <a:pt x="119" y="164"/>
                    <a:pt x="119" y="163"/>
                    <a:pt x="119" y="163"/>
                  </a:cubicBezTo>
                  <a:cubicBezTo>
                    <a:pt x="119" y="163"/>
                    <a:pt x="120" y="163"/>
                    <a:pt x="120" y="163"/>
                  </a:cubicBezTo>
                  <a:cubicBezTo>
                    <a:pt x="120" y="162"/>
                    <a:pt x="120" y="162"/>
                    <a:pt x="120" y="161"/>
                  </a:cubicBezTo>
                  <a:cubicBezTo>
                    <a:pt x="120" y="161"/>
                    <a:pt x="119" y="161"/>
                    <a:pt x="119" y="161"/>
                  </a:cubicBezTo>
                  <a:cubicBezTo>
                    <a:pt x="119" y="161"/>
                    <a:pt x="119" y="160"/>
                    <a:pt x="119" y="160"/>
                  </a:cubicBezTo>
                  <a:cubicBezTo>
                    <a:pt x="119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8"/>
                  </a:cubicBezTo>
                  <a:cubicBezTo>
                    <a:pt x="121" y="158"/>
                    <a:pt x="121" y="158"/>
                    <a:pt x="122" y="158"/>
                  </a:cubicBezTo>
                  <a:cubicBezTo>
                    <a:pt x="122" y="159"/>
                    <a:pt x="122" y="159"/>
                    <a:pt x="122" y="160"/>
                  </a:cubicBezTo>
                  <a:cubicBezTo>
                    <a:pt x="122" y="160"/>
                    <a:pt x="122" y="161"/>
                    <a:pt x="122" y="161"/>
                  </a:cubicBezTo>
                  <a:cubicBezTo>
                    <a:pt x="122" y="162"/>
                    <a:pt x="122" y="162"/>
                    <a:pt x="122" y="163"/>
                  </a:cubicBezTo>
                  <a:cubicBezTo>
                    <a:pt x="122" y="163"/>
                    <a:pt x="122" y="164"/>
                    <a:pt x="122" y="164"/>
                  </a:cubicBezTo>
                  <a:cubicBezTo>
                    <a:pt x="121" y="164"/>
                    <a:pt x="121" y="164"/>
                    <a:pt x="120" y="164"/>
                  </a:cubicBezTo>
                  <a:moveTo>
                    <a:pt x="145" y="221"/>
                  </a:moveTo>
                  <a:cubicBezTo>
                    <a:pt x="145" y="221"/>
                    <a:pt x="144" y="221"/>
                    <a:pt x="144" y="221"/>
                  </a:cubicBezTo>
                  <a:cubicBezTo>
                    <a:pt x="144" y="220"/>
                    <a:pt x="144" y="220"/>
                    <a:pt x="144" y="219"/>
                  </a:cubicBezTo>
                  <a:cubicBezTo>
                    <a:pt x="143" y="219"/>
                    <a:pt x="143" y="219"/>
                    <a:pt x="142" y="219"/>
                  </a:cubicBezTo>
                  <a:cubicBezTo>
                    <a:pt x="142" y="219"/>
                    <a:pt x="142" y="218"/>
                    <a:pt x="142" y="218"/>
                  </a:cubicBezTo>
                  <a:cubicBezTo>
                    <a:pt x="142" y="218"/>
                    <a:pt x="141" y="218"/>
                    <a:pt x="141" y="218"/>
                  </a:cubicBezTo>
                  <a:cubicBezTo>
                    <a:pt x="141" y="217"/>
                    <a:pt x="141" y="217"/>
                    <a:pt x="141" y="216"/>
                  </a:cubicBezTo>
                  <a:cubicBezTo>
                    <a:pt x="140" y="216"/>
                    <a:pt x="140" y="216"/>
                    <a:pt x="139" y="216"/>
                  </a:cubicBezTo>
                  <a:cubicBezTo>
                    <a:pt x="139" y="216"/>
                    <a:pt x="139" y="215"/>
                    <a:pt x="139" y="214"/>
                  </a:cubicBezTo>
                  <a:cubicBezTo>
                    <a:pt x="139" y="214"/>
                    <a:pt x="138" y="214"/>
                    <a:pt x="137" y="214"/>
                  </a:cubicBezTo>
                  <a:cubicBezTo>
                    <a:pt x="137" y="214"/>
                    <a:pt x="136" y="214"/>
                    <a:pt x="136" y="214"/>
                  </a:cubicBezTo>
                  <a:cubicBezTo>
                    <a:pt x="136" y="214"/>
                    <a:pt x="136" y="213"/>
                    <a:pt x="136" y="213"/>
                  </a:cubicBezTo>
                  <a:cubicBezTo>
                    <a:pt x="136" y="212"/>
                    <a:pt x="136" y="212"/>
                    <a:pt x="136" y="211"/>
                  </a:cubicBezTo>
                  <a:cubicBezTo>
                    <a:pt x="135" y="211"/>
                    <a:pt x="135" y="211"/>
                    <a:pt x="134" y="211"/>
                  </a:cubicBezTo>
                  <a:cubicBezTo>
                    <a:pt x="134" y="211"/>
                    <a:pt x="134" y="210"/>
                    <a:pt x="134" y="210"/>
                  </a:cubicBezTo>
                  <a:cubicBezTo>
                    <a:pt x="134" y="209"/>
                    <a:pt x="134" y="208"/>
                    <a:pt x="134" y="208"/>
                  </a:cubicBezTo>
                  <a:cubicBezTo>
                    <a:pt x="134" y="208"/>
                    <a:pt x="133" y="208"/>
                    <a:pt x="133" y="208"/>
                  </a:cubicBezTo>
                  <a:cubicBezTo>
                    <a:pt x="133" y="207"/>
                    <a:pt x="133" y="207"/>
                    <a:pt x="133" y="206"/>
                  </a:cubicBezTo>
                  <a:cubicBezTo>
                    <a:pt x="132" y="206"/>
                    <a:pt x="132" y="206"/>
                    <a:pt x="131" y="206"/>
                  </a:cubicBezTo>
                  <a:cubicBezTo>
                    <a:pt x="131" y="206"/>
                    <a:pt x="131" y="205"/>
                    <a:pt x="131" y="205"/>
                  </a:cubicBezTo>
                  <a:cubicBezTo>
                    <a:pt x="131" y="204"/>
                    <a:pt x="131" y="204"/>
                    <a:pt x="131" y="203"/>
                  </a:cubicBezTo>
                  <a:cubicBezTo>
                    <a:pt x="131" y="203"/>
                    <a:pt x="131" y="202"/>
                    <a:pt x="131" y="202"/>
                  </a:cubicBezTo>
                  <a:cubicBezTo>
                    <a:pt x="131" y="202"/>
                    <a:pt x="130" y="202"/>
                    <a:pt x="130" y="202"/>
                  </a:cubicBezTo>
                  <a:cubicBezTo>
                    <a:pt x="130" y="201"/>
                    <a:pt x="130" y="200"/>
                    <a:pt x="130" y="200"/>
                  </a:cubicBezTo>
                  <a:cubicBezTo>
                    <a:pt x="130" y="199"/>
                    <a:pt x="130" y="199"/>
                    <a:pt x="130" y="198"/>
                  </a:cubicBezTo>
                  <a:cubicBezTo>
                    <a:pt x="130" y="198"/>
                    <a:pt x="130" y="197"/>
                    <a:pt x="130" y="197"/>
                  </a:cubicBezTo>
                  <a:cubicBezTo>
                    <a:pt x="129" y="197"/>
                    <a:pt x="129" y="197"/>
                    <a:pt x="128" y="197"/>
                  </a:cubicBezTo>
                  <a:cubicBezTo>
                    <a:pt x="128" y="196"/>
                    <a:pt x="128" y="196"/>
                    <a:pt x="128" y="195"/>
                  </a:cubicBezTo>
                  <a:cubicBezTo>
                    <a:pt x="128" y="195"/>
                    <a:pt x="127" y="195"/>
                    <a:pt x="126" y="195"/>
                  </a:cubicBezTo>
                  <a:cubicBezTo>
                    <a:pt x="126" y="194"/>
                    <a:pt x="126" y="194"/>
                    <a:pt x="126" y="193"/>
                  </a:cubicBezTo>
                  <a:cubicBezTo>
                    <a:pt x="126" y="193"/>
                    <a:pt x="126" y="192"/>
                    <a:pt x="126" y="192"/>
                  </a:cubicBezTo>
                  <a:cubicBezTo>
                    <a:pt x="126" y="192"/>
                    <a:pt x="125" y="192"/>
                    <a:pt x="125" y="192"/>
                  </a:cubicBezTo>
                  <a:cubicBezTo>
                    <a:pt x="125" y="191"/>
                    <a:pt x="125" y="191"/>
                    <a:pt x="125" y="190"/>
                  </a:cubicBezTo>
                  <a:cubicBezTo>
                    <a:pt x="124" y="190"/>
                    <a:pt x="124" y="190"/>
                    <a:pt x="123" y="190"/>
                  </a:cubicBezTo>
                  <a:cubicBezTo>
                    <a:pt x="123" y="190"/>
                    <a:pt x="123" y="189"/>
                    <a:pt x="123" y="189"/>
                  </a:cubicBezTo>
                  <a:cubicBezTo>
                    <a:pt x="123" y="188"/>
                    <a:pt x="123" y="188"/>
                    <a:pt x="123" y="187"/>
                  </a:cubicBezTo>
                  <a:cubicBezTo>
                    <a:pt x="123" y="187"/>
                    <a:pt x="122" y="187"/>
                    <a:pt x="122" y="187"/>
                  </a:cubicBezTo>
                  <a:cubicBezTo>
                    <a:pt x="122" y="186"/>
                    <a:pt x="122" y="186"/>
                    <a:pt x="122" y="185"/>
                  </a:cubicBezTo>
                  <a:cubicBezTo>
                    <a:pt x="122" y="185"/>
                    <a:pt x="122" y="184"/>
                    <a:pt x="122" y="184"/>
                  </a:cubicBezTo>
                  <a:cubicBezTo>
                    <a:pt x="122" y="184"/>
                    <a:pt x="123" y="184"/>
                    <a:pt x="123" y="184"/>
                  </a:cubicBezTo>
                  <a:cubicBezTo>
                    <a:pt x="123" y="184"/>
                    <a:pt x="123" y="185"/>
                    <a:pt x="123" y="185"/>
                  </a:cubicBezTo>
                  <a:cubicBezTo>
                    <a:pt x="124" y="185"/>
                    <a:pt x="124" y="185"/>
                    <a:pt x="125" y="185"/>
                  </a:cubicBezTo>
                  <a:cubicBezTo>
                    <a:pt x="125" y="186"/>
                    <a:pt x="125" y="186"/>
                    <a:pt x="125" y="187"/>
                  </a:cubicBezTo>
                  <a:cubicBezTo>
                    <a:pt x="125" y="187"/>
                    <a:pt x="126" y="187"/>
                    <a:pt x="126" y="187"/>
                  </a:cubicBezTo>
                  <a:cubicBezTo>
                    <a:pt x="126" y="188"/>
                    <a:pt x="126" y="188"/>
                    <a:pt x="126" y="189"/>
                  </a:cubicBezTo>
                  <a:cubicBezTo>
                    <a:pt x="127" y="189"/>
                    <a:pt x="128" y="189"/>
                    <a:pt x="128" y="189"/>
                  </a:cubicBezTo>
                  <a:cubicBezTo>
                    <a:pt x="128" y="189"/>
                    <a:pt x="128" y="190"/>
                    <a:pt x="128" y="190"/>
                  </a:cubicBezTo>
                  <a:cubicBezTo>
                    <a:pt x="128" y="191"/>
                    <a:pt x="128" y="191"/>
                    <a:pt x="128" y="192"/>
                  </a:cubicBezTo>
                  <a:cubicBezTo>
                    <a:pt x="129" y="192"/>
                    <a:pt x="129" y="192"/>
                    <a:pt x="130" y="192"/>
                  </a:cubicBezTo>
                  <a:cubicBezTo>
                    <a:pt x="130" y="192"/>
                    <a:pt x="130" y="193"/>
                    <a:pt x="130" y="193"/>
                  </a:cubicBezTo>
                  <a:cubicBezTo>
                    <a:pt x="130" y="193"/>
                    <a:pt x="131" y="193"/>
                    <a:pt x="131" y="193"/>
                  </a:cubicBezTo>
                  <a:cubicBezTo>
                    <a:pt x="131" y="194"/>
                    <a:pt x="131" y="194"/>
                    <a:pt x="131" y="195"/>
                  </a:cubicBezTo>
                  <a:cubicBezTo>
                    <a:pt x="132" y="195"/>
                    <a:pt x="132" y="195"/>
                    <a:pt x="133" y="195"/>
                  </a:cubicBezTo>
                  <a:cubicBezTo>
                    <a:pt x="133" y="196"/>
                    <a:pt x="133" y="196"/>
                    <a:pt x="133" y="197"/>
                  </a:cubicBezTo>
                  <a:cubicBezTo>
                    <a:pt x="133" y="197"/>
                    <a:pt x="133" y="198"/>
                    <a:pt x="133" y="198"/>
                  </a:cubicBezTo>
                  <a:cubicBezTo>
                    <a:pt x="133" y="198"/>
                    <a:pt x="134" y="198"/>
                    <a:pt x="134" y="198"/>
                  </a:cubicBezTo>
                  <a:cubicBezTo>
                    <a:pt x="134" y="199"/>
                    <a:pt x="134" y="199"/>
                    <a:pt x="134" y="200"/>
                  </a:cubicBezTo>
                  <a:cubicBezTo>
                    <a:pt x="134" y="200"/>
                    <a:pt x="134" y="201"/>
                    <a:pt x="134" y="202"/>
                  </a:cubicBezTo>
                  <a:cubicBezTo>
                    <a:pt x="135" y="202"/>
                    <a:pt x="135" y="202"/>
                    <a:pt x="136" y="202"/>
                  </a:cubicBezTo>
                  <a:cubicBezTo>
                    <a:pt x="136" y="202"/>
                    <a:pt x="136" y="203"/>
                    <a:pt x="136" y="203"/>
                  </a:cubicBezTo>
                  <a:cubicBezTo>
                    <a:pt x="136" y="203"/>
                    <a:pt x="137" y="203"/>
                    <a:pt x="137" y="203"/>
                  </a:cubicBezTo>
                  <a:cubicBezTo>
                    <a:pt x="137" y="204"/>
                    <a:pt x="137" y="204"/>
                    <a:pt x="137" y="205"/>
                  </a:cubicBezTo>
                  <a:cubicBezTo>
                    <a:pt x="138" y="205"/>
                    <a:pt x="139" y="205"/>
                    <a:pt x="139" y="205"/>
                  </a:cubicBezTo>
                  <a:cubicBezTo>
                    <a:pt x="139" y="205"/>
                    <a:pt x="139" y="206"/>
                    <a:pt x="139" y="206"/>
                  </a:cubicBezTo>
                  <a:cubicBezTo>
                    <a:pt x="140" y="206"/>
                    <a:pt x="140" y="206"/>
                    <a:pt x="141" y="206"/>
                  </a:cubicBezTo>
                  <a:cubicBezTo>
                    <a:pt x="141" y="207"/>
                    <a:pt x="141" y="207"/>
                    <a:pt x="141" y="208"/>
                  </a:cubicBezTo>
                  <a:cubicBezTo>
                    <a:pt x="141" y="208"/>
                    <a:pt x="141" y="209"/>
                    <a:pt x="141" y="210"/>
                  </a:cubicBezTo>
                  <a:cubicBezTo>
                    <a:pt x="141" y="210"/>
                    <a:pt x="142" y="210"/>
                    <a:pt x="142" y="210"/>
                  </a:cubicBezTo>
                  <a:cubicBezTo>
                    <a:pt x="142" y="210"/>
                    <a:pt x="142" y="211"/>
                    <a:pt x="142" y="211"/>
                  </a:cubicBezTo>
                  <a:cubicBezTo>
                    <a:pt x="143" y="211"/>
                    <a:pt x="143" y="211"/>
                    <a:pt x="144" y="211"/>
                  </a:cubicBezTo>
                  <a:cubicBezTo>
                    <a:pt x="144" y="212"/>
                    <a:pt x="144" y="212"/>
                    <a:pt x="144" y="213"/>
                  </a:cubicBezTo>
                  <a:cubicBezTo>
                    <a:pt x="144" y="213"/>
                    <a:pt x="144" y="214"/>
                    <a:pt x="144" y="214"/>
                  </a:cubicBezTo>
                  <a:cubicBezTo>
                    <a:pt x="144" y="215"/>
                    <a:pt x="144" y="216"/>
                    <a:pt x="144" y="216"/>
                  </a:cubicBezTo>
                  <a:cubicBezTo>
                    <a:pt x="144" y="217"/>
                    <a:pt x="144" y="217"/>
                    <a:pt x="144" y="218"/>
                  </a:cubicBezTo>
                  <a:cubicBezTo>
                    <a:pt x="144" y="218"/>
                    <a:pt x="144" y="219"/>
                    <a:pt x="144" y="219"/>
                  </a:cubicBezTo>
                  <a:cubicBezTo>
                    <a:pt x="144" y="219"/>
                    <a:pt x="145" y="219"/>
                    <a:pt x="145" y="219"/>
                  </a:cubicBezTo>
                  <a:cubicBezTo>
                    <a:pt x="145" y="220"/>
                    <a:pt x="145" y="220"/>
                    <a:pt x="145" y="221"/>
                  </a:cubicBezTo>
                  <a:moveTo>
                    <a:pt x="173" y="184"/>
                  </a:moveTo>
                  <a:cubicBezTo>
                    <a:pt x="173" y="184"/>
                    <a:pt x="172" y="184"/>
                    <a:pt x="172" y="184"/>
                  </a:cubicBezTo>
                  <a:cubicBezTo>
                    <a:pt x="172" y="184"/>
                    <a:pt x="172" y="185"/>
                    <a:pt x="172" y="185"/>
                  </a:cubicBezTo>
                  <a:cubicBezTo>
                    <a:pt x="171" y="185"/>
                    <a:pt x="171" y="185"/>
                    <a:pt x="170" y="185"/>
                  </a:cubicBezTo>
                  <a:cubicBezTo>
                    <a:pt x="170" y="186"/>
                    <a:pt x="170" y="186"/>
                    <a:pt x="170" y="187"/>
                  </a:cubicBezTo>
                  <a:cubicBezTo>
                    <a:pt x="170" y="187"/>
                    <a:pt x="169" y="187"/>
                    <a:pt x="169" y="187"/>
                  </a:cubicBezTo>
                  <a:cubicBezTo>
                    <a:pt x="169" y="188"/>
                    <a:pt x="169" y="188"/>
                    <a:pt x="169" y="189"/>
                  </a:cubicBezTo>
                  <a:cubicBezTo>
                    <a:pt x="169" y="189"/>
                    <a:pt x="169" y="190"/>
                    <a:pt x="169" y="190"/>
                  </a:cubicBezTo>
                  <a:cubicBezTo>
                    <a:pt x="168" y="190"/>
                    <a:pt x="168" y="190"/>
                    <a:pt x="167" y="190"/>
                  </a:cubicBezTo>
                  <a:cubicBezTo>
                    <a:pt x="167" y="190"/>
                    <a:pt x="166" y="190"/>
                    <a:pt x="166" y="190"/>
                  </a:cubicBezTo>
                  <a:cubicBezTo>
                    <a:pt x="165" y="190"/>
                    <a:pt x="165" y="190"/>
                    <a:pt x="164" y="190"/>
                  </a:cubicBezTo>
                  <a:cubicBezTo>
                    <a:pt x="164" y="190"/>
                    <a:pt x="164" y="189"/>
                    <a:pt x="164" y="189"/>
                  </a:cubicBezTo>
                  <a:cubicBezTo>
                    <a:pt x="164" y="188"/>
                    <a:pt x="164" y="188"/>
                    <a:pt x="164" y="187"/>
                  </a:cubicBezTo>
                  <a:cubicBezTo>
                    <a:pt x="164" y="186"/>
                    <a:pt x="164" y="186"/>
                    <a:pt x="164" y="185"/>
                  </a:cubicBezTo>
                  <a:cubicBezTo>
                    <a:pt x="164" y="185"/>
                    <a:pt x="163" y="185"/>
                    <a:pt x="163" y="185"/>
                  </a:cubicBezTo>
                  <a:cubicBezTo>
                    <a:pt x="162" y="185"/>
                    <a:pt x="161" y="185"/>
                    <a:pt x="161" y="185"/>
                  </a:cubicBezTo>
                  <a:cubicBezTo>
                    <a:pt x="160" y="185"/>
                    <a:pt x="160" y="185"/>
                    <a:pt x="159" y="185"/>
                  </a:cubicBezTo>
                  <a:cubicBezTo>
                    <a:pt x="159" y="185"/>
                    <a:pt x="159" y="184"/>
                    <a:pt x="159" y="184"/>
                  </a:cubicBezTo>
                  <a:cubicBezTo>
                    <a:pt x="159" y="184"/>
                    <a:pt x="158" y="184"/>
                    <a:pt x="158" y="184"/>
                  </a:cubicBezTo>
                  <a:cubicBezTo>
                    <a:pt x="158" y="183"/>
                    <a:pt x="158" y="183"/>
                    <a:pt x="158" y="182"/>
                  </a:cubicBezTo>
                  <a:cubicBezTo>
                    <a:pt x="157" y="182"/>
                    <a:pt x="157" y="182"/>
                    <a:pt x="156" y="182"/>
                  </a:cubicBezTo>
                  <a:cubicBezTo>
                    <a:pt x="156" y="182"/>
                    <a:pt x="156" y="181"/>
                    <a:pt x="156" y="180"/>
                  </a:cubicBezTo>
                  <a:cubicBezTo>
                    <a:pt x="156" y="180"/>
                    <a:pt x="155" y="180"/>
                    <a:pt x="155" y="180"/>
                  </a:cubicBezTo>
                  <a:cubicBezTo>
                    <a:pt x="155" y="180"/>
                    <a:pt x="155" y="179"/>
                    <a:pt x="155" y="179"/>
                  </a:cubicBezTo>
                  <a:cubicBezTo>
                    <a:pt x="155" y="178"/>
                    <a:pt x="155" y="178"/>
                    <a:pt x="155" y="177"/>
                  </a:cubicBezTo>
                  <a:cubicBezTo>
                    <a:pt x="155" y="177"/>
                    <a:pt x="155" y="176"/>
                    <a:pt x="155" y="176"/>
                  </a:cubicBezTo>
                  <a:cubicBezTo>
                    <a:pt x="155" y="176"/>
                    <a:pt x="156" y="176"/>
                    <a:pt x="156" y="176"/>
                  </a:cubicBezTo>
                  <a:cubicBezTo>
                    <a:pt x="157" y="176"/>
                    <a:pt x="157" y="176"/>
                    <a:pt x="158" y="176"/>
                  </a:cubicBezTo>
                  <a:cubicBezTo>
                    <a:pt x="158" y="176"/>
                    <a:pt x="158" y="177"/>
                    <a:pt x="158" y="177"/>
                  </a:cubicBezTo>
                  <a:cubicBezTo>
                    <a:pt x="158" y="177"/>
                    <a:pt x="159" y="177"/>
                    <a:pt x="159" y="177"/>
                  </a:cubicBezTo>
                  <a:cubicBezTo>
                    <a:pt x="159" y="178"/>
                    <a:pt x="159" y="178"/>
                    <a:pt x="159" y="179"/>
                  </a:cubicBezTo>
                  <a:cubicBezTo>
                    <a:pt x="159" y="179"/>
                    <a:pt x="159" y="180"/>
                    <a:pt x="159" y="180"/>
                  </a:cubicBezTo>
                  <a:cubicBezTo>
                    <a:pt x="160" y="180"/>
                    <a:pt x="160" y="180"/>
                    <a:pt x="161" y="180"/>
                  </a:cubicBezTo>
                  <a:cubicBezTo>
                    <a:pt x="161" y="181"/>
                    <a:pt x="161" y="182"/>
                    <a:pt x="161" y="182"/>
                  </a:cubicBezTo>
                  <a:cubicBezTo>
                    <a:pt x="161" y="182"/>
                    <a:pt x="162" y="182"/>
                    <a:pt x="163" y="182"/>
                  </a:cubicBezTo>
                  <a:cubicBezTo>
                    <a:pt x="163" y="182"/>
                    <a:pt x="164" y="182"/>
                    <a:pt x="164" y="182"/>
                  </a:cubicBezTo>
                  <a:cubicBezTo>
                    <a:pt x="165" y="182"/>
                    <a:pt x="165" y="182"/>
                    <a:pt x="166" y="182"/>
                  </a:cubicBezTo>
                  <a:cubicBezTo>
                    <a:pt x="166" y="183"/>
                    <a:pt x="166" y="183"/>
                    <a:pt x="166" y="184"/>
                  </a:cubicBezTo>
                  <a:cubicBezTo>
                    <a:pt x="166" y="184"/>
                    <a:pt x="167" y="184"/>
                    <a:pt x="167" y="184"/>
                  </a:cubicBezTo>
                  <a:cubicBezTo>
                    <a:pt x="168" y="184"/>
                    <a:pt x="168" y="184"/>
                    <a:pt x="169" y="184"/>
                  </a:cubicBezTo>
                  <a:cubicBezTo>
                    <a:pt x="169" y="184"/>
                    <a:pt x="170" y="184"/>
                    <a:pt x="170" y="184"/>
                  </a:cubicBezTo>
                  <a:cubicBezTo>
                    <a:pt x="171" y="184"/>
                    <a:pt x="171" y="184"/>
                    <a:pt x="172" y="184"/>
                  </a:cubicBezTo>
                  <a:cubicBezTo>
                    <a:pt x="172" y="183"/>
                    <a:pt x="172" y="183"/>
                    <a:pt x="172" y="182"/>
                  </a:cubicBezTo>
                  <a:cubicBezTo>
                    <a:pt x="172" y="182"/>
                    <a:pt x="173" y="182"/>
                    <a:pt x="173" y="182"/>
                  </a:cubicBezTo>
                  <a:cubicBezTo>
                    <a:pt x="173" y="183"/>
                    <a:pt x="173" y="183"/>
                    <a:pt x="173" y="184"/>
                  </a:cubicBezTo>
                  <a:moveTo>
                    <a:pt x="173" y="34"/>
                  </a:moveTo>
                  <a:cubicBezTo>
                    <a:pt x="173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2"/>
                  </a:cubicBezTo>
                  <a:cubicBezTo>
                    <a:pt x="172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4"/>
                  </a:cubicBezTo>
                  <a:moveTo>
                    <a:pt x="178" y="42"/>
                  </a:moveTo>
                  <a:cubicBezTo>
                    <a:pt x="178" y="42"/>
                    <a:pt x="178" y="43"/>
                    <a:pt x="178" y="43"/>
                  </a:cubicBezTo>
                  <a:cubicBezTo>
                    <a:pt x="178" y="44"/>
                    <a:pt x="178" y="44"/>
                    <a:pt x="178" y="45"/>
                  </a:cubicBezTo>
                  <a:cubicBezTo>
                    <a:pt x="178" y="46"/>
                    <a:pt x="178" y="46"/>
                    <a:pt x="178" y="47"/>
                  </a:cubicBezTo>
                  <a:cubicBezTo>
                    <a:pt x="178" y="47"/>
                    <a:pt x="177" y="47"/>
                    <a:pt x="177" y="47"/>
                  </a:cubicBezTo>
                  <a:cubicBezTo>
                    <a:pt x="177" y="47"/>
                    <a:pt x="177" y="48"/>
                    <a:pt x="177" y="48"/>
                  </a:cubicBezTo>
                  <a:cubicBezTo>
                    <a:pt x="177" y="49"/>
                    <a:pt x="177" y="49"/>
                    <a:pt x="177" y="50"/>
                  </a:cubicBezTo>
                  <a:cubicBezTo>
                    <a:pt x="176" y="50"/>
                    <a:pt x="176" y="50"/>
                    <a:pt x="175" y="50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8"/>
                    <a:pt x="175" y="47"/>
                    <a:pt x="175" y="47"/>
                  </a:cubicBezTo>
                  <a:cubicBezTo>
                    <a:pt x="175" y="46"/>
                    <a:pt x="175" y="46"/>
                    <a:pt x="175" y="45"/>
                  </a:cubicBezTo>
                  <a:cubicBezTo>
                    <a:pt x="176" y="45"/>
                    <a:pt x="176" y="45"/>
                    <a:pt x="177" y="45"/>
                  </a:cubicBezTo>
                  <a:cubicBezTo>
                    <a:pt x="177" y="44"/>
                    <a:pt x="177" y="44"/>
                    <a:pt x="177" y="43"/>
                  </a:cubicBezTo>
                  <a:cubicBezTo>
                    <a:pt x="177" y="43"/>
                    <a:pt x="177" y="42"/>
                    <a:pt x="177" y="42"/>
                  </a:cubicBezTo>
                  <a:cubicBezTo>
                    <a:pt x="177" y="41"/>
                    <a:pt x="177" y="41"/>
                    <a:pt x="177" y="40"/>
                  </a:cubicBezTo>
                  <a:cubicBezTo>
                    <a:pt x="177" y="40"/>
                    <a:pt x="178" y="40"/>
                    <a:pt x="178" y="40"/>
                  </a:cubicBezTo>
                  <a:cubicBezTo>
                    <a:pt x="178" y="41"/>
                    <a:pt x="178" y="41"/>
                    <a:pt x="178" y="42"/>
                  </a:cubicBezTo>
                  <a:moveTo>
                    <a:pt x="186" y="24"/>
                  </a:moveTo>
                  <a:cubicBezTo>
                    <a:pt x="185" y="24"/>
                    <a:pt x="185" y="24"/>
                    <a:pt x="184" y="24"/>
                  </a:cubicBezTo>
                  <a:cubicBezTo>
                    <a:pt x="184" y="24"/>
                    <a:pt x="183" y="24"/>
                    <a:pt x="183" y="24"/>
                  </a:cubicBezTo>
                  <a:cubicBezTo>
                    <a:pt x="183" y="24"/>
                    <a:pt x="183" y="23"/>
                    <a:pt x="183" y="23"/>
                  </a:cubicBezTo>
                  <a:cubicBezTo>
                    <a:pt x="182" y="23"/>
                    <a:pt x="182" y="23"/>
                    <a:pt x="181" y="23"/>
                  </a:cubicBezTo>
                  <a:cubicBezTo>
                    <a:pt x="181" y="22"/>
                    <a:pt x="181" y="21"/>
                    <a:pt x="181" y="21"/>
                  </a:cubicBezTo>
                  <a:cubicBezTo>
                    <a:pt x="182" y="21"/>
                    <a:pt x="182" y="21"/>
                    <a:pt x="183" y="21"/>
                  </a:cubicBezTo>
                  <a:cubicBezTo>
                    <a:pt x="183" y="21"/>
                    <a:pt x="183" y="22"/>
                    <a:pt x="183" y="23"/>
                  </a:cubicBezTo>
                  <a:cubicBezTo>
                    <a:pt x="183" y="23"/>
                    <a:pt x="184" y="23"/>
                    <a:pt x="184" y="23"/>
                  </a:cubicBezTo>
                  <a:cubicBezTo>
                    <a:pt x="185" y="23"/>
                    <a:pt x="185" y="23"/>
                    <a:pt x="186" y="23"/>
                  </a:cubicBezTo>
                  <a:cubicBezTo>
                    <a:pt x="186" y="23"/>
                    <a:pt x="186" y="24"/>
                    <a:pt x="186" y="24"/>
                  </a:cubicBezTo>
                  <a:moveTo>
                    <a:pt x="222" y="200"/>
                  </a:moveTo>
                  <a:cubicBezTo>
                    <a:pt x="222" y="200"/>
                    <a:pt x="222" y="200"/>
                    <a:pt x="222" y="200"/>
                  </a:cubicBezTo>
                  <a:cubicBezTo>
                    <a:pt x="222" y="200"/>
                    <a:pt x="222" y="200"/>
                    <a:pt x="222" y="200"/>
                  </a:cubicBezTo>
                  <a:cubicBezTo>
                    <a:pt x="222" y="200"/>
                    <a:pt x="222" y="200"/>
                    <a:pt x="222" y="200"/>
                  </a:cubicBezTo>
                  <a:cubicBezTo>
                    <a:pt x="221" y="200"/>
                    <a:pt x="221" y="200"/>
                    <a:pt x="221" y="200"/>
                  </a:cubicBezTo>
                  <a:cubicBezTo>
                    <a:pt x="222" y="200"/>
                    <a:pt x="222" y="200"/>
                    <a:pt x="222" y="200"/>
                  </a:cubicBezTo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4" name="Freeform 41106"/>
            <p:cNvSpPr>
              <a:spLocks/>
            </p:cNvSpPr>
            <p:nvPr/>
          </p:nvSpPr>
          <p:spPr bwMode="auto">
            <a:xfrm>
              <a:off x="4246" y="1383"/>
              <a:ext cx="34" cy="62"/>
            </a:xfrm>
            <a:custGeom>
              <a:avLst/>
              <a:gdLst>
                <a:gd name="T0" fmla="*/ 32 w 20"/>
                <a:gd name="T1" fmla="*/ 7 h 36"/>
                <a:gd name="T2" fmla="*/ 32 w 20"/>
                <a:gd name="T3" fmla="*/ 0 h 36"/>
                <a:gd name="T4" fmla="*/ 26 w 20"/>
                <a:gd name="T5" fmla="*/ 0 h 36"/>
                <a:gd name="T6" fmla="*/ 24 w 20"/>
                <a:gd name="T7" fmla="*/ 3 h 36"/>
                <a:gd name="T8" fmla="*/ 20 w 20"/>
                <a:gd name="T9" fmla="*/ 7 h 36"/>
                <a:gd name="T10" fmla="*/ 19 w 20"/>
                <a:gd name="T11" fmla="*/ 9 h 36"/>
                <a:gd name="T12" fmla="*/ 19 w 20"/>
                <a:gd name="T13" fmla="*/ 16 h 36"/>
                <a:gd name="T14" fmla="*/ 12 w 20"/>
                <a:gd name="T15" fmla="*/ 16 h 36"/>
                <a:gd name="T16" fmla="*/ 10 w 20"/>
                <a:gd name="T17" fmla="*/ 17 h 36"/>
                <a:gd name="T18" fmla="*/ 7 w 20"/>
                <a:gd name="T19" fmla="*/ 21 h 36"/>
                <a:gd name="T20" fmla="*/ 5 w 20"/>
                <a:gd name="T21" fmla="*/ 22 h 36"/>
                <a:gd name="T22" fmla="*/ 2 w 20"/>
                <a:gd name="T23" fmla="*/ 26 h 36"/>
                <a:gd name="T24" fmla="*/ 5 w 20"/>
                <a:gd name="T25" fmla="*/ 28 h 36"/>
                <a:gd name="T26" fmla="*/ 5 w 20"/>
                <a:gd name="T27" fmla="*/ 34 h 36"/>
                <a:gd name="T28" fmla="*/ 5 w 20"/>
                <a:gd name="T29" fmla="*/ 40 h 36"/>
                <a:gd name="T30" fmla="*/ 2 w 20"/>
                <a:gd name="T31" fmla="*/ 43 h 36"/>
                <a:gd name="T32" fmla="*/ 0 w 20"/>
                <a:gd name="T33" fmla="*/ 45 h 36"/>
                <a:gd name="T34" fmla="*/ 0 w 20"/>
                <a:gd name="T35" fmla="*/ 50 h 36"/>
                <a:gd name="T36" fmla="*/ 0 w 20"/>
                <a:gd name="T37" fmla="*/ 57 h 36"/>
                <a:gd name="T38" fmla="*/ 2 w 20"/>
                <a:gd name="T39" fmla="*/ 59 h 36"/>
                <a:gd name="T40" fmla="*/ 5 w 20"/>
                <a:gd name="T41" fmla="*/ 62 h 36"/>
                <a:gd name="T42" fmla="*/ 10 w 20"/>
                <a:gd name="T43" fmla="*/ 62 h 36"/>
                <a:gd name="T44" fmla="*/ 15 w 20"/>
                <a:gd name="T45" fmla="*/ 62 h 36"/>
                <a:gd name="T46" fmla="*/ 15 w 20"/>
                <a:gd name="T47" fmla="*/ 57 h 36"/>
                <a:gd name="T48" fmla="*/ 19 w 20"/>
                <a:gd name="T49" fmla="*/ 53 h 36"/>
                <a:gd name="T50" fmla="*/ 20 w 20"/>
                <a:gd name="T51" fmla="*/ 50 h 36"/>
                <a:gd name="T52" fmla="*/ 20 w 20"/>
                <a:gd name="T53" fmla="*/ 48 h 36"/>
                <a:gd name="T54" fmla="*/ 24 w 20"/>
                <a:gd name="T55" fmla="*/ 45 h 36"/>
                <a:gd name="T56" fmla="*/ 24 w 20"/>
                <a:gd name="T57" fmla="*/ 40 h 36"/>
                <a:gd name="T58" fmla="*/ 26 w 20"/>
                <a:gd name="T59" fmla="*/ 36 h 36"/>
                <a:gd name="T60" fmla="*/ 26 w 20"/>
                <a:gd name="T61" fmla="*/ 31 h 36"/>
                <a:gd name="T62" fmla="*/ 29 w 20"/>
                <a:gd name="T63" fmla="*/ 28 h 36"/>
                <a:gd name="T64" fmla="*/ 29 w 20"/>
                <a:gd name="T65" fmla="*/ 22 h 36"/>
                <a:gd name="T66" fmla="*/ 32 w 20"/>
                <a:gd name="T67" fmla="*/ 21 h 36"/>
                <a:gd name="T68" fmla="*/ 34 w 20"/>
                <a:gd name="T69" fmla="*/ 17 h 36"/>
                <a:gd name="T70" fmla="*/ 34 w 20"/>
                <a:gd name="T71" fmla="*/ 12 h 36"/>
                <a:gd name="T72" fmla="*/ 32 w 20"/>
                <a:gd name="T73" fmla="*/ 9 h 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0" h="36">
                  <a:moveTo>
                    <a:pt x="19" y="5"/>
                  </a:moveTo>
                  <a:cubicBezTo>
                    <a:pt x="19" y="5"/>
                    <a:pt x="19" y="4"/>
                    <a:pt x="19" y="4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9" y="1"/>
                    <a:pt x="19" y="0"/>
                  </a:cubicBezTo>
                  <a:cubicBezTo>
                    <a:pt x="18" y="0"/>
                    <a:pt x="17" y="0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14" y="1"/>
                    <a:pt x="14" y="1"/>
                    <a:pt x="14" y="2"/>
                  </a:cubicBezTo>
                  <a:cubicBezTo>
                    <a:pt x="14" y="2"/>
                    <a:pt x="14" y="3"/>
                    <a:pt x="14" y="4"/>
                  </a:cubicBezTo>
                  <a:cubicBezTo>
                    <a:pt x="13" y="4"/>
                    <a:pt x="13" y="4"/>
                    <a:pt x="12" y="4"/>
                  </a:cubicBezTo>
                  <a:cubicBezTo>
                    <a:pt x="12" y="4"/>
                    <a:pt x="12" y="5"/>
                    <a:pt x="12" y="5"/>
                  </a:cubicBezTo>
                  <a:cubicBezTo>
                    <a:pt x="12" y="5"/>
                    <a:pt x="11" y="5"/>
                    <a:pt x="11" y="5"/>
                  </a:cubicBezTo>
                  <a:cubicBezTo>
                    <a:pt x="11" y="6"/>
                    <a:pt x="11" y="6"/>
                    <a:pt x="11" y="7"/>
                  </a:cubicBezTo>
                  <a:cubicBezTo>
                    <a:pt x="11" y="7"/>
                    <a:pt x="11" y="8"/>
                    <a:pt x="11" y="9"/>
                  </a:cubicBezTo>
                  <a:cubicBezTo>
                    <a:pt x="10" y="9"/>
                    <a:pt x="10" y="9"/>
                    <a:pt x="9" y="9"/>
                  </a:cubicBezTo>
                  <a:cubicBezTo>
                    <a:pt x="9" y="9"/>
                    <a:pt x="8" y="9"/>
                    <a:pt x="7" y="9"/>
                  </a:cubicBezTo>
                  <a:cubicBezTo>
                    <a:pt x="7" y="9"/>
                    <a:pt x="7" y="10"/>
                    <a:pt x="7" y="10"/>
                  </a:cubicBezTo>
                  <a:cubicBezTo>
                    <a:pt x="7" y="10"/>
                    <a:pt x="6" y="10"/>
                    <a:pt x="6" y="10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4" y="11"/>
                    <a:pt x="4" y="11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4"/>
                    <a:pt x="3" y="14"/>
                    <a:pt x="3" y="15"/>
                  </a:cubicBezTo>
                  <a:cubicBezTo>
                    <a:pt x="2" y="15"/>
                    <a:pt x="2" y="15"/>
                    <a:pt x="1" y="15"/>
                  </a:cubicBezTo>
                  <a:cubicBezTo>
                    <a:pt x="1" y="15"/>
                    <a:pt x="1" y="16"/>
                    <a:pt x="1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3" y="17"/>
                    <a:pt x="3" y="18"/>
                    <a:pt x="3" y="18"/>
                  </a:cubicBezTo>
                  <a:cubicBezTo>
                    <a:pt x="3" y="19"/>
                    <a:pt x="3" y="19"/>
                    <a:pt x="3" y="20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3" y="22"/>
                    <a:pt x="3" y="22"/>
                    <a:pt x="3" y="23"/>
                  </a:cubicBezTo>
                  <a:cubicBezTo>
                    <a:pt x="2" y="23"/>
                    <a:pt x="2" y="23"/>
                    <a:pt x="1" y="23"/>
                  </a:cubicBezTo>
                  <a:cubicBezTo>
                    <a:pt x="1" y="24"/>
                    <a:pt x="1" y="24"/>
                    <a:pt x="1" y="25"/>
                  </a:cubicBezTo>
                  <a:cubicBezTo>
                    <a:pt x="1" y="25"/>
                    <a:pt x="0" y="25"/>
                    <a:pt x="0" y="25"/>
                  </a:cubicBezTo>
                  <a:cubicBezTo>
                    <a:pt x="0" y="25"/>
                    <a:pt x="0" y="26"/>
                    <a:pt x="0" y="26"/>
                  </a:cubicBezTo>
                  <a:cubicBezTo>
                    <a:pt x="0" y="27"/>
                    <a:pt x="0" y="27"/>
                    <a:pt x="0" y="28"/>
                  </a:cubicBezTo>
                  <a:cubicBezTo>
                    <a:pt x="0" y="28"/>
                    <a:pt x="0" y="29"/>
                    <a:pt x="0" y="29"/>
                  </a:cubicBezTo>
                  <a:cubicBezTo>
                    <a:pt x="0" y="30"/>
                    <a:pt x="0" y="30"/>
                    <a:pt x="0" y="31"/>
                  </a:cubicBezTo>
                  <a:cubicBezTo>
                    <a:pt x="0" y="32"/>
                    <a:pt x="0" y="32"/>
                    <a:pt x="0" y="33"/>
                  </a:cubicBezTo>
                  <a:cubicBezTo>
                    <a:pt x="0" y="33"/>
                    <a:pt x="1" y="33"/>
                    <a:pt x="1" y="33"/>
                  </a:cubicBezTo>
                  <a:cubicBezTo>
                    <a:pt x="1" y="33"/>
                    <a:pt x="1" y="34"/>
                    <a:pt x="1" y="34"/>
                  </a:cubicBezTo>
                  <a:cubicBezTo>
                    <a:pt x="1" y="35"/>
                    <a:pt x="1" y="35"/>
                    <a:pt x="1" y="36"/>
                  </a:cubicBezTo>
                  <a:cubicBezTo>
                    <a:pt x="2" y="36"/>
                    <a:pt x="2" y="36"/>
                    <a:pt x="3" y="36"/>
                  </a:cubicBezTo>
                  <a:cubicBezTo>
                    <a:pt x="3" y="36"/>
                    <a:pt x="4" y="36"/>
                    <a:pt x="4" y="36"/>
                  </a:cubicBezTo>
                  <a:cubicBezTo>
                    <a:pt x="5" y="36"/>
                    <a:pt x="5" y="36"/>
                    <a:pt x="6" y="36"/>
                  </a:cubicBezTo>
                  <a:cubicBezTo>
                    <a:pt x="6" y="36"/>
                    <a:pt x="7" y="36"/>
                    <a:pt x="7" y="36"/>
                  </a:cubicBezTo>
                  <a:cubicBezTo>
                    <a:pt x="8" y="36"/>
                    <a:pt x="9" y="36"/>
                    <a:pt x="9" y="36"/>
                  </a:cubicBezTo>
                  <a:cubicBezTo>
                    <a:pt x="9" y="35"/>
                    <a:pt x="9" y="35"/>
                    <a:pt x="9" y="34"/>
                  </a:cubicBezTo>
                  <a:cubicBezTo>
                    <a:pt x="9" y="34"/>
                    <a:pt x="9" y="33"/>
                    <a:pt x="9" y="33"/>
                  </a:cubicBezTo>
                  <a:cubicBezTo>
                    <a:pt x="10" y="33"/>
                    <a:pt x="10" y="33"/>
                    <a:pt x="11" y="33"/>
                  </a:cubicBezTo>
                  <a:cubicBezTo>
                    <a:pt x="11" y="32"/>
                    <a:pt x="11" y="32"/>
                    <a:pt x="11" y="31"/>
                  </a:cubicBezTo>
                  <a:cubicBezTo>
                    <a:pt x="11" y="30"/>
                    <a:pt x="11" y="30"/>
                    <a:pt x="11" y="29"/>
                  </a:cubicBezTo>
                  <a:cubicBezTo>
                    <a:pt x="11" y="29"/>
                    <a:pt x="12" y="29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2" y="27"/>
                    <a:pt x="12" y="26"/>
                  </a:cubicBezTo>
                  <a:cubicBezTo>
                    <a:pt x="13" y="26"/>
                    <a:pt x="13" y="26"/>
                    <a:pt x="14" y="26"/>
                  </a:cubicBezTo>
                  <a:cubicBezTo>
                    <a:pt x="14" y="26"/>
                    <a:pt x="14" y="25"/>
                    <a:pt x="14" y="25"/>
                  </a:cubicBezTo>
                  <a:cubicBezTo>
                    <a:pt x="14" y="24"/>
                    <a:pt x="14" y="24"/>
                    <a:pt x="14" y="23"/>
                  </a:cubicBezTo>
                  <a:cubicBezTo>
                    <a:pt x="14" y="22"/>
                    <a:pt x="14" y="22"/>
                    <a:pt x="14" y="21"/>
                  </a:cubicBezTo>
                  <a:cubicBezTo>
                    <a:pt x="14" y="21"/>
                    <a:pt x="15" y="21"/>
                    <a:pt x="15" y="21"/>
                  </a:cubicBezTo>
                  <a:cubicBezTo>
                    <a:pt x="15" y="21"/>
                    <a:pt x="15" y="20"/>
                    <a:pt x="15" y="20"/>
                  </a:cubicBezTo>
                  <a:cubicBezTo>
                    <a:pt x="15" y="19"/>
                    <a:pt x="15" y="19"/>
                    <a:pt x="15" y="18"/>
                  </a:cubicBezTo>
                  <a:cubicBezTo>
                    <a:pt x="16" y="18"/>
                    <a:pt x="16" y="18"/>
                    <a:pt x="17" y="18"/>
                  </a:cubicBezTo>
                  <a:cubicBezTo>
                    <a:pt x="17" y="18"/>
                    <a:pt x="17" y="17"/>
                    <a:pt x="17" y="16"/>
                  </a:cubicBezTo>
                  <a:cubicBezTo>
                    <a:pt x="17" y="16"/>
                    <a:pt x="17" y="15"/>
                    <a:pt x="17" y="15"/>
                  </a:cubicBezTo>
                  <a:cubicBezTo>
                    <a:pt x="17" y="14"/>
                    <a:pt x="17" y="14"/>
                    <a:pt x="17" y="13"/>
                  </a:cubicBezTo>
                  <a:cubicBezTo>
                    <a:pt x="17" y="13"/>
                    <a:pt x="17" y="12"/>
                    <a:pt x="17" y="12"/>
                  </a:cubicBezTo>
                  <a:cubicBezTo>
                    <a:pt x="17" y="12"/>
                    <a:pt x="18" y="12"/>
                    <a:pt x="19" y="12"/>
                  </a:cubicBezTo>
                  <a:cubicBezTo>
                    <a:pt x="19" y="11"/>
                    <a:pt x="19" y="11"/>
                    <a:pt x="19" y="10"/>
                  </a:cubicBezTo>
                  <a:cubicBezTo>
                    <a:pt x="19" y="10"/>
                    <a:pt x="20" y="10"/>
                    <a:pt x="20" y="10"/>
                  </a:cubicBezTo>
                  <a:cubicBezTo>
                    <a:pt x="20" y="10"/>
                    <a:pt x="20" y="9"/>
                    <a:pt x="20" y="9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9" y="6"/>
                    <a:pt x="19" y="6"/>
                    <a:pt x="19" y="5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5" name="Freeform 41107"/>
            <p:cNvSpPr>
              <a:spLocks/>
            </p:cNvSpPr>
            <p:nvPr/>
          </p:nvSpPr>
          <p:spPr bwMode="auto">
            <a:xfrm>
              <a:off x="4303" y="1423"/>
              <a:ext cx="2" cy="3"/>
            </a:xfrm>
            <a:custGeom>
              <a:avLst/>
              <a:gdLst>
                <a:gd name="T0" fmla="*/ 0 w 1"/>
                <a:gd name="T1" fmla="*/ 3 h 2"/>
                <a:gd name="T2" fmla="*/ 2 w 1"/>
                <a:gd name="T3" fmla="*/ 3 h 2"/>
                <a:gd name="T4" fmla="*/ 2 w 1"/>
                <a:gd name="T5" fmla="*/ 0 h 2"/>
                <a:gd name="T6" fmla="*/ 0 w 1"/>
                <a:gd name="T7" fmla="*/ 0 h 2"/>
                <a:gd name="T8" fmla="*/ 0 w 1"/>
                <a:gd name="T9" fmla="*/ 3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6" name="Freeform 41108"/>
            <p:cNvSpPr>
              <a:spLocks/>
            </p:cNvSpPr>
            <p:nvPr/>
          </p:nvSpPr>
          <p:spPr bwMode="auto">
            <a:xfrm>
              <a:off x="4291" y="1426"/>
              <a:ext cx="5" cy="5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2 h 3"/>
                <a:gd name="T4" fmla="*/ 0 w 3"/>
                <a:gd name="T5" fmla="*/ 5 h 3"/>
                <a:gd name="T6" fmla="*/ 3 w 3"/>
                <a:gd name="T7" fmla="*/ 5 h 3"/>
                <a:gd name="T8" fmla="*/ 5 w 3"/>
                <a:gd name="T9" fmla="*/ 5 h 3"/>
                <a:gd name="T10" fmla="*/ 5 w 3"/>
                <a:gd name="T11" fmla="*/ 2 h 3"/>
                <a:gd name="T12" fmla="*/ 5 w 3"/>
                <a:gd name="T13" fmla="*/ 0 h 3"/>
                <a:gd name="T14" fmla="*/ 3 w 3"/>
                <a:gd name="T15" fmla="*/ 0 h 3"/>
                <a:gd name="T16" fmla="*/ 0 w 3"/>
                <a:gd name="T17" fmla="*/ 0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FA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7" name="Freeform 41117"/>
            <p:cNvSpPr>
              <a:spLocks noEditPoints="1"/>
            </p:cNvSpPr>
            <p:nvPr/>
          </p:nvSpPr>
          <p:spPr bwMode="auto">
            <a:xfrm>
              <a:off x="3885" y="1057"/>
              <a:ext cx="176" cy="47"/>
            </a:xfrm>
            <a:custGeom>
              <a:avLst/>
              <a:gdLst>
                <a:gd name="T0" fmla="*/ 159 w 101"/>
                <a:gd name="T1" fmla="*/ 0 h 27"/>
                <a:gd name="T2" fmla="*/ 0 w 101"/>
                <a:gd name="T3" fmla="*/ 0 h 27"/>
                <a:gd name="T4" fmla="*/ 0 w 101"/>
                <a:gd name="T5" fmla="*/ 47 h 27"/>
                <a:gd name="T6" fmla="*/ 167 w 101"/>
                <a:gd name="T7" fmla="*/ 47 h 27"/>
                <a:gd name="T8" fmla="*/ 167 w 101"/>
                <a:gd name="T9" fmla="*/ 45 h 27"/>
                <a:gd name="T10" fmla="*/ 167 w 101"/>
                <a:gd name="T11" fmla="*/ 42 h 27"/>
                <a:gd name="T12" fmla="*/ 169 w 101"/>
                <a:gd name="T13" fmla="*/ 42 h 27"/>
                <a:gd name="T14" fmla="*/ 173 w 101"/>
                <a:gd name="T15" fmla="*/ 42 h 27"/>
                <a:gd name="T16" fmla="*/ 174 w 101"/>
                <a:gd name="T17" fmla="*/ 42 h 27"/>
                <a:gd name="T18" fmla="*/ 174 w 101"/>
                <a:gd name="T19" fmla="*/ 40 h 27"/>
                <a:gd name="T20" fmla="*/ 176 w 101"/>
                <a:gd name="T21" fmla="*/ 40 h 27"/>
                <a:gd name="T22" fmla="*/ 176 w 101"/>
                <a:gd name="T23" fmla="*/ 35 h 27"/>
                <a:gd name="T24" fmla="*/ 174 w 101"/>
                <a:gd name="T25" fmla="*/ 35 h 27"/>
                <a:gd name="T26" fmla="*/ 174 w 101"/>
                <a:gd name="T27" fmla="*/ 37 h 27"/>
                <a:gd name="T28" fmla="*/ 173 w 101"/>
                <a:gd name="T29" fmla="*/ 37 h 27"/>
                <a:gd name="T30" fmla="*/ 169 w 101"/>
                <a:gd name="T31" fmla="*/ 37 h 27"/>
                <a:gd name="T32" fmla="*/ 169 w 101"/>
                <a:gd name="T33" fmla="*/ 40 h 27"/>
                <a:gd name="T34" fmla="*/ 164 w 101"/>
                <a:gd name="T35" fmla="*/ 40 h 27"/>
                <a:gd name="T36" fmla="*/ 160 w 101"/>
                <a:gd name="T37" fmla="*/ 40 h 27"/>
                <a:gd name="T38" fmla="*/ 160 w 101"/>
                <a:gd name="T39" fmla="*/ 37 h 27"/>
                <a:gd name="T40" fmla="*/ 160 w 101"/>
                <a:gd name="T41" fmla="*/ 35 h 27"/>
                <a:gd name="T42" fmla="*/ 164 w 101"/>
                <a:gd name="T43" fmla="*/ 35 h 27"/>
                <a:gd name="T44" fmla="*/ 164 w 101"/>
                <a:gd name="T45" fmla="*/ 31 h 27"/>
                <a:gd name="T46" fmla="*/ 164 w 101"/>
                <a:gd name="T47" fmla="*/ 28 h 27"/>
                <a:gd name="T48" fmla="*/ 160 w 101"/>
                <a:gd name="T49" fmla="*/ 28 h 27"/>
                <a:gd name="T50" fmla="*/ 160 w 101"/>
                <a:gd name="T51" fmla="*/ 26 h 27"/>
                <a:gd name="T52" fmla="*/ 160 w 101"/>
                <a:gd name="T53" fmla="*/ 26 h 27"/>
                <a:gd name="T54" fmla="*/ 160 w 101"/>
                <a:gd name="T55" fmla="*/ 26 h 27"/>
                <a:gd name="T56" fmla="*/ 159 w 101"/>
                <a:gd name="T57" fmla="*/ 26 h 27"/>
                <a:gd name="T58" fmla="*/ 159 w 101"/>
                <a:gd name="T59" fmla="*/ 28 h 27"/>
                <a:gd name="T60" fmla="*/ 155 w 101"/>
                <a:gd name="T61" fmla="*/ 28 h 27"/>
                <a:gd name="T62" fmla="*/ 153 w 101"/>
                <a:gd name="T63" fmla="*/ 28 h 27"/>
                <a:gd name="T64" fmla="*/ 150 w 101"/>
                <a:gd name="T65" fmla="*/ 28 h 27"/>
                <a:gd name="T66" fmla="*/ 148 w 101"/>
                <a:gd name="T67" fmla="*/ 28 h 27"/>
                <a:gd name="T68" fmla="*/ 145 w 101"/>
                <a:gd name="T69" fmla="*/ 28 h 27"/>
                <a:gd name="T70" fmla="*/ 143 w 101"/>
                <a:gd name="T71" fmla="*/ 28 h 27"/>
                <a:gd name="T72" fmla="*/ 143 w 101"/>
                <a:gd name="T73" fmla="*/ 26 h 27"/>
                <a:gd name="T74" fmla="*/ 143 w 101"/>
                <a:gd name="T75" fmla="*/ 23 h 27"/>
                <a:gd name="T76" fmla="*/ 145 w 101"/>
                <a:gd name="T77" fmla="*/ 23 h 27"/>
                <a:gd name="T78" fmla="*/ 145 w 101"/>
                <a:gd name="T79" fmla="*/ 21 h 27"/>
                <a:gd name="T80" fmla="*/ 145 w 101"/>
                <a:gd name="T81" fmla="*/ 17 h 27"/>
                <a:gd name="T82" fmla="*/ 145 w 101"/>
                <a:gd name="T83" fmla="*/ 14 h 27"/>
                <a:gd name="T84" fmla="*/ 145 w 101"/>
                <a:gd name="T85" fmla="*/ 12 h 27"/>
                <a:gd name="T86" fmla="*/ 148 w 101"/>
                <a:gd name="T87" fmla="*/ 12 h 27"/>
                <a:gd name="T88" fmla="*/ 150 w 101"/>
                <a:gd name="T89" fmla="*/ 12 h 27"/>
                <a:gd name="T90" fmla="*/ 150 w 101"/>
                <a:gd name="T91" fmla="*/ 9 h 27"/>
                <a:gd name="T92" fmla="*/ 153 w 101"/>
                <a:gd name="T93" fmla="*/ 9 h 27"/>
                <a:gd name="T94" fmla="*/ 153 w 101"/>
                <a:gd name="T95" fmla="*/ 7 h 27"/>
                <a:gd name="T96" fmla="*/ 155 w 101"/>
                <a:gd name="T97" fmla="*/ 7 h 27"/>
                <a:gd name="T98" fmla="*/ 159 w 101"/>
                <a:gd name="T99" fmla="*/ 7 h 27"/>
                <a:gd name="T100" fmla="*/ 160 w 101"/>
                <a:gd name="T101" fmla="*/ 7 h 27"/>
                <a:gd name="T102" fmla="*/ 160 w 101"/>
                <a:gd name="T103" fmla="*/ 3 h 27"/>
                <a:gd name="T104" fmla="*/ 159 w 101"/>
                <a:gd name="T105" fmla="*/ 3 h 27"/>
                <a:gd name="T106" fmla="*/ 159 w 101"/>
                <a:gd name="T107" fmla="*/ 0 h 27"/>
                <a:gd name="T108" fmla="*/ 176 w 101"/>
                <a:gd name="T109" fmla="*/ 0 h 27"/>
                <a:gd name="T110" fmla="*/ 174 w 101"/>
                <a:gd name="T111" fmla="*/ 0 h 27"/>
                <a:gd name="T112" fmla="*/ 174 w 101"/>
                <a:gd name="T113" fmla="*/ 3 h 27"/>
                <a:gd name="T114" fmla="*/ 176 w 101"/>
                <a:gd name="T115" fmla="*/ 3 h 27"/>
                <a:gd name="T116" fmla="*/ 176 w 101"/>
                <a:gd name="T117" fmla="*/ 0 h 27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01" h="27">
                  <a:moveTo>
                    <a:pt x="9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6"/>
                  </a:cubicBezTo>
                  <a:cubicBezTo>
                    <a:pt x="96" y="26"/>
                    <a:pt x="96" y="25"/>
                    <a:pt x="96" y="24"/>
                  </a:cubicBezTo>
                  <a:cubicBezTo>
                    <a:pt x="96" y="24"/>
                    <a:pt x="97" y="24"/>
                    <a:pt x="97" y="24"/>
                  </a:cubicBezTo>
                  <a:cubicBezTo>
                    <a:pt x="98" y="24"/>
                    <a:pt x="98" y="24"/>
                    <a:pt x="99" y="24"/>
                  </a:cubicBezTo>
                  <a:cubicBezTo>
                    <a:pt x="99" y="24"/>
                    <a:pt x="100" y="24"/>
                    <a:pt x="100" y="24"/>
                  </a:cubicBezTo>
                  <a:cubicBezTo>
                    <a:pt x="100" y="24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20"/>
                    <a:pt x="101" y="20"/>
                    <a:pt x="100" y="20"/>
                  </a:cubicBezTo>
                  <a:cubicBezTo>
                    <a:pt x="100" y="20"/>
                    <a:pt x="100" y="21"/>
                    <a:pt x="100" y="21"/>
                  </a:cubicBezTo>
                  <a:cubicBezTo>
                    <a:pt x="100" y="21"/>
                    <a:pt x="99" y="21"/>
                    <a:pt x="99" y="21"/>
                  </a:cubicBezTo>
                  <a:cubicBezTo>
                    <a:pt x="98" y="21"/>
                    <a:pt x="98" y="21"/>
                    <a:pt x="97" y="21"/>
                  </a:cubicBezTo>
                  <a:cubicBezTo>
                    <a:pt x="97" y="22"/>
                    <a:pt x="97" y="22"/>
                    <a:pt x="97" y="23"/>
                  </a:cubicBezTo>
                  <a:cubicBezTo>
                    <a:pt x="96" y="23"/>
                    <a:pt x="95" y="23"/>
                    <a:pt x="94" y="23"/>
                  </a:cubicBezTo>
                  <a:cubicBezTo>
                    <a:pt x="94" y="23"/>
                    <a:pt x="93" y="23"/>
                    <a:pt x="92" y="23"/>
                  </a:cubicBezTo>
                  <a:cubicBezTo>
                    <a:pt x="92" y="22"/>
                    <a:pt x="92" y="22"/>
                    <a:pt x="92" y="21"/>
                  </a:cubicBezTo>
                  <a:cubicBezTo>
                    <a:pt x="92" y="21"/>
                    <a:pt x="92" y="20"/>
                    <a:pt x="92" y="20"/>
                  </a:cubicBezTo>
                  <a:cubicBezTo>
                    <a:pt x="93" y="20"/>
                    <a:pt x="94" y="20"/>
                    <a:pt x="94" y="20"/>
                  </a:cubicBezTo>
                  <a:cubicBezTo>
                    <a:pt x="94" y="19"/>
                    <a:pt x="94" y="19"/>
                    <a:pt x="94" y="18"/>
                  </a:cubicBezTo>
                  <a:cubicBezTo>
                    <a:pt x="94" y="18"/>
                    <a:pt x="94" y="17"/>
                    <a:pt x="94" y="16"/>
                  </a:cubicBezTo>
                  <a:cubicBezTo>
                    <a:pt x="94" y="16"/>
                    <a:pt x="93" y="16"/>
                    <a:pt x="92" y="16"/>
                  </a:cubicBezTo>
                  <a:cubicBezTo>
                    <a:pt x="92" y="16"/>
                    <a:pt x="92" y="15"/>
                    <a:pt x="92" y="15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1" y="15"/>
                  </a:cubicBezTo>
                  <a:cubicBezTo>
                    <a:pt x="91" y="15"/>
                    <a:pt x="91" y="16"/>
                    <a:pt x="91" y="16"/>
                  </a:cubicBezTo>
                  <a:cubicBezTo>
                    <a:pt x="90" y="16"/>
                    <a:pt x="90" y="16"/>
                    <a:pt x="89" y="16"/>
                  </a:cubicBezTo>
                  <a:cubicBezTo>
                    <a:pt x="89" y="16"/>
                    <a:pt x="88" y="16"/>
                    <a:pt x="88" y="16"/>
                  </a:cubicBezTo>
                  <a:cubicBezTo>
                    <a:pt x="87" y="16"/>
                    <a:pt x="87" y="16"/>
                    <a:pt x="86" y="16"/>
                  </a:cubicBezTo>
                  <a:cubicBezTo>
                    <a:pt x="86" y="16"/>
                    <a:pt x="85" y="16"/>
                    <a:pt x="85" y="16"/>
                  </a:cubicBezTo>
                  <a:cubicBezTo>
                    <a:pt x="84" y="16"/>
                    <a:pt x="84" y="16"/>
                    <a:pt x="83" y="16"/>
                  </a:cubicBezTo>
                  <a:cubicBezTo>
                    <a:pt x="83" y="16"/>
                    <a:pt x="82" y="16"/>
                    <a:pt x="82" y="16"/>
                  </a:cubicBezTo>
                  <a:cubicBezTo>
                    <a:pt x="82" y="16"/>
                    <a:pt x="82" y="15"/>
                    <a:pt x="82" y="15"/>
                  </a:cubicBezTo>
                  <a:cubicBezTo>
                    <a:pt x="82" y="14"/>
                    <a:pt x="82" y="14"/>
                    <a:pt x="82" y="13"/>
                  </a:cubicBezTo>
                  <a:cubicBezTo>
                    <a:pt x="82" y="13"/>
                    <a:pt x="83" y="13"/>
                    <a:pt x="83" y="13"/>
                  </a:cubicBezTo>
                  <a:cubicBezTo>
                    <a:pt x="83" y="13"/>
                    <a:pt x="83" y="12"/>
                    <a:pt x="83" y="12"/>
                  </a:cubicBezTo>
                  <a:cubicBezTo>
                    <a:pt x="83" y="11"/>
                    <a:pt x="83" y="10"/>
                    <a:pt x="83" y="10"/>
                  </a:cubicBezTo>
                  <a:cubicBezTo>
                    <a:pt x="83" y="9"/>
                    <a:pt x="83" y="9"/>
                    <a:pt x="83" y="8"/>
                  </a:cubicBezTo>
                  <a:cubicBezTo>
                    <a:pt x="83" y="8"/>
                    <a:pt x="83" y="7"/>
                    <a:pt x="83" y="7"/>
                  </a:cubicBezTo>
                  <a:cubicBezTo>
                    <a:pt x="84" y="7"/>
                    <a:pt x="84" y="7"/>
                    <a:pt x="85" y="7"/>
                  </a:cubicBezTo>
                  <a:cubicBezTo>
                    <a:pt x="85" y="7"/>
                    <a:pt x="86" y="7"/>
                    <a:pt x="86" y="7"/>
                  </a:cubicBezTo>
                  <a:cubicBezTo>
                    <a:pt x="86" y="6"/>
                    <a:pt x="86" y="6"/>
                    <a:pt x="86" y="5"/>
                  </a:cubicBezTo>
                  <a:cubicBezTo>
                    <a:pt x="87" y="5"/>
                    <a:pt x="87" y="5"/>
                    <a:pt x="88" y="5"/>
                  </a:cubicBezTo>
                  <a:cubicBezTo>
                    <a:pt x="88" y="5"/>
                    <a:pt x="88" y="4"/>
                    <a:pt x="88" y="4"/>
                  </a:cubicBezTo>
                  <a:cubicBezTo>
                    <a:pt x="88" y="4"/>
                    <a:pt x="89" y="4"/>
                    <a:pt x="89" y="4"/>
                  </a:cubicBezTo>
                  <a:cubicBezTo>
                    <a:pt x="90" y="4"/>
                    <a:pt x="90" y="4"/>
                    <a:pt x="91" y="4"/>
                  </a:cubicBezTo>
                  <a:cubicBezTo>
                    <a:pt x="91" y="4"/>
                    <a:pt x="92" y="4"/>
                    <a:pt x="92" y="4"/>
                  </a:cubicBezTo>
                  <a:cubicBezTo>
                    <a:pt x="92" y="3"/>
                    <a:pt x="92" y="2"/>
                    <a:pt x="92" y="2"/>
                  </a:cubicBezTo>
                  <a:cubicBezTo>
                    <a:pt x="92" y="2"/>
                    <a:pt x="91" y="2"/>
                    <a:pt x="91" y="2"/>
                  </a:cubicBezTo>
                  <a:cubicBezTo>
                    <a:pt x="91" y="1"/>
                    <a:pt x="91" y="1"/>
                    <a:pt x="91" y="0"/>
                  </a:cubicBezTo>
                  <a:moveTo>
                    <a:pt x="101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0"/>
                    <a:pt x="101" y="0"/>
                    <a:pt x="101" y="0"/>
                  </a:cubicBezTo>
                </a:path>
              </a:pathLst>
            </a:custGeom>
            <a:solidFill>
              <a:srgbClr val="92E2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8" name="Freeform 41118"/>
            <p:cNvSpPr>
              <a:spLocks/>
            </p:cNvSpPr>
            <p:nvPr/>
          </p:nvSpPr>
          <p:spPr bwMode="auto">
            <a:xfrm>
              <a:off x="4045" y="1069"/>
              <a:ext cx="9" cy="14"/>
            </a:xfrm>
            <a:custGeom>
              <a:avLst/>
              <a:gdLst>
                <a:gd name="T0" fmla="*/ 7 w 5"/>
                <a:gd name="T1" fmla="*/ 0 h 8"/>
                <a:gd name="T2" fmla="*/ 4 w 5"/>
                <a:gd name="T3" fmla="*/ 0 h 8"/>
                <a:gd name="T4" fmla="*/ 4 w 5"/>
                <a:gd name="T5" fmla="*/ 2 h 8"/>
                <a:gd name="T6" fmla="*/ 4 w 5"/>
                <a:gd name="T7" fmla="*/ 2 h 8"/>
                <a:gd name="T8" fmla="*/ 4 w 5"/>
                <a:gd name="T9" fmla="*/ 2 h 8"/>
                <a:gd name="T10" fmla="*/ 0 w 5"/>
                <a:gd name="T11" fmla="*/ 2 h 8"/>
                <a:gd name="T12" fmla="*/ 0 w 5"/>
                <a:gd name="T13" fmla="*/ 5 h 8"/>
                <a:gd name="T14" fmla="*/ 0 w 5"/>
                <a:gd name="T15" fmla="*/ 9 h 8"/>
                <a:gd name="T16" fmla="*/ 0 w 5"/>
                <a:gd name="T17" fmla="*/ 11 h 8"/>
                <a:gd name="T18" fmla="*/ 0 w 5"/>
                <a:gd name="T19" fmla="*/ 14 h 8"/>
                <a:gd name="T20" fmla="*/ 0 w 5"/>
                <a:gd name="T21" fmla="*/ 14 h 8"/>
                <a:gd name="T22" fmla="*/ 0 w 5"/>
                <a:gd name="T23" fmla="*/ 14 h 8"/>
                <a:gd name="T24" fmla="*/ 0 w 5"/>
                <a:gd name="T25" fmla="*/ 14 h 8"/>
                <a:gd name="T26" fmla="*/ 0 w 5"/>
                <a:gd name="T27" fmla="*/ 14 h 8"/>
                <a:gd name="T28" fmla="*/ 4 w 5"/>
                <a:gd name="T29" fmla="*/ 14 h 8"/>
                <a:gd name="T30" fmla="*/ 4 w 5"/>
                <a:gd name="T31" fmla="*/ 11 h 8"/>
                <a:gd name="T32" fmla="*/ 4 w 5"/>
                <a:gd name="T33" fmla="*/ 9 h 8"/>
                <a:gd name="T34" fmla="*/ 4 w 5"/>
                <a:gd name="T35" fmla="*/ 5 h 8"/>
                <a:gd name="T36" fmla="*/ 4 w 5"/>
                <a:gd name="T37" fmla="*/ 5 h 8"/>
                <a:gd name="T38" fmla="*/ 4 w 5"/>
                <a:gd name="T39" fmla="*/ 5 h 8"/>
                <a:gd name="T40" fmla="*/ 7 w 5"/>
                <a:gd name="T41" fmla="*/ 5 h 8"/>
                <a:gd name="T42" fmla="*/ 9 w 5"/>
                <a:gd name="T43" fmla="*/ 5 h 8"/>
                <a:gd name="T44" fmla="*/ 9 w 5"/>
                <a:gd name="T45" fmla="*/ 2 h 8"/>
                <a:gd name="T46" fmla="*/ 7 w 5"/>
                <a:gd name="T47" fmla="*/ 2 h 8"/>
                <a:gd name="T48" fmla="*/ 7 w 5"/>
                <a:gd name="T49" fmla="*/ 0 h 8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5" h="8">
                  <a:moveTo>
                    <a:pt x="4" y="0"/>
                  </a:move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2" y="7"/>
                    <a:pt x="2" y="7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</a:path>
              </a:pathLst>
            </a:custGeom>
            <a:solidFill>
              <a:srgbClr val="1B9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19" name="Freeform 41119"/>
            <p:cNvSpPr>
              <a:spLocks noEditPoints="1"/>
            </p:cNvSpPr>
            <p:nvPr/>
          </p:nvSpPr>
          <p:spPr bwMode="auto">
            <a:xfrm>
              <a:off x="4028" y="1057"/>
              <a:ext cx="33" cy="47"/>
            </a:xfrm>
            <a:custGeom>
              <a:avLst/>
              <a:gdLst>
                <a:gd name="T0" fmla="*/ 31 w 19"/>
                <a:gd name="T1" fmla="*/ 40 h 27"/>
                <a:gd name="T2" fmla="*/ 30 w 19"/>
                <a:gd name="T3" fmla="*/ 42 h 27"/>
                <a:gd name="T4" fmla="*/ 24 w 19"/>
                <a:gd name="T5" fmla="*/ 42 h 27"/>
                <a:gd name="T6" fmla="*/ 24 w 19"/>
                <a:gd name="T7" fmla="*/ 47 h 27"/>
                <a:gd name="T8" fmla="*/ 33 w 19"/>
                <a:gd name="T9" fmla="*/ 40 h 27"/>
                <a:gd name="T10" fmla="*/ 16 w 19"/>
                <a:gd name="T11" fmla="*/ 0 h 27"/>
                <a:gd name="T12" fmla="*/ 17 w 19"/>
                <a:gd name="T13" fmla="*/ 3 h 27"/>
                <a:gd name="T14" fmla="*/ 16 w 19"/>
                <a:gd name="T15" fmla="*/ 7 h 27"/>
                <a:gd name="T16" fmla="*/ 10 w 19"/>
                <a:gd name="T17" fmla="*/ 7 h 27"/>
                <a:gd name="T18" fmla="*/ 7 w 19"/>
                <a:gd name="T19" fmla="*/ 9 h 27"/>
                <a:gd name="T20" fmla="*/ 5 w 19"/>
                <a:gd name="T21" fmla="*/ 12 h 27"/>
                <a:gd name="T22" fmla="*/ 2 w 19"/>
                <a:gd name="T23" fmla="*/ 14 h 27"/>
                <a:gd name="T24" fmla="*/ 2 w 19"/>
                <a:gd name="T25" fmla="*/ 21 h 27"/>
                <a:gd name="T26" fmla="*/ 0 w 19"/>
                <a:gd name="T27" fmla="*/ 23 h 27"/>
                <a:gd name="T28" fmla="*/ 0 w 19"/>
                <a:gd name="T29" fmla="*/ 28 h 27"/>
                <a:gd name="T30" fmla="*/ 5 w 19"/>
                <a:gd name="T31" fmla="*/ 28 h 27"/>
                <a:gd name="T32" fmla="*/ 10 w 19"/>
                <a:gd name="T33" fmla="*/ 28 h 27"/>
                <a:gd name="T34" fmla="*/ 16 w 19"/>
                <a:gd name="T35" fmla="*/ 28 h 27"/>
                <a:gd name="T36" fmla="*/ 17 w 19"/>
                <a:gd name="T37" fmla="*/ 26 h 27"/>
                <a:gd name="T38" fmla="*/ 17 w 19"/>
                <a:gd name="T39" fmla="*/ 23 h 27"/>
                <a:gd name="T40" fmla="*/ 17 w 19"/>
                <a:gd name="T41" fmla="*/ 17 h 27"/>
                <a:gd name="T42" fmla="*/ 17 w 19"/>
                <a:gd name="T43" fmla="*/ 14 h 27"/>
                <a:gd name="T44" fmla="*/ 21 w 19"/>
                <a:gd name="T45" fmla="*/ 14 h 27"/>
                <a:gd name="T46" fmla="*/ 21 w 19"/>
                <a:gd name="T47" fmla="*/ 12 h 27"/>
                <a:gd name="T48" fmla="*/ 24 w 19"/>
                <a:gd name="T49" fmla="*/ 14 h 27"/>
                <a:gd name="T50" fmla="*/ 26 w 19"/>
                <a:gd name="T51" fmla="*/ 17 h 27"/>
                <a:gd name="T52" fmla="*/ 24 w 19"/>
                <a:gd name="T53" fmla="*/ 17 h 27"/>
                <a:gd name="T54" fmla="*/ 21 w 19"/>
                <a:gd name="T55" fmla="*/ 17 h 27"/>
                <a:gd name="T56" fmla="*/ 21 w 19"/>
                <a:gd name="T57" fmla="*/ 23 h 27"/>
                <a:gd name="T58" fmla="*/ 21 w 19"/>
                <a:gd name="T59" fmla="*/ 26 h 27"/>
                <a:gd name="T60" fmla="*/ 17 w 19"/>
                <a:gd name="T61" fmla="*/ 26 h 27"/>
                <a:gd name="T62" fmla="*/ 21 w 19"/>
                <a:gd name="T63" fmla="*/ 28 h 27"/>
                <a:gd name="T64" fmla="*/ 21 w 19"/>
                <a:gd name="T65" fmla="*/ 35 h 27"/>
                <a:gd name="T66" fmla="*/ 17 w 19"/>
                <a:gd name="T67" fmla="*/ 37 h 27"/>
                <a:gd name="T68" fmla="*/ 21 w 19"/>
                <a:gd name="T69" fmla="*/ 40 h 27"/>
                <a:gd name="T70" fmla="*/ 26 w 19"/>
                <a:gd name="T71" fmla="*/ 37 h 27"/>
                <a:gd name="T72" fmla="*/ 31 w 19"/>
                <a:gd name="T73" fmla="*/ 37 h 27"/>
                <a:gd name="T74" fmla="*/ 33 w 19"/>
                <a:gd name="T75" fmla="*/ 35 h 27"/>
                <a:gd name="T76" fmla="*/ 31 w 19"/>
                <a:gd name="T77" fmla="*/ 3 h 2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9" h="27">
                  <a:moveTo>
                    <a:pt x="19" y="23"/>
                  </a:moveTo>
                  <a:cubicBezTo>
                    <a:pt x="19" y="23"/>
                    <a:pt x="19" y="23"/>
                    <a:pt x="18" y="23"/>
                  </a:cubicBezTo>
                  <a:cubicBezTo>
                    <a:pt x="18" y="23"/>
                    <a:pt x="18" y="24"/>
                    <a:pt x="18" y="24"/>
                  </a:cubicBezTo>
                  <a:cubicBezTo>
                    <a:pt x="18" y="24"/>
                    <a:pt x="17" y="24"/>
                    <a:pt x="17" y="24"/>
                  </a:cubicBezTo>
                  <a:cubicBezTo>
                    <a:pt x="16" y="24"/>
                    <a:pt x="16" y="24"/>
                    <a:pt x="15" y="24"/>
                  </a:cubicBezTo>
                  <a:cubicBezTo>
                    <a:pt x="15" y="24"/>
                    <a:pt x="14" y="24"/>
                    <a:pt x="14" y="24"/>
                  </a:cubicBezTo>
                  <a:cubicBezTo>
                    <a:pt x="14" y="25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3"/>
                    <a:pt x="19" y="23"/>
                    <a:pt x="19" y="23"/>
                  </a:cubicBezTo>
                  <a:moveTo>
                    <a:pt x="18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1"/>
                    <a:pt x="9" y="1"/>
                    <a:pt x="9" y="2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0" y="3"/>
                    <a:pt x="10" y="4"/>
                  </a:cubicBezTo>
                  <a:cubicBezTo>
                    <a:pt x="10" y="4"/>
                    <a:pt x="9" y="4"/>
                    <a:pt x="9" y="4"/>
                  </a:cubicBezTo>
                  <a:cubicBezTo>
                    <a:pt x="8" y="4"/>
                    <a:pt x="8" y="4"/>
                    <a:pt x="7" y="4"/>
                  </a:cubicBezTo>
                  <a:cubicBezTo>
                    <a:pt x="7" y="4"/>
                    <a:pt x="6" y="4"/>
                    <a:pt x="6" y="4"/>
                  </a:cubicBezTo>
                  <a:cubicBezTo>
                    <a:pt x="6" y="4"/>
                    <a:pt x="6" y="5"/>
                    <a:pt x="6" y="5"/>
                  </a:cubicBezTo>
                  <a:cubicBezTo>
                    <a:pt x="5" y="5"/>
                    <a:pt x="5" y="5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1" y="9"/>
                    <a:pt x="1" y="9"/>
                    <a:pt x="1" y="10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2"/>
                    <a:pt x="1" y="13"/>
                    <a:pt x="1" y="13"/>
                  </a:cubicBezTo>
                  <a:cubicBezTo>
                    <a:pt x="1" y="13"/>
                    <a:pt x="0" y="13"/>
                    <a:pt x="0" y="13"/>
                  </a:cubicBezTo>
                  <a:cubicBezTo>
                    <a:pt x="0" y="14"/>
                    <a:pt x="0" y="14"/>
                    <a:pt x="0" y="15"/>
                  </a:cubicBezTo>
                  <a:cubicBezTo>
                    <a:pt x="0" y="15"/>
                    <a:pt x="0" y="16"/>
                    <a:pt x="0" y="16"/>
                  </a:cubicBezTo>
                  <a:cubicBezTo>
                    <a:pt x="0" y="16"/>
                    <a:pt x="1" y="16"/>
                    <a:pt x="1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5" y="16"/>
                    <a:pt x="5" y="16"/>
                    <a:pt x="6" y="16"/>
                  </a:cubicBezTo>
                  <a:cubicBezTo>
                    <a:pt x="6" y="16"/>
                    <a:pt x="7" y="16"/>
                    <a:pt x="7" y="16"/>
                  </a:cubicBezTo>
                  <a:cubicBezTo>
                    <a:pt x="8" y="16"/>
                    <a:pt x="8" y="16"/>
                    <a:pt x="9" y="16"/>
                  </a:cubicBezTo>
                  <a:cubicBezTo>
                    <a:pt x="9" y="16"/>
                    <a:pt x="9" y="15"/>
                    <a:pt x="9" y="15"/>
                  </a:cubicBezTo>
                  <a:cubicBezTo>
                    <a:pt x="9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3"/>
                  </a:cubicBezTo>
                  <a:cubicBezTo>
                    <a:pt x="10" y="13"/>
                    <a:pt x="10" y="12"/>
                    <a:pt x="10" y="12"/>
                  </a:cubicBezTo>
                  <a:cubicBezTo>
                    <a:pt x="10" y="11"/>
                    <a:pt x="10" y="10"/>
                    <a:pt x="10" y="10"/>
                  </a:cubicBezTo>
                  <a:cubicBezTo>
                    <a:pt x="10" y="9"/>
                    <a:pt x="10" y="9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7"/>
                    <a:pt x="13" y="7"/>
                    <a:pt x="14" y="7"/>
                  </a:cubicBezTo>
                  <a:cubicBezTo>
                    <a:pt x="14" y="7"/>
                    <a:pt x="14" y="8"/>
                    <a:pt x="14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5" y="9"/>
                    <a:pt x="15" y="9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10"/>
                    <a:pt x="14" y="10"/>
                  </a:cubicBezTo>
                  <a:cubicBezTo>
                    <a:pt x="13" y="10"/>
                    <a:pt x="13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1"/>
                    <a:pt x="12" y="12"/>
                  </a:cubicBezTo>
                  <a:cubicBezTo>
                    <a:pt x="12" y="12"/>
                    <a:pt x="12" y="13"/>
                    <a:pt x="12" y="13"/>
                  </a:cubicBezTo>
                  <a:cubicBezTo>
                    <a:pt x="12" y="14"/>
                    <a:pt x="12" y="14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1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6"/>
                    <a:pt x="10" y="16"/>
                  </a:cubicBezTo>
                  <a:cubicBezTo>
                    <a:pt x="11" y="16"/>
                    <a:pt x="12" y="16"/>
                    <a:pt x="12" y="16"/>
                  </a:cubicBezTo>
                  <a:cubicBezTo>
                    <a:pt x="12" y="17"/>
                    <a:pt x="12" y="18"/>
                    <a:pt x="12" y="18"/>
                  </a:cubicBezTo>
                  <a:cubicBezTo>
                    <a:pt x="12" y="19"/>
                    <a:pt x="12" y="19"/>
                    <a:pt x="12" y="20"/>
                  </a:cubicBezTo>
                  <a:cubicBezTo>
                    <a:pt x="12" y="20"/>
                    <a:pt x="11" y="20"/>
                    <a:pt x="10" y="20"/>
                  </a:cubicBezTo>
                  <a:cubicBezTo>
                    <a:pt x="10" y="20"/>
                    <a:pt x="10" y="21"/>
                    <a:pt x="10" y="21"/>
                  </a:cubicBezTo>
                  <a:cubicBezTo>
                    <a:pt x="10" y="22"/>
                    <a:pt x="10" y="22"/>
                    <a:pt x="10" y="23"/>
                  </a:cubicBezTo>
                  <a:cubicBezTo>
                    <a:pt x="11" y="23"/>
                    <a:pt x="12" y="23"/>
                    <a:pt x="12" y="23"/>
                  </a:cubicBezTo>
                  <a:cubicBezTo>
                    <a:pt x="13" y="23"/>
                    <a:pt x="14" y="23"/>
                    <a:pt x="15" y="23"/>
                  </a:cubicBezTo>
                  <a:cubicBezTo>
                    <a:pt x="15" y="22"/>
                    <a:pt x="15" y="22"/>
                    <a:pt x="15" y="21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8" y="21"/>
                    <a:pt x="18" y="20"/>
                    <a:pt x="18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8" y="2"/>
                  </a:cubicBezTo>
                  <a:cubicBezTo>
                    <a:pt x="18" y="1"/>
                    <a:pt x="18" y="1"/>
                    <a:pt x="18" y="0"/>
                  </a:cubicBezTo>
                </a:path>
              </a:pathLst>
            </a:custGeom>
            <a:solidFill>
              <a:srgbClr val="1B9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20" name="Freeform 41121"/>
            <p:cNvSpPr>
              <a:spLocks noEditPoints="1"/>
            </p:cNvSpPr>
            <p:nvPr/>
          </p:nvSpPr>
          <p:spPr bwMode="auto">
            <a:xfrm>
              <a:off x="3655" y="1057"/>
              <a:ext cx="129" cy="47"/>
            </a:xfrm>
            <a:custGeom>
              <a:avLst/>
              <a:gdLst>
                <a:gd name="T0" fmla="*/ 14 w 74"/>
                <a:gd name="T1" fmla="*/ 0 h 27"/>
                <a:gd name="T2" fmla="*/ 14 w 74"/>
                <a:gd name="T3" fmla="*/ 0 h 27"/>
                <a:gd name="T4" fmla="*/ 0 w 74"/>
                <a:gd name="T5" fmla="*/ 47 h 27"/>
                <a:gd name="T6" fmla="*/ 0 w 74"/>
                <a:gd name="T7" fmla="*/ 47 h 27"/>
                <a:gd name="T8" fmla="*/ 14 w 74"/>
                <a:gd name="T9" fmla="*/ 0 h 27"/>
                <a:gd name="T10" fmla="*/ 129 w 74"/>
                <a:gd name="T11" fmla="*/ 0 h 27"/>
                <a:gd name="T12" fmla="*/ 127 w 74"/>
                <a:gd name="T13" fmla="*/ 0 h 27"/>
                <a:gd name="T14" fmla="*/ 127 w 74"/>
                <a:gd name="T15" fmla="*/ 3 h 27"/>
                <a:gd name="T16" fmla="*/ 124 w 74"/>
                <a:gd name="T17" fmla="*/ 3 h 27"/>
                <a:gd name="T18" fmla="*/ 124 w 74"/>
                <a:gd name="T19" fmla="*/ 7 h 27"/>
                <a:gd name="T20" fmla="*/ 122 w 74"/>
                <a:gd name="T21" fmla="*/ 7 h 27"/>
                <a:gd name="T22" fmla="*/ 122 w 74"/>
                <a:gd name="T23" fmla="*/ 9 h 27"/>
                <a:gd name="T24" fmla="*/ 124 w 74"/>
                <a:gd name="T25" fmla="*/ 9 h 27"/>
                <a:gd name="T26" fmla="*/ 127 w 74"/>
                <a:gd name="T27" fmla="*/ 9 h 27"/>
                <a:gd name="T28" fmla="*/ 129 w 74"/>
                <a:gd name="T29" fmla="*/ 9 h 27"/>
                <a:gd name="T30" fmla="*/ 129 w 74"/>
                <a:gd name="T31" fmla="*/ 7 h 27"/>
                <a:gd name="T32" fmla="*/ 129 w 74"/>
                <a:gd name="T33" fmla="*/ 3 h 27"/>
                <a:gd name="T34" fmla="*/ 129 w 74"/>
                <a:gd name="T35" fmla="*/ 0 h 2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74" h="27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5" y="9"/>
                    <a:pt x="2" y="18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2" y="18"/>
                    <a:pt x="5" y="9"/>
                    <a:pt x="8" y="0"/>
                  </a:cubicBezTo>
                  <a:moveTo>
                    <a:pt x="74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1"/>
                    <a:pt x="73" y="1"/>
                    <a:pt x="73" y="2"/>
                  </a:cubicBezTo>
                  <a:cubicBezTo>
                    <a:pt x="72" y="2"/>
                    <a:pt x="72" y="2"/>
                    <a:pt x="71" y="2"/>
                  </a:cubicBezTo>
                  <a:cubicBezTo>
                    <a:pt x="71" y="2"/>
                    <a:pt x="71" y="3"/>
                    <a:pt x="71" y="4"/>
                  </a:cubicBezTo>
                  <a:cubicBezTo>
                    <a:pt x="71" y="4"/>
                    <a:pt x="70" y="4"/>
                    <a:pt x="70" y="4"/>
                  </a:cubicBezTo>
                  <a:cubicBezTo>
                    <a:pt x="70" y="4"/>
                    <a:pt x="70" y="5"/>
                    <a:pt x="70" y="5"/>
                  </a:cubicBezTo>
                  <a:cubicBezTo>
                    <a:pt x="70" y="5"/>
                    <a:pt x="71" y="5"/>
                    <a:pt x="71" y="5"/>
                  </a:cubicBezTo>
                  <a:cubicBezTo>
                    <a:pt x="72" y="5"/>
                    <a:pt x="72" y="5"/>
                    <a:pt x="73" y="5"/>
                  </a:cubicBezTo>
                  <a:cubicBezTo>
                    <a:pt x="73" y="5"/>
                    <a:pt x="74" y="5"/>
                    <a:pt x="74" y="5"/>
                  </a:cubicBezTo>
                  <a:cubicBezTo>
                    <a:pt x="74" y="5"/>
                    <a:pt x="74" y="4"/>
                    <a:pt x="74" y="4"/>
                  </a:cubicBezTo>
                  <a:cubicBezTo>
                    <a:pt x="74" y="3"/>
                    <a:pt x="74" y="2"/>
                    <a:pt x="74" y="2"/>
                  </a:cubicBezTo>
                  <a:cubicBezTo>
                    <a:pt x="74" y="1"/>
                    <a:pt x="74" y="1"/>
                    <a:pt x="74" y="0"/>
                  </a:cubicBezTo>
                </a:path>
              </a:pathLst>
            </a:custGeom>
            <a:solidFill>
              <a:srgbClr val="92E2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21" name="Freeform 41122"/>
            <p:cNvSpPr>
              <a:spLocks/>
            </p:cNvSpPr>
            <p:nvPr/>
          </p:nvSpPr>
          <p:spPr bwMode="auto">
            <a:xfrm>
              <a:off x="3655" y="1057"/>
              <a:ext cx="171" cy="47"/>
            </a:xfrm>
            <a:custGeom>
              <a:avLst/>
              <a:gdLst>
                <a:gd name="T0" fmla="*/ 171 w 98"/>
                <a:gd name="T1" fmla="*/ 0 h 27"/>
                <a:gd name="T2" fmla="*/ 129 w 98"/>
                <a:gd name="T3" fmla="*/ 0 h 27"/>
                <a:gd name="T4" fmla="*/ 129 w 98"/>
                <a:gd name="T5" fmla="*/ 3 h 27"/>
                <a:gd name="T6" fmla="*/ 129 w 98"/>
                <a:gd name="T7" fmla="*/ 7 h 27"/>
                <a:gd name="T8" fmla="*/ 129 w 98"/>
                <a:gd name="T9" fmla="*/ 9 h 27"/>
                <a:gd name="T10" fmla="*/ 127 w 98"/>
                <a:gd name="T11" fmla="*/ 9 h 27"/>
                <a:gd name="T12" fmla="*/ 124 w 98"/>
                <a:gd name="T13" fmla="*/ 9 h 27"/>
                <a:gd name="T14" fmla="*/ 122 w 98"/>
                <a:gd name="T15" fmla="*/ 9 h 27"/>
                <a:gd name="T16" fmla="*/ 122 w 98"/>
                <a:gd name="T17" fmla="*/ 7 h 27"/>
                <a:gd name="T18" fmla="*/ 124 w 98"/>
                <a:gd name="T19" fmla="*/ 7 h 27"/>
                <a:gd name="T20" fmla="*/ 124 w 98"/>
                <a:gd name="T21" fmla="*/ 3 h 27"/>
                <a:gd name="T22" fmla="*/ 127 w 98"/>
                <a:gd name="T23" fmla="*/ 3 h 27"/>
                <a:gd name="T24" fmla="*/ 127 w 98"/>
                <a:gd name="T25" fmla="*/ 0 h 27"/>
                <a:gd name="T26" fmla="*/ 14 w 98"/>
                <a:gd name="T27" fmla="*/ 0 h 27"/>
                <a:gd name="T28" fmla="*/ 0 w 98"/>
                <a:gd name="T29" fmla="*/ 47 h 27"/>
                <a:gd name="T30" fmla="*/ 171 w 98"/>
                <a:gd name="T31" fmla="*/ 47 h 27"/>
                <a:gd name="T32" fmla="*/ 171 w 98"/>
                <a:gd name="T33" fmla="*/ 0 h 2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98" h="27">
                  <a:moveTo>
                    <a:pt x="98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74" y="1"/>
                    <a:pt x="74" y="1"/>
                    <a:pt x="74" y="2"/>
                  </a:cubicBezTo>
                  <a:cubicBezTo>
                    <a:pt x="74" y="2"/>
                    <a:pt x="74" y="3"/>
                    <a:pt x="74" y="4"/>
                  </a:cubicBezTo>
                  <a:cubicBezTo>
                    <a:pt x="74" y="4"/>
                    <a:pt x="74" y="5"/>
                    <a:pt x="74" y="5"/>
                  </a:cubicBezTo>
                  <a:cubicBezTo>
                    <a:pt x="74" y="5"/>
                    <a:pt x="73" y="5"/>
                    <a:pt x="73" y="5"/>
                  </a:cubicBezTo>
                  <a:cubicBezTo>
                    <a:pt x="72" y="5"/>
                    <a:pt x="72" y="5"/>
                    <a:pt x="71" y="5"/>
                  </a:cubicBezTo>
                  <a:cubicBezTo>
                    <a:pt x="71" y="5"/>
                    <a:pt x="70" y="5"/>
                    <a:pt x="70" y="5"/>
                  </a:cubicBezTo>
                  <a:cubicBezTo>
                    <a:pt x="70" y="5"/>
                    <a:pt x="70" y="4"/>
                    <a:pt x="70" y="4"/>
                  </a:cubicBezTo>
                  <a:cubicBezTo>
                    <a:pt x="70" y="4"/>
                    <a:pt x="71" y="4"/>
                    <a:pt x="71" y="4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1"/>
                    <a:pt x="73" y="1"/>
                    <a:pt x="73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9"/>
                    <a:pt x="2" y="18"/>
                    <a:pt x="0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solidFill>
              <a:srgbClr val="1B9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122" name="Group 41149"/>
          <p:cNvGrpSpPr>
            <a:grpSpLocks/>
          </p:cNvGrpSpPr>
          <p:nvPr userDrawn="1"/>
        </p:nvGrpSpPr>
        <p:grpSpPr bwMode="auto">
          <a:xfrm>
            <a:off x="4751918" y="2979209"/>
            <a:ext cx="1606549" cy="99483"/>
            <a:chOff x="2247" y="1292"/>
            <a:chExt cx="759" cy="47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23" name="Rectangle 41123"/>
            <p:cNvSpPr>
              <a:spLocks noChangeArrowheads="1"/>
            </p:cNvSpPr>
            <p:nvPr/>
          </p:nvSpPr>
          <p:spPr bwMode="auto">
            <a:xfrm>
              <a:off x="2828" y="1292"/>
              <a:ext cx="178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4" name="Rectangle 41125"/>
            <p:cNvSpPr>
              <a:spLocks noChangeArrowheads="1"/>
            </p:cNvSpPr>
            <p:nvPr/>
          </p:nvSpPr>
          <p:spPr bwMode="auto">
            <a:xfrm>
              <a:off x="2247" y="1292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25" name="Group 41150"/>
          <p:cNvGrpSpPr>
            <a:grpSpLocks/>
          </p:cNvGrpSpPr>
          <p:nvPr userDrawn="1"/>
        </p:nvGrpSpPr>
        <p:grpSpPr bwMode="auto">
          <a:xfrm>
            <a:off x="6616701" y="3476626"/>
            <a:ext cx="4584700" cy="296333"/>
            <a:chOff x="3128" y="1527"/>
            <a:chExt cx="2166" cy="14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26" name="Rectangle 40998"/>
            <p:cNvSpPr>
              <a:spLocks noChangeArrowheads="1"/>
            </p:cNvSpPr>
            <p:nvPr/>
          </p:nvSpPr>
          <p:spPr bwMode="auto">
            <a:xfrm>
              <a:off x="3128" y="1527"/>
              <a:ext cx="176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7" name="Freeform 41000"/>
            <p:cNvSpPr>
              <a:spLocks/>
            </p:cNvSpPr>
            <p:nvPr/>
          </p:nvSpPr>
          <p:spPr bwMode="auto">
            <a:xfrm>
              <a:off x="3470" y="1620"/>
              <a:ext cx="524" cy="47"/>
            </a:xfrm>
            <a:custGeom>
              <a:avLst/>
              <a:gdLst>
                <a:gd name="T0" fmla="*/ 451 w 301"/>
                <a:gd name="T1" fmla="*/ 0 h 27"/>
                <a:gd name="T2" fmla="*/ 0 w 301"/>
                <a:gd name="T3" fmla="*/ 0 h 27"/>
                <a:gd name="T4" fmla="*/ 0 w 301"/>
                <a:gd name="T5" fmla="*/ 47 h 27"/>
                <a:gd name="T6" fmla="*/ 524 w 301"/>
                <a:gd name="T7" fmla="*/ 47 h 27"/>
                <a:gd name="T8" fmla="*/ 524 w 301"/>
                <a:gd name="T9" fmla="*/ 44 h 27"/>
                <a:gd name="T10" fmla="*/ 451 w 301"/>
                <a:gd name="T11" fmla="*/ 0 h 2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01" h="27">
                  <a:moveTo>
                    <a:pt x="25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301" y="27"/>
                    <a:pt x="301" y="27"/>
                    <a:pt x="301" y="27"/>
                  </a:cubicBezTo>
                  <a:cubicBezTo>
                    <a:pt x="301" y="25"/>
                    <a:pt x="301" y="25"/>
                    <a:pt x="301" y="25"/>
                  </a:cubicBezTo>
                  <a:cubicBezTo>
                    <a:pt x="286" y="18"/>
                    <a:pt x="272" y="10"/>
                    <a:pt x="25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28" name="Rectangle 41127"/>
            <p:cNvSpPr>
              <a:spLocks noChangeArrowheads="1"/>
            </p:cNvSpPr>
            <p:nvPr/>
          </p:nvSpPr>
          <p:spPr bwMode="auto">
            <a:xfrm>
              <a:off x="4535" y="1619"/>
              <a:ext cx="177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9" name="Rectangle 41129"/>
            <p:cNvSpPr>
              <a:spLocks noChangeArrowheads="1"/>
            </p:cNvSpPr>
            <p:nvPr/>
          </p:nvSpPr>
          <p:spPr bwMode="auto">
            <a:xfrm>
              <a:off x="4770" y="1619"/>
              <a:ext cx="524" cy="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30" name="Group 41156"/>
          <p:cNvGrpSpPr>
            <a:grpSpLocks/>
          </p:cNvGrpSpPr>
          <p:nvPr userDrawn="1"/>
        </p:nvGrpSpPr>
        <p:grpSpPr bwMode="auto">
          <a:xfrm>
            <a:off x="7272867" y="1556809"/>
            <a:ext cx="2586567" cy="2370667"/>
            <a:chOff x="3438" y="620"/>
            <a:chExt cx="1222" cy="1120"/>
          </a:xfrm>
        </p:grpSpPr>
        <p:grpSp>
          <p:nvGrpSpPr>
            <p:cNvPr id="131" name="Group 41145"/>
            <p:cNvGrpSpPr>
              <a:grpSpLocks/>
            </p:cNvGrpSpPr>
            <p:nvPr/>
          </p:nvGrpSpPr>
          <p:grpSpPr bwMode="auto">
            <a:xfrm>
              <a:off x="3514" y="620"/>
              <a:ext cx="1146" cy="676"/>
              <a:chOff x="3514" y="620"/>
              <a:chExt cx="1146" cy="676"/>
            </a:xfrm>
          </p:grpSpPr>
          <p:sp>
            <p:nvSpPr>
              <p:cNvPr id="135" name="Freeform 41131"/>
              <p:cNvSpPr>
                <a:spLocks/>
              </p:cNvSpPr>
              <p:nvPr/>
            </p:nvSpPr>
            <p:spPr bwMode="auto">
              <a:xfrm>
                <a:off x="3514" y="620"/>
                <a:ext cx="1102" cy="561"/>
              </a:xfrm>
              <a:custGeom>
                <a:avLst/>
                <a:gdLst>
                  <a:gd name="T0" fmla="*/ 1050 w 633"/>
                  <a:gd name="T1" fmla="*/ 542 h 322"/>
                  <a:gd name="T2" fmla="*/ 1048 w 633"/>
                  <a:gd name="T3" fmla="*/ 495 h 322"/>
                  <a:gd name="T4" fmla="*/ 1003 w 633"/>
                  <a:gd name="T5" fmla="*/ 329 h 322"/>
                  <a:gd name="T6" fmla="*/ 975 w 633"/>
                  <a:gd name="T7" fmla="*/ 277 h 322"/>
                  <a:gd name="T8" fmla="*/ 973 w 633"/>
                  <a:gd name="T9" fmla="*/ 275 h 322"/>
                  <a:gd name="T10" fmla="*/ 973 w 633"/>
                  <a:gd name="T11" fmla="*/ 275 h 322"/>
                  <a:gd name="T12" fmla="*/ 959 w 633"/>
                  <a:gd name="T13" fmla="*/ 256 h 322"/>
                  <a:gd name="T14" fmla="*/ 923 w 633"/>
                  <a:gd name="T15" fmla="*/ 207 h 322"/>
                  <a:gd name="T16" fmla="*/ 853 w 633"/>
                  <a:gd name="T17" fmla="*/ 139 h 322"/>
                  <a:gd name="T18" fmla="*/ 700 w 633"/>
                  <a:gd name="T19" fmla="*/ 54 h 322"/>
                  <a:gd name="T20" fmla="*/ 684 w 633"/>
                  <a:gd name="T21" fmla="*/ 49 h 322"/>
                  <a:gd name="T22" fmla="*/ 595 w 633"/>
                  <a:gd name="T23" fmla="*/ 28 h 322"/>
                  <a:gd name="T24" fmla="*/ 541 w 633"/>
                  <a:gd name="T25" fmla="*/ 23 h 322"/>
                  <a:gd name="T26" fmla="*/ 487 w 633"/>
                  <a:gd name="T27" fmla="*/ 24 h 322"/>
                  <a:gd name="T28" fmla="*/ 416 w 633"/>
                  <a:gd name="T29" fmla="*/ 33 h 322"/>
                  <a:gd name="T30" fmla="*/ 317 w 633"/>
                  <a:gd name="T31" fmla="*/ 64 h 322"/>
                  <a:gd name="T32" fmla="*/ 256 w 633"/>
                  <a:gd name="T33" fmla="*/ 94 h 322"/>
                  <a:gd name="T34" fmla="*/ 202 w 633"/>
                  <a:gd name="T35" fmla="*/ 129 h 322"/>
                  <a:gd name="T36" fmla="*/ 56 w 633"/>
                  <a:gd name="T37" fmla="*/ 291 h 322"/>
                  <a:gd name="T38" fmla="*/ 10 w 633"/>
                  <a:gd name="T39" fmla="*/ 387 h 322"/>
                  <a:gd name="T40" fmla="*/ 0 w 633"/>
                  <a:gd name="T41" fmla="*/ 425 h 322"/>
                  <a:gd name="T42" fmla="*/ 10 w 633"/>
                  <a:gd name="T43" fmla="*/ 387 h 322"/>
                  <a:gd name="T44" fmla="*/ 50 w 633"/>
                  <a:gd name="T45" fmla="*/ 287 h 322"/>
                  <a:gd name="T46" fmla="*/ 193 w 633"/>
                  <a:gd name="T47" fmla="*/ 118 h 322"/>
                  <a:gd name="T48" fmla="*/ 233 w 633"/>
                  <a:gd name="T49" fmla="*/ 91 h 322"/>
                  <a:gd name="T50" fmla="*/ 279 w 633"/>
                  <a:gd name="T51" fmla="*/ 64 h 322"/>
                  <a:gd name="T52" fmla="*/ 376 w 633"/>
                  <a:gd name="T53" fmla="*/ 24 h 322"/>
                  <a:gd name="T54" fmla="*/ 449 w 633"/>
                  <a:gd name="T55" fmla="*/ 7 h 322"/>
                  <a:gd name="T56" fmla="*/ 524 w 633"/>
                  <a:gd name="T57" fmla="*/ 0 h 322"/>
                  <a:gd name="T58" fmla="*/ 561 w 633"/>
                  <a:gd name="T59" fmla="*/ 0 h 322"/>
                  <a:gd name="T60" fmla="*/ 674 w 633"/>
                  <a:gd name="T61" fmla="*/ 17 h 322"/>
                  <a:gd name="T62" fmla="*/ 702 w 633"/>
                  <a:gd name="T63" fmla="*/ 24 h 322"/>
                  <a:gd name="T64" fmla="*/ 745 w 633"/>
                  <a:gd name="T65" fmla="*/ 40 h 322"/>
                  <a:gd name="T66" fmla="*/ 928 w 633"/>
                  <a:gd name="T67" fmla="*/ 157 h 322"/>
                  <a:gd name="T68" fmla="*/ 975 w 633"/>
                  <a:gd name="T69" fmla="*/ 207 h 322"/>
                  <a:gd name="T70" fmla="*/ 1003 w 633"/>
                  <a:gd name="T71" fmla="*/ 246 h 322"/>
                  <a:gd name="T72" fmla="*/ 1011 w 633"/>
                  <a:gd name="T73" fmla="*/ 260 h 322"/>
                  <a:gd name="T74" fmla="*/ 1079 w 633"/>
                  <a:gd name="T75" fmla="*/ 409 h 322"/>
                  <a:gd name="T76" fmla="*/ 1100 w 633"/>
                  <a:gd name="T77" fmla="*/ 519 h 322"/>
                  <a:gd name="T78" fmla="*/ 1102 w 633"/>
                  <a:gd name="T79" fmla="*/ 559 h 322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0" t="0" r="r" b="b"/>
                <a:pathLst>
                  <a:path w="633" h="322">
                    <a:moveTo>
                      <a:pt x="603" y="322"/>
                    </a:moveTo>
                    <a:cubicBezTo>
                      <a:pt x="603" y="322"/>
                      <a:pt x="603" y="318"/>
                      <a:pt x="603" y="311"/>
                    </a:cubicBezTo>
                    <a:cubicBezTo>
                      <a:pt x="603" y="308"/>
                      <a:pt x="603" y="305"/>
                      <a:pt x="603" y="300"/>
                    </a:cubicBezTo>
                    <a:cubicBezTo>
                      <a:pt x="603" y="295"/>
                      <a:pt x="602" y="290"/>
                      <a:pt x="602" y="284"/>
                    </a:cubicBezTo>
                    <a:cubicBezTo>
                      <a:pt x="601" y="272"/>
                      <a:pt x="598" y="258"/>
                      <a:pt x="594" y="242"/>
                    </a:cubicBezTo>
                    <a:cubicBezTo>
                      <a:pt x="590" y="226"/>
                      <a:pt x="584" y="208"/>
                      <a:pt x="576" y="189"/>
                    </a:cubicBezTo>
                    <a:cubicBezTo>
                      <a:pt x="571" y="180"/>
                      <a:pt x="566" y="171"/>
                      <a:pt x="561" y="161"/>
                    </a:cubicBezTo>
                    <a:cubicBezTo>
                      <a:pt x="560" y="159"/>
                      <a:pt x="560" y="159"/>
                      <a:pt x="560" y="159"/>
                    </a:cubicBezTo>
                    <a:cubicBezTo>
                      <a:pt x="559" y="159"/>
                      <a:pt x="559" y="159"/>
                      <a:pt x="559" y="159"/>
                    </a:cubicBezTo>
                    <a:cubicBezTo>
                      <a:pt x="559" y="158"/>
                      <a:pt x="559" y="158"/>
                      <a:pt x="559" y="158"/>
                    </a:cubicBezTo>
                    <a:cubicBezTo>
                      <a:pt x="559" y="158"/>
                      <a:pt x="559" y="158"/>
                      <a:pt x="559" y="158"/>
                    </a:cubicBezTo>
                    <a:cubicBezTo>
                      <a:pt x="559" y="158"/>
                      <a:pt x="559" y="159"/>
                      <a:pt x="559" y="158"/>
                    </a:cubicBezTo>
                    <a:cubicBezTo>
                      <a:pt x="556" y="155"/>
                      <a:pt x="556" y="155"/>
                      <a:pt x="556" y="155"/>
                    </a:cubicBezTo>
                    <a:cubicBezTo>
                      <a:pt x="555" y="152"/>
                      <a:pt x="553" y="150"/>
                      <a:pt x="551" y="147"/>
                    </a:cubicBezTo>
                    <a:cubicBezTo>
                      <a:pt x="548" y="142"/>
                      <a:pt x="545" y="137"/>
                      <a:pt x="541" y="132"/>
                    </a:cubicBezTo>
                    <a:cubicBezTo>
                      <a:pt x="537" y="128"/>
                      <a:pt x="534" y="123"/>
                      <a:pt x="530" y="119"/>
                    </a:cubicBezTo>
                    <a:cubicBezTo>
                      <a:pt x="526" y="115"/>
                      <a:pt x="522" y="110"/>
                      <a:pt x="518" y="105"/>
                    </a:cubicBezTo>
                    <a:cubicBezTo>
                      <a:pt x="509" y="97"/>
                      <a:pt x="500" y="88"/>
                      <a:pt x="490" y="80"/>
                    </a:cubicBezTo>
                    <a:cubicBezTo>
                      <a:pt x="470" y="63"/>
                      <a:pt x="446" y="50"/>
                      <a:pt x="422" y="39"/>
                    </a:cubicBezTo>
                    <a:cubicBezTo>
                      <a:pt x="415" y="36"/>
                      <a:pt x="409" y="34"/>
                      <a:pt x="402" y="31"/>
                    </a:cubicBezTo>
                    <a:cubicBezTo>
                      <a:pt x="401" y="31"/>
                      <a:pt x="399" y="30"/>
                      <a:pt x="398" y="30"/>
                    </a:cubicBezTo>
                    <a:cubicBezTo>
                      <a:pt x="393" y="28"/>
                      <a:pt x="393" y="28"/>
                      <a:pt x="393" y="28"/>
                    </a:cubicBezTo>
                    <a:cubicBezTo>
                      <a:pt x="383" y="25"/>
                      <a:pt x="383" y="25"/>
                      <a:pt x="383" y="25"/>
                    </a:cubicBezTo>
                    <a:cubicBezTo>
                      <a:pt x="370" y="21"/>
                      <a:pt x="356" y="19"/>
                      <a:pt x="342" y="16"/>
                    </a:cubicBezTo>
                    <a:cubicBezTo>
                      <a:pt x="335" y="15"/>
                      <a:pt x="328" y="15"/>
                      <a:pt x="321" y="14"/>
                    </a:cubicBezTo>
                    <a:cubicBezTo>
                      <a:pt x="311" y="13"/>
                      <a:pt x="311" y="13"/>
                      <a:pt x="311" y="13"/>
                    </a:cubicBezTo>
                    <a:cubicBezTo>
                      <a:pt x="301" y="14"/>
                      <a:pt x="301" y="14"/>
                      <a:pt x="301" y="14"/>
                    </a:cubicBezTo>
                    <a:cubicBezTo>
                      <a:pt x="294" y="14"/>
                      <a:pt x="287" y="13"/>
                      <a:pt x="280" y="14"/>
                    </a:cubicBezTo>
                    <a:cubicBezTo>
                      <a:pt x="273" y="15"/>
                      <a:pt x="266" y="15"/>
                      <a:pt x="259" y="16"/>
                    </a:cubicBezTo>
                    <a:cubicBezTo>
                      <a:pt x="253" y="16"/>
                      <a:pt x="246" y="18"/>
                      <a:pt x="239" y="19"/>
                    </a:cubicBezTo>
                    <a:cubicBezTo>
                      <a:pt x="233" y="21"/>
                      <a:pt x="226" y="22"/>
                      <a:pt x="219" y="24"/>
                    </a:cubicBezTo>
                    <a:cubicBezTo>
                      <a:pt x="207" y="28"/>
                      <a:pt x="194" y="31"/>
                      <a:pt x="182" y="37"/>
                    </a:cubicBezTo>
                    <a:cubicBezTo>
                      <a:pt x="176" y="39"/>
                      <a:pt x="170" y="42"/>
                      <a:pt x="164" y="45"/>
                    </a:cubicBezTo>
                    <a:cubicBezTo>
                      <a:pt x="158" y="48"/>
                      <a:pt x="152" y="51"/>
                      <a:pt x="147" y="54"/>
                    </a:cubicBezTo>
                    <a:cubicBezTo>
                      <a:pt x="141" y="57"/>
                      <a:pt x="136" y="60"/>
                      <a:pt x="131" y="63"/>
                    </a:cubicBezTo>
                    <a:cubicBezTo>
                      <a:pt x="125" y="67"/>
                      <a:pt x="120" y="70"/>
                      <a:pt x="116" y="74"/>
                    </a:cubicBezTo>
                    <a:cubicBezTo>
                      <a:pt x="96" y="88"/>
                      <a:pt x="79" y="104"/>
                      <a:pt x="65" y="120"/>
                    </a:cubicBezTo>
                    <a:cubicBezTo>
                      <a:pt x="52" y="136"/>
                      <a:pt x="41" y="152"/>
                      <a:pt x="32" y="167"/>
                    </a:cubicBezTo>
                    <a:cubicBezTo>
                      <a:pt x="23" y="182"/>
                      <a:pt x="17" y="195"/>
                      <a:pt x="12" y="207"/>
                    </a:cubicBezTo>
                    <a:cubicBezTo>
                      <a:pt x="10" y="213"/>
                      <a:pt x="8" y="218"/>
                      <a:pt x="6" y="222"/>
                    </a:cubicBezTo>
                    <a:cubicBezTo>
                      <a:pt x="5" y="227"/>
                      <a:pt x="3" y="231"/>
                      <a:pt x="2" y="234"/>
                    </a:cubicBezTo>
                    <a:cubicBezTo>
                      <a:pt x="1" y="240"/>
                      <a:pt x="0" y="244"/>
                      <a:pt x="0" y="244"/>
                    </a:cubicBezTo>
                    <a:cubicBezTo>
                      <a:pt x="0" y="244"/>
                      <a:pt x="0" y="240"/>
                      <a:pt x="2" y="234"/>
                    </a:cubicBezTo>
                    <a:cubicBezTo>
                      <a:pt x="3" y="231"/>
                      <a:pt x="4" y="227"/>
                      <a:pt x="6" y="222"/>
                    </a:cubicBezTo>
                    <a:cubicBezTo>
                      <a:pt x="7" y="218"/>
                      <a:pt x="9" y="212"/>
                      <a:pt x="11" y="206"/>
                    </a:cubicBezTo>
                    <a:cubicBezTo>
                      <a:pt x="15" y="195"/>
                      <a:pt x="21" y="181"/>
                      <a:pt x="29" y="165"/>
                    </a:cubicBezTo>
                    <a:cubicBezTo>
                      <a:pt x="38" y="150"/>
                      <a:pt x="48" y="134"/>
                      <a:pt x="62" y="117"/>
                    </a:cubicBezTo>
                    <a:cubicBezTo>
                      <a:pt x="76" y="100"/>
                      <a:pt x="92" y="84"/>
                      <a:pt x="111" y="68"/>
                    </a:cubicBezTo>
                    <a:cubicBezTo>
                      <a:pt x="116" y="64"/>
                      <a:pt x="121" y="61"/>
                      <a:pt x="127" y="57"/>
                    </a:cubicBezTo>
                    <a:cubicBezTo>
                      <a:pt x="129" y="55"/>
                      <a:pt x="132" y="53"/>
                      <a:pt x="134" y="52"/>
                    </a:cubicBezTo>
                    <a:cubicBezTo>
                      <a:pt x="137" y="50"/>
                      <a:pt x="140" y="48"/>
                      <a:pt x="143" y="47"/>
                    </a:cubicBezTo>
                    <a:cubicBezTo>
                      <a:pt x="148" y="44"/>
                      <a:pt x="154" y="40"/>
                      <a:pt x="160" y="37"/>
                    </a:cubicBezTo>
                    <a:cubicBezTo>
                      <a:pt x="166" y="34"/>
                      <a:pt x="172" y="31"/>
                      <a:pt x="178" y="28"/>
                    </a:cubicBezTo>
                    <a:cubicBezTo>
                      <a:pt x="190" y="22"/>
                      <a:pt x="203" y="18"/>
                      <a:pt x="216" y="14"/>
                    </a:cubicBezTo>
                    <a:cubicBezTo>
                      <a:pt x="223" y="11"/>
                      <a:pt x="230" y="10"/>
                      <a:pt x="237" y="8"/>
                    </a:cubicBezTo>
                    <a:cubicBezTo>
                      <a:pt x="244" y="7"/>
                      <a:pt x="251" y="5"/>
                      <a:pt x="258" y="4"/>
                    </a:cubicBezTo>
                    <a:cubicBezTo>
                      <a:pt x="265" y="3"/>
                      <a:pt x="272" y="2"/>
                      <a:pt x="279" y="1"/>
                    </a:cubicBezTo>
                    <a:cubicBezTo>
                      <a:pt x="286" y="1"/>
                      <a:pt x="293" y="1"/>
                      <a:pt x="301" y="0"/>
                    </a:cubicBezTo>
                    <a:cubicBezTo>
                      <a:pt x="311" y="0"/>
                      <a:pt x="311" y="0"/>
                      <a:pt x="311" y="0"/>
                    </a:cubicBezTo>
                    <a:cubicBezTo>
                      <a:pt x="322" y="0"/>
                      <a:pt x="322" y="0"/>
                      <a:pt x="322" y="0"/>
                    </a:cubicBezTo>
                    <a:cubicBezTo>
                      <a:pt x="330" y="1"/>
                      <a:pt x="337" y="1"/>
                      <a:pt x="344" y="2"/>
                    </a:cubicBezTo>
                    <a:cubicBezTo>
                      <a:pt x="358" y="4"/>
                      <a:pt x="373" y="6"/>
                      <a:pt x="387" y="10"/>
                    </a:cubicBezTo>
                    <a:cubicBezTo>
                      <a:pt x="397" y="12"/>
                      <a:pt x="397" y="12"/>
                      <a:pt x="397" y="12"/>
                    </a:cubicBezTo>
                    <a:cubicBezTo>
                      <a:pt x="403" y="14"/>
                      <a:pt x="403" y="14"/>
                      <a:pt x="403" y="14"/>
                    </a:cubicBezTo>
                    <a:cubicBezTo>
                      <a:pt x="404" y="14"/>
                      <a:pt x="406" y="15"/>
                      <a:pt x="408" y="16"/>
                    </a:cubicBezTo>
                    <a:cubicBezTo>
                      <a:pt x="415" y="18"/>
                      <a:pt x="421" y="20"/>
                      <a:pt x="428" y="23"/>
                    </a:cubicBezTo>
                    <a:cubicBezTo>
                      <a:pt x="455" y="34"/>
                      <a:pt x="480" y="47"/>
                      <a:pt x="502" y="64"/>
                    </a:cubicBezTo>
                    <a:cubicBezTo>
                      <a:pt x="513" y="72"/>
                      <a:pt x="523" y="81"/>
                      <a:pt x="533" y="90"/>
                    </a:cubicBezTo>
                    <a:cubicBezTo>
                      <a:pt x="538" y="95"/>
                      <a:pt x="542" y="100"/>
                      <a:pt x="547" y="105"/>
                    </a:cubicBezTo>
                    <a:cubicBezTo>
                      <a:pt x="551" y="110"/>
                      <a:pt x="555" y="114"/>
                      <a:pt x="560" y="119"/>
                    </a:cubicBezTo>
                    <a:cubicBezTo>
                      <a:pt x="563" y="124"/>
                      <a:pt x="567" y="129"/>
                      <a:pt x="570" y="134"/>
                    </a:cubicBezTo>
                    <a:cubicBezTo>
                      <a:pt x="572" y="136"/>
                      <a:pt x="574" y="139"/>
                      <a:pt x="576" y="141"/>
                    </a:cubicBezTo>
                    <a:cubicBezTo>
                      <a:pt x="578" y="144"/>
                      <a:pt x="578" y="144"/>
                      <a:pt x="578" y="144"/>
                    </a:cubicBezTo>
                    <a:cubicBezTo>
                      <a:pt x="581" y="149"/>
                      <a:pt x="581" y="149"/>
                      <a:pt x="581" y="149"/>
                    </a:cubicBezTo>
                    <a:cubicBezTo>
                      <a:pt x="587" y="159"/>
                      <a:pt x="593" y="169"/>
                      <a:pt x="598" y="179"/>
                    </a:cubicBezTo>
                    <a:cubicBezTo>
                      <a:pt x="608" y="198"/>
                      <a:pt x="615" y="218"/>
                      <a:pt x="620" y="235"/>
                    </a:cubicBezTo>
                    <a:cubicBezTo>
                      <a:pt x="625" y="252"/>
                      <a:pt x="628" y="268"/>
                      <a:pt x="630" y="281"/>
                    </a:cubicBezTo>
                    <a:cubicBezTo>
                      <a:pt x="631" y="287"/>
                      <a:pt x="631" y="293"/>
                      <a:pt x="632" y="298"/>
                    </a:cubicBezTo>
                    <a:cubicBezTo>
                      <a:pt x="632" y="303"/>
                      <a:pt x="632" y="308"/>
                      <a:pt x="633" y="311"/>
                    </a:cubicBezTo>
                    <a:cubicBezTo>
                      <a:pt x="633" y="318"/>
                      <a:pt x="633" y="321"/>
                      <a:pt x="633" y="321"/>
                    </a:cubicBezTo>
                    <a:lnTo>
                      <a:pt x="603" y="32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136" name="Freeform 41132"/>
              <p:cNvSpPr>
                <a:spLocks/>
              </p:cNvSpPr>
              <p:nvPr/>
            </p:nvSpPr>
            <p:spPr bwMode="auto">
              <a:xfrm>
                <a:off x="4526" y="1127"/>
                <a:ext cx="134" cy="169"/>
              </a:xfrm>
              <a:custGeom>
                <a:avLst/>
                <a:gdLst>
                  <a:gd name="T0" fmla="*/ 52 w 134"/>
                  <a:gd name="T1" fmla="*/ 169 h 169"/>
                  <a:gd name="T2" fmla="*/ 134 w 134"/>
                  <a:gd name="T3" fmla="*/ 12 h 169"/>
                  <a:gd name="T4" fmla="*/ 62 w 134"/>
                  <a:gd name="T5" fmla="*/ 43 h 169"/>
                  <a:gd name="T6" fmla="*/ 0 w 134"/>
                  <a:gd name="T7" fmla="*/ 0 h 169"/>
                  <a:gd name="T8" fmla="*/ 52 w 134"/>
                  <a:gd name="T9" fmla="*/ 169 h 16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4" h="169">
                    <a:moveTo>
                      <a:pt x="52" y="169"/>
                    </a:moveTo>
                    <a:lnTo>
                      <a:pt x="134" y="12"/>
                    </a:lnTo>
                    <a:lnTo>
                      <a:pt x="62" y="43"/>
                    </a:lnTo>
                    <a:lnTo>
                      <a:pt x="0" y="0"/>
                    </a:lnTo>
                    <a:lnTo>
                      <a:pt x="52" y="16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32" name="Group 41146"/>
            <p:cNvGrpSpPr>
              <a:grpSpLocks/>
            </p:cNvGrpSpPr>
            <p:nvPr/>
          </p:nvGrpSpPr>
          <p:grpSpPr bwMode="auto">
            <a:xfrm>
              <a:off x="3438" y="1080"/>
              <a:ext cx="1154" cy="660"/>
              <a:chOff x="3438" y="1080"/>
              <a:chExt cx="1154" cy="660"/>
            </a:xfrm>
          </p:grpSpPr>
          <p:sp>
            <p:nvSpPr>
              <p:cNvPr id="133" name="Freeform 41133"/>
              <p:cNvSpPr>
                <a:spLocks/>
              </p:cNvSpPr>
              <p:nvPr/>
            </p:nvSpPr>
            <p:spPr bwMode="auto">
              <a:xfrm>
                <a:off x="3479" y="1195"/>
                <a:ext cx="1113" cy="545"/>
              </a:xfrm>
              <a:custGeom>
                <a:avLst/>
                <a:gdLst>
                  <a:gd name="T0" fmla="*/ 52 w 639"/>
                  <a:gd name="T1" fmla="*/ 17 h 313"/>
                  <a:gd name="T2" fmla="*/ 56 w 639"/>
                  <a:gd name="T3" fmla="*/ 66 h 313"/>
                  <a:gd name="T4" fmla="*/ 108 w 639"/>
                  <a:gd name="T5" fmla="*/ 233 h 313"/>
                  <a:gd name="T6" fmla="*/ 146 w 639"/>
                  <a:gd name="T7" fmla="*/ 294 h 313"/>
                  <a:gd name="T8" fmla="*/ 146 w 639"/>
                  <a:gd name="T9" fmla="*/ 296 h 313"/>
                  <a:gd name="T10" fmla="*/ 148 w 639"/>
                  <a:gd name="T11" fmla="*/ 296 h 313"/>
                  <a:gd name="T12" fmla="*/ 155 w 639"/>
                  <a:gd name="T13" fmla="*/ 306 h 313"/>
                  <a:gd name="T14" fmla="*/ 195 w 639"/>
                  <a:gd name="T15" fmla="*/ 355 h 313"/>
                  <a:gd name="T16" fmla="*/ 244 w 639"/>
                  <a:gd name="T17" fmla="*/ 399 h 313"/>
                  <a:gd name="T18" fmla="*/ 270 w 639"/>
                  <a:gd name="T19" fmla="*/ 420 h 313"/>
                  <a:gd name="T20" fmla="*/ 329 w 639"/>
                  <a:gd name="T21" fmla="*/ 456 h 313"/>
                  <a:gd name="T22" fmla="*/ 362 w 639"/>
                  <a:gd name="T23" fmla="*/ 472 h 313"/>
                  <a:gd name="T24" fmla="*/ 538 w 639"/>
                  <a:gd name="T25" fmla="*/ 519 h 313"/>
                  <a:gd name="T26" fmla="*/ 594 w 639"/>
                  <a:gd name="T27" fmla="*/ 521 h 313"/>
                  <a:gd name="T28" fmla="*/ 650 w 639"/>
                  <a:gd name="T29" fmla="*/ 515 h 313"/>
                  <a:gd name="T30" fmla="*/ 820 w 639"/>
                  <a:gd name="T31" fmla="*/ 463 h 313"/>
                  <a:gd name="T32" fmla="*/ 845 w 639"/>
                  <a:gd name="T33" fmla="*/ 451 h 313"/>
                  <a:gd name="T34" fmla="*/ 880 w 639"/>
                  <a:gd name="T35" fmla="*/ 428 h 313"/>
                  <a:gd name="T36" fmla="*/ 934 w 639"/>
                  <a:gd name="T37" fmla="*/ 388 h 313"/>
                  <a:gd name="T38" fmla="*/ 1068 w 639"/>
                  <a:gd name="T39" fmla="*/ 211 h 313"/>
                  <a:gd name="T40" fmla="*/ 1104 w 639"/>
                  <a:gd name="T41" fmla="*/ 110 h 313"/>
                  <a:gd name="T42" fmla="*/ 1113 w 639"/>
                  <a:gd name="T43" fmla="*/ 70 h 313"/>
                  <a:gd name="T44" fmla="*/ 1106 w 639"/>
                  <a:gd name="T45" fmla="*/ 110 h 313"/>
                  <a:gd name="T46" fmla="*/ 1071 w 639"/>
                  <a:gd name="T47" fmla="*/ 214 h 313"/>
                  <a:gd name="T48" fmla="*/ 941 w 639"/>
                  <a:gd name="T49" fmla="*/ 397 h 313"/>
                  <a:gd name="T50" fmla="*/ 859 w 639"/>
                  <a:gd name="T51" fmla="*/ 460 h 313"/>
                  <a:gd name="T52" fmla="*/ 845 w 639"/>
                  <a:gd name="T53" fmla="*/ 468 h 313"/>
                  <a:gd name="T54" fmla="*/ 690 w 639"/>
                  <a:gd name="T55" fmla="*/ 529 h 313"/>
                  <a:gd name="T56" fmla="*/ 615 w 639"/>
                  <a:gd name="T57" fmla="*/ 542 h 313"/>
                  <a:gd name="T58" fmla="*/ 575 w 639"/>
                  <a:gd name="T59" fmla="*/ 543 h 313"/>
                  <a:gd name="T60" fmla="*/ 385 w 639"/>
                  <a:gd name="T61" fmla="*/ 515 h 313"/>
                  <a:gd name="T62" fmla="*/ 331 w 639"/>
                  <a:gd name="T63" fmla="*/ 495 h 313"/>
                  <a:gd name="T64" fmla="*/ 282 w 639"/>
                  <a:gd name="T65" fmla="*/ 468 h 313"/>
                  <a:gd name="T66" fmla="*/ 235 w 639"/>
                  <a:gd name="T67" fmla="*/ 439 h 313"/>
                  <a:gd name="T68" fmla="*/ 193 w 639"/>
                  <a:gd name="T69" fmla="*/ 406 h 313"/>
                  <a:gd name="T70" fmla="*/ 145 w 639"/>
                  <a:gd name="T71" fmla="*/ 355 h 313"/>
                  <a:gd name="T72" fmla="*/ 118 w 639"/>
                  <a:gd name="T73" fmla="*/ 326 h 313"/>
                  <a:gd name="T74" fmla="*/ 113 w 639"/>
                  <a:gd name="T75" fmla="*/ 320 h 313"/>
                  <a:gd name="T76" fmla="*/ 103 w 639"/>
                  <a:gd name="T77" fmla="*/ 305 h 313"/>
                  <a:gd name="T78" fmla="*/ 28 w 639"/>
                  <a:gd name="T79" fmla="*/ 155 h 313"/>
                  <a:gd name="T80" fmla="*/ 3 w 639"/>
                  <a:gd name="T81" fmla="*/ 44 h 313"/>
                  <a:gd name="T82" fmla="*/ 0 w 639"/>
                  <a:gd name="T83" fmla="*/ 2 h 313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639" h="313">
                    <a:moveTo>
                      <a:pt x="29" y="0"/>
                    </a:moveTo>
                    <a:cubicBezTo>
                      <a:pt x="29" y="0"/>
                      <a:pt x="29" y="4"/>
                      <a:pt x="30" y="10"/>
                    </a:cubicBezTo>
                    <a:cubicBezTo>
                      <a:pt x="30" y="14"/>
                      <a:pt x="30" y="18"/>
                      <a:pt x="30" y="22"/>
                    </a:cubicBezTo>
                    <a:cubicBezTo>
                      <a:pt x="31" y="27"/>
                      <a:pt x="31" y="32"/>
                      <a:pt x="32" y="38"/>
                    </a:cubicBezTo>
                    <a:cubicBezTo>
                      <a:pt x="34" y="50"/>
                      <a:pt x="37" y="65"/>
                      <a:pt x="41" y="81"/>
                    </a:cubicBezTo>
                    <a:cubicBezTo>
                      <a:pt x="46" y="97"/>
                      <a:pt x="53" y="115"/>
                      <a:pt x="62" y="134"/>
                    </a:cubicBezTo>
                    <a:cubicBezTo>
                      <a:pt x="67" y="143"/>
                      <a:pt x="73" y="153"/>
                      <a:pt x="79" y="162"/>
                    </a:cubicBezTo>
                    <a:cubicBezTo>
                      <a:pt x="80" y="164"/>
                      <a:pt x="82" y="167"/>
                      <a:pt x="84" y="169"/>
                    </a:cubicBezTo>
                    <a:cubicBezTo>
                      <a:pt x="84" y="170"/>
                      <a:pt x="84" y="170"/>
                      <a:pt x="84" y="170"/>
                    </a:cubicBezTo>
                    <a:cubicBezTo>
                      <a:pt x="84" y="169"/>
                      <a:pt x="84" y="170"/>
                      <a:pt x="84" y="170"/>
                    </a:cubicBezTo>
                    <a:cubicBezTo>
                      <a:pt x="84" y="170"/>
                      <a:pt x="84" y="170"/>
                      <a:pt x="84" y="170"/>
                    </a:cubicBezTo>
                    <a:cubicBezTo>
                      <a:pt x="85" y="170"/>
                      <a:pt x="85" y="170"/>
                      <a:pt x="85" y="170"/>
                    </a:cubicBezTo>
                    <a:cubicBezTo>
                      <a:pt x="86" y="172"/>
                      <a:pt x="86" y="172"/>
                      <a:pt x="86" y="172"/>
                    </a:cubicBezTo>
                    <a:cubicBezTo>
                      <a:pt x="89" y="176"/>
                      <a:pt x="89" y="176"/>
                      <a:pt x="89" y="176"/>
                    </a:cubicBezTo>
                    <a:cubicBezTo>
                      <a:pt x="93" y="180"/>
                      <a:pt x="96" y="185"/>
                      <a:pt x="100" y="190"/>
                    </a:cubicBezTo>
                    <a:cubicBezTo>
                      <a:pt x="104" y="195"/>
                      <a:pt x="108" y="199"/>
                      <a:pt x="112" y="204"/>
                    </a:cubicBezTo>
                    <a:cubicBezTo>
                      <a:pt x="117" y="208"/>
                      <a:pt x="121" y="213"/>
                      <a:pt x="125" y="217"/>
                    </a:cubicBezTo>
                    <a:cubicBezTo>
                      <a:pt x="130" y="221"/>
                      <a:pt x="135" y="225"/>
                      <a:pt x="140" y="229"/>
                    </a:cubicBezTo>
                    <a:cubicBezTo>
                      <a:pt x="142" y="231"/>
                      <a:pt x="145" y="234"/>
                      <a:pt x="147" y="236"/>
                    </a:cubicBezTo>
                    <a:cubicBezTo>
                      <a:pt x="150" y="238"/>
                      <a:pt x="153" y="239"/>
                      <a:pt x="155" y="241"/>
                    </a:cubicBezTo>
                    <a:cubicBezTo>
                      <a:pt x="161" y="245"/>
                      <a:pt x="166" y="249"/>
                      <a:pt x="172" y="253"/>
                    </a:cubicBezTo>
                    <a:cubicBezTo>
                      <a:pt x="178" y="256"/>
                      <a:pt x="183" y="259"/>
                      <a:pt x="189" y="262"/>
                    </a:cubicBezTo>
                    <a:cubicBezTo>
                      <a:pt x="192" y="264"/>
                      <a:pt x="195" y="266"/>
                      <a:pt x="198" y="267"/>
                    </a:cubicBezTo>
                    <a:cubicBezTo>
                      <a:pt x="208" y="271"/>
                      <a:pt x="208" y="271"/>
                      <a:pt x="208" y="271"/>
                    </a:cubicBezTo>
                    <a:cubicBezTo>
                      <a:pt x="214" y="274"/>
                      <a:pt x="220" y="277"/>
                      <a:pt x="227" y="280"/>
                    </a:cubicBezTo>
                    <a:cubicBezTo>
                      <a:pt x="253" y="289"/>
                      <a:pt x="281" y="295"/>
                      <a:pt x="309" y="298"/>
                    </a:cubicBezTo>
                    <a:cubicBezTo>
                      <a:pt x="316" y="298"/>
                      <a:pt x="323" y="298"/>
                      <a:pt x="330" y="298"/>
                    </a:cubicBezTo>
                    <a:cubicBezTo>
                      <a:pt x="334" y="298"/>
                      <a:pt x="337" y="299"/>
                      <a:pt x="341" y="299"/>
                    </a:cubicBezTo>
                    <a:cubicBezTo>
                      <a:pt x="352" y="298"/>
                      <a:pt x="352" y="298"/>
                      <a:pt x="352" y="298"/>
                    </a:cubicBezTo>
                    <a:cubicBezTo>
                      <a:pt x="359" y="297"/>
                      <a:pt x="366" y="297"/>
                      <a:pt x="373" y="296"/>
                    </a:cubicBezTo>
                    <a:cubicBezTo>
                      <a:pt x="380" y="295"/>
                      <a:pt x="387" y="294"/>
                      <a:pt x="393" y="293"/>
                    </a:cubicBezTo>
                    <a:cubicBezTo>
                      <a:pt x="421" y="287"/>
                      <a:pt x="447" y="278"/>
                      <a:pt x="471" y="266"/>
                    </a:cubicBezTo>
                    <a:cubicBezTo>
                      <a:pt x="474" y="264"/>
                      <a:pt x="477" y="263"/>
                      <a:pt x="480" y="261"/>
                    </a:cubicBezTo>
                    <a:cubicBezTo>
                      <a:pt x="485" y="259"/>
                      <a:pt x="485" y="259"/>
                      <a:pt x="485" y="259"/>
                    </a:cubicBezTo>
                    <a:cubicBezTo>
                      <a:pt x="489" y="256"/>
                      <a:pt x="489" y="256"/>
                      <a:pt x="489" y="256"/>
                    </a:cubicBezTo>
                    <a:cubicBezTo>
                      <a:pt x="494" y="253"/>
                      <a:pt x="500" y="249"/>
                      <a:pt x="505" y="246"/>
                    </a:cubicBezTo>
                    <a:cubicBezTo>
                      <a:pt x="511" y="243"/>
                      <a:pt x="516" y="239"/>
                      <a:pt x="521" y="235"/>
                    </a:cubicBezTo>
                    <a:cubicBezTo>
                      <a:pt x="526" y="231"/>
                      <a:pt x="531" y="227"/>
                      <a:pt x="536" y="223"/>
                    </a:cubicBezTo>
                    <a:cubicBezTo>
                      <a:pt x="554" y="207"/>
                      <a:pt x="570" y="189"/>
                      <a:pt x="583" y="172"/>
                    </a:cubicBezTo>
                    <a:cubicBezTo>
                      <a:pt x="595" y="155"/>
                      <a:pt x="605" y="137"/>
                      <a:pt x="613" y="121"/>
                    </a:cubicBezTo>
                    <a:cubicBezTo>
                      <a:pt x="621" y="106"/>
                      <a:pt x="626" y="91"/>
                      <a:pt x="629" y="79"/>
                    </a:cubicBezTo>
                    <a:cubicBezTo>
                      <a:pt x="631" y="73"/>
                      <a:pt x="633" y="67"/>
                      <a:pt x="634" y="63"/>
                    </a:cubicBezTo>
                    <a:cubicBezTo>
                      <a:pt x="635" y="58"/>
                      <a:pt x="636" y="54"/>
                      <a:pt x="637" y="50"/>
                    </a:cubicBezTo>
                    <a:cubicBezTo>
                      <a:pt x="638" y="44"/>
                      <a:pt x="639" y="40"/>
                      <a:pt x="639" y="40"/>
                    </a:cubicBezTo>
                    <a:cubicBezTo>
                      <a:pt x="639" y="40"/>
                      <a:pt x="638" y="44"/>
                      <a:pt x="637" y="50"/>
                    </a:cubicBezTo>
                    <a:cubicBezTo>
                      <a:pt x="637" y="54"/>
                      <a:pt x="636" y="58"/>
                      <a:pt x="635" y="63"/>
                    </a:cubicBezTo>
                    <a:cubicBezTo>
                      <a:pt x="634" y="68"/>
                      <a:pt x="632" y="73"/>
                      <a:pt x="631" y="79"/>
                    </a:cubicBezTo>
                    <a:cubicBezTo>
                      <a:pt x="627" y="92"/>
                      <a:pt x="623" y="106"/>
                      <a:pt x="615" y="123"/>
                    </a:cubicBezTo>
                    <a:cubicBezTo>
                      <a:pt x="608" y="139"/>
                      <a:pt x="599" y="157"/>
                      <a:pt x="586" y="175"/>
                    </a:cubicBezTo>
                    <a:cubicBezTo>
                      <a:pt x="574" y="193"/>
                      <a:pt x="559" y="211"/>
                      <a:pt x="540" y="228"/>
                    </a:cubicBezTo>
                    <a:cubicBezTo>
                      <a:pt x="530" y="237"/>
                      <a:pt x="521" y="245"/>
                      <a:pt x="510" y="253"/>
                    </a:cubicBezTo>
                    <a:cubicBezTo>
                      <a:pt x="504" y="256"/>
                      <a:pt x="499" y="260"/>
                      <a:pt x="493" y="264"/>
                    </a:cubicBezTo>
                    <a:cubicBezTo>
                      <a:pt x="489" y="267"/>
                      <a:pt x="489" y="267"/>
                      <a:pt x="489" y="267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1" y="271"/>
                      <a:pt x="478" y="272"/>
                      <a:pt x="475" y="274"/>
                    </a:cubicBezTo>
                    <a:cubicBezTo>
                      <a:pt x="451" y="288"/>
                      <a:pt x="424" y="297"/>
                      <a:pt x="396" y="304"/>
                    </a:cubicBezTo>
                    <a:cubicBezTo>
                      <a:pt x="389" y="306"/>
                      <a:pt x="382" y="307"/>
                      <a:pt x="374" y="309"/>
                    </a:cubicBezTo>
                    <a:cubicBezTo>
                      <a:pt x="367" y="310"/>
                      <a:pt x="360" y="310"/>
                      <a:pt x="353" y="311"/>
                    </a:cubicBezTo>
                    <a:cubicBezTo>
                      <a:pt x="342" y="312"/>
                      <a:pt x="342" y="312"/>
                      <a:pt x="342" y="312"/>
                    </a:cubicBezTo>
                    <a:cubicBezTo>
                      <a:pt x="338" y="313"/>
                      <a:pt x="334" y="312"/>
                      <a:pt x="330" y="312"/>
                    </a:cubicBezTo>
                    <a:cubicBezTo>
                      <a:pt x="323" y="312"/>
                      <a:pt x="316" y="313"/>
                      <a:pt x="308" y="312"/>
                    </a:cubicBezTo>
                    <a:cubicBezTo>
                      <a:pt x="278" y="311"/>
                      <a:pt x="249" y="305"/>
                      <a:pt x="221" y="296"/>
                    </a:cubicBezTo>
                    <a:cubicBezTo>
                      <a:pt x="214" y="294"/>
                      <a:pt x="207" y="291"/>
                      <a:pt x="201" y="288"/>
                    </a:cubicBezTo>
                    <a:cubicBezTo>
                      <a:pt x="190" y="284"/>
                      <a:pt x="190" y="284"/>
                      <a:pt x="190" y="284"/>
                    </a:cubicBezTo>
                    <a:cubicBezTo>
                      <a:pt x="187" y="283"/>
                      <a:pt x="184" y="281"/>
                      <a:pt x="181" y="279"/>
                    </a:cubicBezTo>
                    <a:cubicBezTo>
                      <a:pt x="174" y="276"/>
                      <a:pt x="168" y="273"/>
                      <a:pt x="162" y="269"/>
                    </a:cubicBezTo>
                    <a:cubicBezTo>
                      <a:pt x="156" y="265"/>
                      <a:pt x="150" y="262"/>
                      <a:pt x="144" y="258"/>
                    </a:cubicBezTo>
                    <a:cubicBezTo>
                      <a:pt x="141" y="256"/>
                      <a:pt x="138" y="254"/>
                      <a:pt x="135" y="252"/>
                    </a:cubicBezTo>
                    <a:cubicBezTo>
                      <a:pt x="132" y="250"/>
                      <a:pt x="130" y="248"/>
                      <a:pt x="127" y="246"/>
                    </a:cubicBezTo>
                    <a:cubicBezTo>
                      <a:pt x="122" y="241"/>
                      <a:pt x="116" y="237"/>
                      <a:pt x="111" y="233"/>
                    </a:cubicBezTo>
                    <a:cubicBezTo>
                      <a:pt x="106" y="228"/>
                      <a:pt x="101" y="223"/>
                      <a:pt x="96" y="219"/>
                    </a:cubicBezTo>
                    <a:cubicBezTo>
                      <a:pt x="91" y="214"/>
                      <a:pt x="86" y="209"/>
                      <a:pt x="83" y="204"/>
                    </a:cubicBezTo>
                    <a:cubicBezTo>
                      <a:pt x="79" y="200"/>
                      <a:pt x="75" y="195"/>
                      <a:pt x="71" y="190"/>
                    </a:cubicBezTo>
                    <a:cubicBezTo>
                      <a:pt x="68" y="187"/>
                      <a:pt x="68" y="187"/>
                      <a:pt x="68" y="187"/>
                    </a:cubicBezTo>
                    <a:cubicBezTo>
                      <a:pt x="66" y="185"/>
                      <a:pt x="66" y="185"/>
                      <a:pt x="66" y="185"/>
                    </a:cubicBezTo>
                    <a:cubicBezTo>
                      <a:pt x="65" y="184"/>
                      <a:pt x="65" y="184"/>
                      <a:pt x="65" y="184"/>
                    </a:cubicBezTo>
                    <a:cubicBezTo>
                      <a:pt x="65" y="183"/>
                      <a:pt x="65" y="183"/>
                      <a:pt x="65" y="183"/>
                    </a:cubicBezTo>
                    <a:cubicBezTo>
                      <a:pt x="63" y="180"/>
                      <a:pt x="61" y="178"/>
                      <a:pt x="59" y="175"/>
                    </a:cubicBezTo>
                    <a:cubicBezTo>
                      <a:pt x="52" y="165"/>
                      <a:pt x="46" y="155"/>
                      <a:pt x="40" y="146"/>
                    </a:cubicBezTo>
                    <a:cubicBezTo>
                      <a:pt x="29" y="126"/>
                      <a:pt x="22" y="106"/>
                      <a:pt x="16" y="89"/>
                    </a:cubicBezTo>
                    <a:cubicBezTo>
                      <a:pt x="10" y="71"/>
                      <a:pt x="6" y="56"/>
                      <a:pt x="4" y="43"/>
                    </a:cubicBezTo>
                    <a:cubicBezTo>
                      <a:pt x="3" y="36"/>
                      <a:pt x="2" y="30"/>
                      <a:pt x="2" y="25"/>
                    </a:cubicBezTo>
                    <a:cubicBezTo>
                      <a:pt x="1" y="20"/>
                      <a:pt x="1" y="15"/>
                      <a:pt x="0" y="12"/>
                    </a:cubicBezTo>
                    <a:cubicBezTo>
                      <a:pt x="0" y="5"/>
                      <a:pt x="0" y="1"/>
                      <a:pt x="0" y="1"/>
                    </a:cubicBez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134" name="Freeform 41134"/>
              <p:cNvSpPr>
                <a:spLocks/>
              </p:cNvSpPr>
              <p:nvPr/>
            </p:nvSpPr>
            <p:spPr bwMode="auto">
              <a:xfrm>
                <a:off x="3438" y="1080"/>
                <a:ext cx="132" cy="167"/>
              </a:xfrm>
              <a:custGeom>
                <a:avLst/>
                <a:gdLst>
                  <a:gd name="T0" fmla="*/ 76 w 132"/>
                  <a:gd name="T1" fmla="*/ 0 h 167"/>
                  <a:gd name="T2" fmla="*/ 0 w 132"/>
                  <a:gd name="T3" fmla="*/ 160 h 167"/>
                  <a:gd name="T4" fmla="*/ 68 w 132"/>
                  <a:gd name="T5" fmla="*/ 125 h 167"/>
                  <a:gd name="T6" fmla="*/ 132 w 132"/>
                  <a:gd name="T7" fmla="*/ 167 h 167"/>
                  <a:gd name="T8" fmla="*/ 76 w 132"/>
                  <a:gd name="T9" fmla="*/ 0 h 16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32" h="167">
                    <a:moveTo>
                      <a:pt x="76" y="0"/>
                    </a:moveTo>
                    <a:lnTo>
                      <a:pt x="0" y="160"/>
                    </a:lnTo>
                    <a:lnTo>
                      <a:pt x="68" y="125"/>
                    </a:lnTo>
                    <a:lnTo>
                      <a:pt x="132" y="167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37" name="Group 41144"/>
          <p:cNvGrpSpPr>
            <a:grpSpLocks/>
          </p:cNvGrpSpPr>
          <p:nvPr userDrawn="1"/>
        </p:nvGrpSpPr>
        <p:grpSpPr bwMode="auto">
          <a:xfrm>
            <a:off x="6081184" y="2735793"/>
            <a:ext cx="1236133" cy="675217"/>
            <a:chOff x="2875" y="1177"/>
            <a:chExt cx="584" cy="319"/>
          </a:xfrm>
        </p:grpSpPr>
        <p:sp>
          <p:nvSpPr>
            <p:cNvPr id="138" name="Freeform 41137"/>
            <p:cNvSpPr>
              <a:spLocks/>
            </p:cNvSpPr>
            <p:nvPr/>
          </p:nvSpPr>
          <p:spPr bwMode="auto">
            <a:xfrm>
              <a:off x="2875" y="1177"/>
              <a:ext cx="443" cy="319"/>
            </a:xfrm>
            <a:custGeom>
              <a:avLst/>
              <a:gdLst>
                <a:gd name="T0" fmla="*/ 443 w 254"/>
                <a:gd name="T1" fmla="*/ 64 h 183"/>
                <a:gd name="T2" fmla="*/ 431 w 254"/>
                <a:gd name="T3" fmla="*/ 51 h 183"/>
                <a:gd name="T4" fmla="*/ 403 w 254"/>
                <a:gd name="T5" fmla="*/ 24 h 183"/>
                <a:gd name="T6" fmla="*/ 366 w 254"/>
                <a:gd name="T7" fmla="*/ 7 h 183"/>
                <a:gd name="T8" fmla="*/ 324 w 254"/>
                <a:gd name="T9" fmla="*/ 0 h 183"/>
                <a:gd name="T10" fmla="*/ 281 w 254"/>
                <a:gd name="T11" fmla="*/ 5 h 183"/>
                <a:gd name="T12" fmla="*/ 242 w 254"/>
                <a:gd name="T13" fmla="*/ 21 h 183"/>
                <a:gd name="T14" fmla="*/ 211 w 254"/>
                <a:gd name="T15" fmla="*/ 47 h 183"/>
                <a:gd name="T16" fmla="*/ 199 w 254"/>
                <a:gd name="T17" fmla="*/ 61 h 183"/>
                <a:gd name="T18" fmla="*/ 190 w 254"/>
                <a:gd name="T19" fmla="*/ 77 h 183"/>
                <a:gd name="T20" fmla="*/ 185 w 254"/>
                <a:gd name="T21" fmla="*/ 84 h 183"/>
                <a:gd name="T22" fmla="*/ 169 w 254"/>
                <a:gd name="T23" fmla="*/ 82 h 183"/>
                <a:gd name="T24" fmla="*/ 82 w 254"/>
                <a:gd name="T25" fmla="*/ 139 h 183"/>
                <a:gd name="T26" fmla="*/ 5 w 254"/>
                <a:gd name="T27" fmla="*/ 199 h 183"/>
                <a:gd name="T28" fmla="*/ 0 w 254"/>
                <a:gd name="T29" fmla="*/ 228 h 183"/>
                <a:gd name="T30" fmla="*/ 91 w 254"/>
                <a:gd name="T31" fmla="*/ 319 h 183"/>
                <a:gd name="T32" fmla="*/ 101 w 254"/>
                <a:gd name="T33" fmla="*/ 317 h 183"/>
                <a:gd name="T34" fmla="*/ 112 w 254"/>
                <a:gd name="T35" fmla="*/ 319 h 183"/>
                <a:gd name="T36" fmla="*/ 190 w 254"/>
                <a:gd name="T37" fmla="*/ 319 h 183"/>
                <a:gd name="T38" fmla="*/ 443 w 254"/>
                <a:gd name="T39" fmla="*/ 66 h 183"/>
                <a:gd name="T40" fmla="*/ 443 w 254"/>
                <a:gd name="T41" fmla="*/ 64 h 183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54" h="183">
                  <a:moveTo>
                    <a:pt x="254" y="37"/>
                  </a:moveTo>
                  <a:cubicBezTo>
                    <a:pt x="252" y="35"/>
                    <a:pt x="250" y="32"/>
                    <a:pt x="247" y="29"/>
                  </a:cubicBezTo>
                  <a:cubicBezTo>
                    <a:pt x="243" y="24"/>
                    <a:pt x="237" y="19"/>
                    <a:pt x="231" y="14"/>
                  </a:cubicBezTo>
                  <a:cubicBezTo>
                    <a:pt x="225" y="10"/>
                    <a:pt x="218" y="7"/>
                    <a:pt x="210" y="4"/>
                  </a:cubicBezTo>
                  <a:cubicBezTo>
                    <a:pt x="202" y="1"/>
                    <a:pt x="193" y="0"/>
                    <a:pt x="186" y="0"/>
                  </a:cubicBezTo>
                  <a:cubicBezTo>
                    <a:pt x="177" y="0"/>
                    <a:pt x="169" y="1"/>
                    <a:pt x="161" y="3"/>
                  </a:cubicBezTo>
                  <a:cubicBezTo>
                    <a:pt x="153" y="5"/>
                    <a:pt x="145" y="8"/>
                    <a:pt x="139" y="12"/>
                  </a:cubicBezTo>
                  <a:cubicBezTo>
                    <a:pt x="132" y="17"/>
                    <a:pt x="126" y="22"/>
                    <a:pt x="121" y="27"/>
                  </a:cubicBezTo>
                  <a:cubicBezTo>
                    <a:pt x="118" y="30"/>
                    <a:pt x="116" y="32"/>
                    <a:pt x="114" y="35"/>
                  </a:cubicBezTo>
                  <a:cubicBezTo>
                    <a:pt x="112" y="38"/>
                    <a:pt x="110" y="41"/>
                    <a:pt x="109" y="44"/>
                  </a:cubicBezTo>
                  <a:cubicBezTo>
                    <a:pt x="108" y="45"/>
                    <a:pt x="107" y="47"/>
                    <a:pt x="106" y="48"/>
                  </a:cubicBezTo>
                  <a:cubicBezTo>
                    <a:pt x="103" y="48"/>
                    <a:pt x="100" y="47"/>
                    <a:pt x="97" y="47"/>
                  </a:cubicBezTo>
                  <a:cubicBezTo>
                    <a:pt x="74" y="47"/>
                    <a:pt x="55" y="61"/>
                    <a:pt x="47" y="80"/>
                  </a:cubicBezTo>
                  <a:cubicBezTo>
                    <a:pt x="26" y="82"/>
                    <a:pt x="9" y="96"/>
                    <a:pt x="3" y="114"/>
                  </a:cubicBezTo>
                  <a:cubicBezTo>
                    <a:pt x="1" y="120"/>
                    <a:pt x="0" y="125"/>
                    <a:pt x="0" y="131"/>
                  </a:cubicBezTo>
                  <a:cubicBezTo>
                    <a:pt x="0" y="160"/>
                    <a:pt x="23" y="183"/>
                    <a:pt x="52" y="183"/>
                  </a:cubicBezTo>
                  <a:cubicBezTo>
                    <a:pt x="54" y="183"/>
                    <a:pt x="56" y="182"/>
                    <a:pt x="58" y="182"/>
                  </a:cubicBezTo>
                  <a:cubicBezTo>
                    <a:pt x="60" y="182"/>
                    <a:pt x="62" y="183"/>
                    <a:pt x="64" y="183"/>
                  </a:cubicBezTo>
                  <a:cubicBezTo>
                    <a:pt x="109" y="183"/>
                    <a:pt x="109" y="183"/>
                    <a:pt x="109" y="183"/>
                  </a:cubicBezTo>
                  <a:cubicBezTo>
                    <a:pt x="254" y="38"/>
                    <a:pt x="254" y="38"/>
                    <a:pt x="254" y="38"/>
                  </a:cubicBezTo>
                  <a:lnTo>
                    <a:pt x="254" y="37"/>
                  </a:lnTo>
                  <a:close/>
                </a:path>
              </a:pathLst>
            </a:custGeom>
            <a:solidFill>
              <a:srgbClr val="FFF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39" name="Freeform 41138"/>
            <p:cNvSpPr>
              <a:spLocks/>
            </p:cNvSpPr>
            <p:nvPr/>
          </p:nvSpPr>
          <p:spPr bwMode="auto">
            <a:xfrm>
              <a:off x="3065" y="1242"/>
              <a:ext cx="394" cy="252"/>
            </a:xfrm>
            <a:custGeom>
              <a:avLst/>
              <a:gdLst>
                <a:gd name="T0" fmla="*/ 392 w 226"/>
                <a:gd name="T1" fmla="*/ 132 h 145"/>
                <a:gd name="T2" fmla="*/ 274 w 226"/>
                <a:gd name="T3" fmla="*/ 14 h 145"/>
                <a:gd name="T4" fmla="*/ 262 w 226"/>
                <a:gd name="T5" fmla="*/ 16 h 145"/>
                <a:gd name="T6" fmla="*/ 260 w 226"/>
                <a:gd name="T7" fmla="*/ 14 h 145"/>
                <a:gd name="T8" fmla="*/ 253 w 226"/>
                <a:gd name="T9" fmla="*/ 0 h 145"/>
                <a:gd name="T10" fmla="*/ 0 w 226"/>
                <a:gd name="T11" fmla="*/ 252 h 145"/>
                <a:gd name="T12" fmla="*/ 277 w 226"/>
                <a:gd name="T13" fmla="*/ 252 h 145"/>
                <a:gd name="T14" fmla="*/ 286 w 226"/>
                <a:gd name="T15" fmla="*/ 250 h 145"/>
                <a:gd name="T16" fmla="*/ 394 w 226"/>
                <a:gd name="T17" fmla="*/ 134 h 145"/>
                <a:gd name="T18" fmla="*/ 392 w 226"/>
                <a:gd name="T19" fmla="*/ 132 h 14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26" h="145">
                  <a:moveTo>
                    <a:pt x="225" y="76"/>
                  </a:moveTo>
                  <a:cubicBezTo>
                    <a:pt x="225" y="39"/>
                    <a:pt x="195" y="8"/>
                    <a:pt x="157" y="8"/>
                  </a:cubicBezTo>
                  <a:cubicBezTo>
                    <a:pt x="155" y="8"/>
                    <a:pt x="152" y="9"/>
                    <a:pt x="150" y="9"/>
                  </a:cubicBezTo>
                  <a:cubicBezTo>
                    <a:pt x="150" y="8"/>
                    <a:pt x="150" y="8"/>
                    <a:pt x="149" y="8"/>
                  </a:cubicBezTo>
                  <a:cubicBezTo>
                    <a:pt x="148" y="5"/>
                    <a:pt x="147" y="3"/>
                    <a:pt x="145" y="0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61" y="145"/>
                    <a:pt x="162" y="145"/>
                    <a:pt x="164" y="144"/>
                  </a:cubicBezTo>
                  <a:cubicBezTo>
                    <a:pt x="198" y="141"/>
                    <a:pt x="226" y="112"/>
                    <a:pt x="226" y="77"/>
                  </a:cubicBezTo>
                  <a:lnTo>
                    <a:pt x="225" y="76"/>
                  </a:lnTo>
                  <a:close/>
                </a:path>
              </a:pathLst>
            </a:custGeom>
            <a:solidFill>
              <a:srgbClr val="FFD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grpSp>
        <p:nvGrpSpPr>
          <p:cNvPr id="140" name="Group 41157"/>
          <p:cNvGrpSpPr>
            <a:grpSpLocks/>
          </p:cNvGrpSpPr>
          <p:nvPr userDrawn="1"/>
        </p:nvGrpSpPr>
        <p:grpSpPr bwMode="auto">
          <a:xfrm>
            <a:off x="7272867" y="1812926"/>
            <a:ext cx="1612900" cy="878417"/>
            <a:chOff x="3438" y="741"/>
            <a:chExt cx="762" cy="415"/>
          </a:xfrm>
        </p:grpSpPr>
        <p:grpSp>
          <p:nvGrpSpPr>
            <p:cNvPr id="141" name="Group 41141"/>
            <p:cNvGrpSpPr>
              <a:grpSpLocks/>
            </p:cNvGrpSpPr>
            <p:nvPr/>
          </p:nvGrpSpPr>
          <p:grpSpPr bwMode="auto">
            <a:xfrm>
              <a:off x="3438" y="741"/>
              <a:ext cx="762" cy="415"/>
              <a:chOff x="3438" y="741"/>
              <a:chExt cx="762" cy="415"/>
            </a:xfrm>
          </p:grpSpPr>
          <p:sp>
            <p:nvSpPr>
              <p:cNvPr id="143" name="Freeform 41135"/>
              <p:cNvSpPr>
                <a:spLocks/>
              </p:cNvSpPr>
              <p:nvPr/>
            </p:nvSpPr>
            <p:spPr bwMode="auto">
              <a:xfrm>
                <a:off x="3438" y="741"/>
                <a:ext cx="754" cy="259"/>
              </a:xfrm>
              <a:custGeom>
                <a:avLst/>
                <a:gdLst>
                  <a:gd name="T0" fmla="*/ 656 w 433"/>
                  <a:gd name="T1" fmla="*/ 183 h 149"/>
                  <a:gd name="T2" fmla="*/ 542 w 433"/>
                  <a:gd name="T3" fmla="*/ 110 h 149"/>
                  <a:gd name="T4" fmla="*/ 519 w 433"/>
                  <a:gd name="T5" fmla="*/ 111 h 149"/>
                  <a:gd name="T6" fmla="*/ 514 w 433"/>
                  <a:gd name="T7" fmla="*/ 99 h 149"/>
                  <a:gd name="T8" fmla="*/ 502 w 433"/>
                  <a:gd name="T9" fmla="*/ 80 h 149"/>
                  <a:gd name="T10" fmla="*/ 486 w 433"/>
                  <a:gd name="T11" fmla="*/ 63 h 149"/>
                  <a:gd name="T12" fmla="*/ 446 w 433"/>
                  <a:gd name="T13" fmla="*/ 30 h 149"/>
                  <a:gd name="T14" fmla="*/ 395 w 433"/>
                  <a:gd name="T15" fmla="*/ 7 h 149"/>
                  <a:gd name="T16" fmla="*/ 338 w 433"/>
                  <a:gd name="T17" fmla="*/ 0 h 149"/>
                  <a:gd name="T18" fmla="*/ 284 w 433"/>
                  <a:gd name="T19" fmla="*/ 9 h 149"/>
                  <a:gd name="T20" fmla="*/ 235 w 433"/>
                  <a:gd name="T21" fmla="*/ 33 h 149"/>
                  <a:gd name="T22" fmla="*/ 199 w 433"/>
                  <a:gd name="T23" fmla="*/ 68 h 149"/>
                  <a:gd name="T24" fmla="*/ 185 w 433"/>
                  <a:gd name="T25" fmla="*/ 85 h 149"/>
                  <a:gd name="T26" fmla="*/ 172 w 433"/>
                  <a:gd name="T27" fmla="*/ 104 h 149"/>
                  <a:gd name="T28" fmla="*/ 171 w 433"/>
                  <a:gd name="T29" fmla="*/ 108 h 149"/>
                  <a:gd name="T30" fmla="*/ 155 w 433"/>
                  <a:gd name="T31" fmla="*/ 106 h 149"/>
                  <a:gd name="T32" fmla="*/ 0 w 433"/>
                  <a:gd name="T33" fmla="*/ 259 h 149"/>
                  <a:gd name="T34" fmla="*/ 754 w 433"/>
                  <a:gd name="T35" fmla="*/ 259 h 149"/>
                  <a:gd name="T36" fmla="*/ 656 w 433"/>
                  <a:gd name="T37" fmla="*/ 183 h 149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433" h="149">
                    <a:moveTo>
                      <a:pt x="377" y="105"/>
                    </a:moveTo>
                    <a:cubicBezTo>
                      <a:pt x="366" y="80"/>
                      <a:pt x="340" y="63"/>
                      <a:pt x="311" y="63"/>
                    </a:cubicBezTo>
                    <a:cubicBezTo>
                      <a:pt x="307" y="63"/>
                      <a:pt x="302" y="63"/>
                      <a:pt x="298" y="64"/>
                    </a:cubicBezTo>
                    <a:cubicBezTo>
                      <a:pt x="297" y="62"/>
                      <a:pt x="296" y="59"/>
                      <a:pt x="295" y="57"/>
                    </a:cubicBezTo>
                    <a:cubicBezTo>
                      <a:pt x="293" y="54"/>
                      <a:pt x="291" y="50"/>
                      <a:pt x="288" y="46"/>
                    </a:cubicBezTo>
                    <a:cubicBezTo>
                      <a:pt x="285" y="43"/>
                      <a:pt x="283" y="39"/>
                      <a:pt x="279" y="36"/>
                    </a:cubicBezTo>
                    <a:cubicBezTo>
                      <a:pt x="273" y="28"/>
                      <a:pt x="265" y="22"/>
                      <a:pt x="256" y="17"/>
                    </a:cubicBezTo>
                    <a:cubicBezTo>
                      <a:pt x="247" y="11"/>
                      <a:pt x="237" y="7"/>
                      <a:pt x="227" y="4"/>
                    </a:cubicBezTo>
                    <a:cubicBezTo>
                      <a:pt x="216" y="1"/>
                      <a:pt x="206" y="0"/>
                      <a:pt x="194" y="0"/>
                    </a:cubicBezTo>
                    <a:cubicBezTo>
                      <a:pt x="184" y="0"/>
                      <a:pt x="173" y="2"/>
                      <a:pt x="163" y="5"/>
                    </a:cubicBezTo>
                    <a:cubicBezTo>
                      <a:pt x="153" y="9"/>
                      <a:pt x="143" y="13"/>
                      <a:pt x="135" y="19"/>
                    </a:cubicBezTo>
                    <a:cubicBezTo>
                      <a:pt x="127" y="25"/>
                      <a:pt x="119" y="31"/>
                      <a:pt x="114" y="39"/>
                    </a:cubicBezTo>
                    <a:cubicBezTo>
                      <a:pt x="110" y="42"/>
                      <a:pt x="108" y="46"/>
                      <a:pt x="106" y="49"/>
                    </a:cubicBezTo>
                    <a:cubicBezTo>
                      <a:pt x="103" y="53"/>
                      <a:pt x="101" y="57"/>
                      <a:pt x="99" y="60"/>
                    </a:cubicBezTo>
                    <a:cubicBezTo>
                      <a:pt x="99" y="61"/>
                      <a:pt x="99" y="61"/>
                      <a:pt x="98" y="62"/>
                    </a:cubicBezTo>
                    <a:cubicBezTo>
                      <a:pt x="95" y="61"/>
                      <a:pt x="92" y="61"/>
                      <a:pt x="89" y="61"/>
                    </a:cubicBezTo>
                    <a:cubicBezTo>
                      <a:pt x="40" y="61"/>
                      <a:pt x="1" y="100"/>
                      <a:pt x="0" y="149"/>
                    </a:cubicBezTo>
                    <a:cubicBezTo>
                      <a:pt x="433" y="149"/>
                      <a:pt x="433" y="149"/>
                      <a:pt x="433" y="149"/>
                    </a:cubicBezTo>
                    <a:cubicBezTo>
                      <a:pt x="425" y="125"/>
                      <a:pt x="403" y="107"/>
                      <a:pt x="377" y="10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  <p:sp>
            <p:nvSpPr>
              <p:cNvPr id="144" name="Freeform 41136"/>
              <p:cNvSpPr>
                <a:spLocks/>
              </p:cNvSpPr>
              <p:nvPr/>
            </p:nvSpPr>
            <p:spPr bwMode="auto">
              <a:xfrm>
                <a:off x="3438" y="998"/>
                <a:ext cx="762" cy="158"/>
              </a:xfrm>
              <a:custGeom>
                <a:avLst/>
                <a:gdLst>
                  <a:gd name="T0" fmla="*/ 0 w 438"/>
                  <a:gd name="T1" fmla="*/ 0 h 91"/>
                  <a:gd name="T2" fmla="*/ 0 w 438"/>
                  <a:gd name="T3" fmla="*/ 2 h 91"/>
                  <a:gd name="T4" fmla="*/ 141 w 438"/>
                  <a:gd name="T5" fmla="*/ 156 h 91"/>
                  <a:gd name="T6" fmla="*/ 150 w 438"/>
                  <a:gd name="T7" fmla="*/ 158 h 91"/>
                  <a:gd name="T8" fmla="*/ 616 w 438"/>
                  <a:gd name="T9" fmla="*/ 158 h 91"/>
                  <a:gd name="T10" fmla="*/ 628 w 438"/>
                  <a:gd name="T11" fmla="*/ 156 h 91"/>
                  <a:gd name="T12" fmla="*/ 644 w 438"/>
                  <a:gd name="T13" fmla="*/ 158 h 91"/>
                  <a:gd name="T14" fmla="*/ 762 w 438"/>
                  <a:gd name="T15" fmla="*/ 40 h 91"/>
                  <a:gd name="T16" fmla="*/ 753 w 438"/>
                  <a:gd name="T17" fmla="*/ 0 h 91"/>
                  <a:gd name="T18" fmla="*/ 0 w 438"/>
                  <a:gd name="T19" fmla="*/ 0 h 9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8" h="9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48"/>
                      <a:pt x="35" y="86"/>
                      <a:pt x="81" y="90"/>
                    </a:cubicBezTo>
                    <a:cubicBezTo>
                      <a:pt x="83" y="90"/>
                      <a:pt x="85" y="91"/>
                      <a:pt x="86" y="91"/>
                    </a:cubicBezTo>
                    <a:cubicBezTo>
                      <a:pt x="354" y="91"/>
                      <a:pt x="354" y="91"/>
                      <a:pt x="354" y="91"/>
                    </a:cubicBezTo>
                    <a:cubicBezTo>
                      <a:pt x="357" y="91"/>
                      <a:pt x="359" y="90"/>
                      <a:pt x="361" y="90"/>
                    </a:cubicBezTo>
                    <a:cubicBezTo>
                      <a:pt x="364" y="90"/>
                      <a:pt x="367" y="91"/>
                      <a:pt x="370" y="91"/>
                    </a:cubicBezTo>
                    <a:cubicBezTo>
                      <a:pt x="407" y="91"/>
                      <a:pt x="438" y="60"/>
                      <a:pt x="438" y="23"/>
                    </a:cubicBezTo>
                    <a:cubicBezTo>
                      <a:pt x="438" y="15"/>
                      <a:pt x="436" y="7"/>
                      <a:pt x="4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400">
                  <a:cs typeface="+mn-ea"/>
                  <a:sym typeface="+mn-lt"/>
                </a:endParaRPr>
              </a:p>
            </p:txBody>
          </p:sp>
        </p:grpSp>
        <p:sp>
          <p:nvSpPr>
            <p:cNvPr id="142" name="Freeform 41139"/>
            <p:cNvSpPr>
              <a:spLocks noEditPoints="1"/>
            </p:cNvSpPr>
            <p:nvPr/>
          </p:nvSpPr>
          <p:spPr bwMode="auto">
            <a:xfrm>
              <a:off x="3657" y="845"/>
              <a:ext cx="206" cy="205"/>
            </a:xfrm>
            <a:custGeom>
              <a:avLst/>
              <a:gdLst>
                <a:gd name="T0" fmla="*/ 103 w 118"/>
                <a:gd name="T1" fmla="*/ 50 h 118"/>
                <a:gd name="T2" fmla="*/ 124 w 118"/>
                <a:gd name="T3" fmla="*/ 56 h 118"/>
                <a:gd name="T4" fmla="*/ 140 w 118"/>
                <a:gd name="T5" fmla="*/ 66 h 118"/>
                <a:gd name="T6" fmla="*/ 150 w 118"/>
                <a:gd name="T7" fmla="*/ 82 h 118"/>
                <a:gd name="T8" fmla="*/ 155 w 118"/>
                <a:gd name="T9" fmla="*/ 103 h 118"/>
                <a:gd name="T10" fmla="*/ 155 w 118"/>
                <a:gd name="T11" fmla="*/ 134 h 118"/>
                <a:gd name="T12" fmla="*/ 180 w 118"/>
                <a:gd name="T13" fmla="*/ 134 h 118"/>
                <a:gd name="T14" fmla="*/ 185 w 118"/>
                <a:gd name="T15" fmla="*/ 103 h 118"/>
                <a:gd name="T16" fmla="*/ 180 w 118"/>
                <a:gd name="T17" fmla="*/ 69 h 118"/>
                <a:gd name="T18" fmla="*/ 162 w 118"/>
                <a:gd name="T19" fmla="*/ 43 h 118"/>
                <a:gd name="T20" fmla="*/ 136 w 118"/>
                <a:gd name="T21" fmla="*/ 26 h 118"/>
                <a:gd name="T22" fmla="*/ 103 w 118"/>
                <a:gd name="T23" fmla="*/ 19 h 118"/>
                <a:gd name="T24" fmla="*/ 72 w 118"/>
                <a:gd name="T25" fmla="*/ 26 h 118"/>
                <a:gd name="T26" fmla="*/ 45 w 118"/>
                <a:gd name="T27" fmla="*/ 43 h 118"/>
                <a:gd name="T28" fmla="*/ 28 w 118"/>
                <a:gd name="T29" fmla="*/ 69 h 118"/>
                <a:gd name="T30" fmla="*/ 21 w 118"/>
                <a:gd name="T31" fmla="*/ 103 h 118"/>
                <a:gd name="T32" fmla="*/ 28 w 118"/>
                <a:gd name="T33" fmla="*/ 134 h 118"/>
                <a:gd name="T34" fmla="*/ 45 w 118"/>
                <a:gd name="T35" fmla="*/ 160 h 118"/>
                <a:gd name="T36" fmla="*/ 72 w 118"/>
                <a:gd name="T37" fmla="*/ 177 h 118"/>
                <a:gd name="T38" fmla="*/ 103 w 118"/>
                <a:gd name="T39" fmla="*/ 184 h 118"/>
                <a:gd name="T40" fmla="*/ 136 w 118"/>
                <a:gd name="T41" fmla="*/ 179 h 118"/>
                <a:gd name="T42" fmla="*/ 143 w 118"/>
                <a:gd name="T43" fmla="*/ 196 h 118"/>
                <a:gd name="T44" fmla="*/ 103 w 118"/>
                <a:gd name="T45" fmla="*/ 205 h 118"/>
                <a:gd name="T46" fmla="*/ 63 w 118"/>
                <a:gd name="T47" fmla="*/ 196 h 118"/>
                <a:gd name="T48" fmla="*/ 30 w 118"/>
                <a:gd name="T49" fmla="*/ 175 h 118"/>
                <a:gd name="T50" fmla="*/ 9 w 118"/>
                <a:gd name="T51" fmla="*/ 142 h 118"/>
                <a:gd name="T52" fmla="*/ 0 w 118"/>
                <a:gd name="T53" fmla="*/ 103 h 118"/>
                <a:gd name="T54" fmla="*/ 9 w 118"/>
                <a:gd name="T55" fmla="*/ 63 h 118"/>
                <a:gd name="T56" fmla="*/ 30 w 118"/>
                <a:gd name="T57" fmla="*/ 30 h 118"/>
                <a:gd name="T58" fmla="*/ 63 w 118"/>
                <a:gd name="T59" fmla="*/ 7 h 118"/>
                <a:gd name="T60" fmla="*/ 103 w 118"/>
                <a:gd name="T61" fmla="*/ 0 h 118"/>
                <a:gd name="T62" fmla="*/ 143 w 118"/>
                <a:gd name="T63" fmla="*/ 7 h 118"/>
                <a:gd name="T64" fmla="*/ 176 w 118"/>
                <a:gd name="T65" fmla="*/ 30 h 118"/>
                <a:gd name="T66" fmla="*/ 199 w 118"/>
                <a:gd name="T67" fmla="*/ 63 h 118"/>
                <a:gd name="T68" fmla="*/ 206 w 118"/>
                <a:gd name="T69" fmla="*/ 103 h 118"/>
                <a:gd name="T70" fmla="*/ 192 w 118"/>
                <a:gd name="T71" fmla="*/ 153 h 118"/>
                <a:gd name="T72" fmla="*/ 185 w 118"/>
                <a:gd name="T73" fmla="*/ 153 h 118"/>
                <a:gd name="T74" fmla="*/ 168 w 118"/>
                <a:gd name="T75" fmla="*/ 153 h 118"/>
                <a:gd name="T76" fmla="*/ 155 w 118"/>
                <a:gd name="T77" fmla="*/ 153 h 118"/>
                <a:gd name="T78" fmla="*/ 134 w 118"/>
                <a:gd name="T79" fmla="*/ 153 h 118"/>
                <a:gd name="T80" fmla="*/ 134 w 118"/>
                <a:gd name="T81" fmla="*/ 142 h 118"/>
                <a:gd name="T82" fmla="*/ 103 w 118"/>
                <a:gd name="T83" fmla="*/ 153 h 118"/>
                <a:gd name="T84" fmla="*/ 84 w 118"/>
                <a:gd name="T85" fmla="*/ 149 h 118"/>
                <a:gd name="T86" fmla="*/ 66 w 118"/>
                <a:gd name="T87" fmla="*/ 139 h 118"/>
                <a:gd name="T88" fmla="*/ 56 w 118"/>
                <a:gd name="T89" fmla="*/ 122 h 118"/>
                <a:gd name="T90" fmla="*/ 52 w 118"/>
                <a:gd name="T91" fmla="*/ 103 h 118"/>
                <a:gd name="T92" fmla="*/ 56 w 118"/>
                <a:gd name="T93" fmla="*/ 82 h 118"/>
                <a:gd name="T94" fmla="*/ 66 w 118"/>
                <a:gd name="T95" fmla="*/ 66 h 118"/>
                <a:gd name="T96" fmla="*/ 84 w 118"/>
                <a:gd name="T97" fmla="*/ 56 h 118"/>
                <a:gd name="T98" fmla="*/ 103 w 118"/>
                <a:gd name="T99" fmla="*/ 50 h 118"/>
                <a:gd name="T100" fmla="*/ 134 w 118"/>
                <a:gd name="T101" fmla="*/ 103 h 118"/>
                <a:gd name="T102" fmla="*/ 126 w 118"/>
                <a:gd name="T103" fmla="*/ 80 h 118"/>
                <a:gd name="T104" fmla="*/ 103 w 118"/>
                <a:gd name="T105" fmla="*/ 71 h 118"/>
                <a:gd name="T106" fmla="*/ 82 w 118"/>
                <a:gd name="T107" fmla="*/ 80 h 118"/>
                <a:gd name="T108" fmla="*/ 73 w 118"/>
                <a:gd name="T109" fmla="*/ 103 h 118"/>
                <a:gd name="T110" fmla="*/ 82 w 118"/>
                <a:gd name="T111" fmla="*/ 123 h 118"/>
                <a:gd name="T112" fmla="*/ 103 w 118"/>
                <a:gd name="T113" fmla="*/ 134 h 118"/>
                <a:gd name="T114" fmla="*/ 126 w 118"/>
                <a:gd name="T115" fmla="*/ 123 h 118"/>
                <a:gd name="T116" fmla="*/ 134 w 118"/>
                <a:gd name="T117" fmla="*/ 103 h 11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18" h="118">
                  <a:moveTo>
                    <a:pt x="59" y="29"/>
                  </a:moveTo>
                  <a:cubicBezTo>
                    <a:pt x="63" y="29"/>
                    <a:pt x="67" y="30"/>
                    <a:pt x="71" y="32"/>
                  </a:cubicBezTo>
                  <a:cubicBezTo>
                    <a:pt x="74" y="33"/>
                    <a:pt x="77" y="35"/>
                    <a:pt x="80" y="38"/>
                  </a:cubicBezTo>
                  <a:cubicBezTo>
                    <a:pt x="83" y="41"/>
                    <a:pt x="85" y="44"/>
                    <a:pt x="86" y="47"/>
                  </a:cubicBezTo>
                  <a:cubicBezTo>
                    <a:pt x="88" y="51"/>
                    <a:pt x="89" y="55"/>
                    <a:pt x="89" y="59"/>
                  </a:cubicBezTo>
                  <a:cubicBezTo>
                    <a:pt x="89" y="77"/>
                    <a:pt x="89" y="77"/>
                    <a:pt x="89" y="77"/>
                  </a:cubicBezTo>
                  <a:cubicBezTo>
                    <a:pt x="103" y="77"/>
                    <a:pt x="103" y="77"/>
                    <a:pt x="103" y="77"/>
                  </a:cubicBezTo>
                  <a:cubicBezTo>
                    <a:pt x="105" y="71"/>
                    <a:pt x="106" y="65"/>
                    <a:pt x="106" y="59"/>
                  </a:cubicBezTo>
                  <a:cubicBezTo>
                    <a:pt x="106" y="52"/>
                    <a:pt x="105" y="46"/>
                    <a:pt x="103" y="40"/>
                  </a:cubicBezTo>
                  <a:cubicBezTo>
                    <a:pt x="100" y="35"/>
                    <a:pt x="97" y="30"/>
                    <a:pt x="93" y="25"/>
                  </a:cubicBezTo>
                  <a:cubicBezTo>
                    <a:pt x="88" y="21"/>
                    <a:pt x="83" y="18"/>
                    <a:pt x="78" y="15"/>
                  </a:cubicBezTo>
                  <a:cubicBezTo>
                    <a:pt x="72" y="13"/>
                    <a:pt x="66" y="11"/>
                    <a:pt x="59" y="11"/>
                  </a:cubicBezTo>
                  <a:cubicBezTo>
                    <a:pt x="53" y="11"/>
                    <a:pt x="47" y="13"/>
                    <a:pt x="41" y="15"/>
                  </a:cubicBezTo>
                  <a:cubicBezTo>
                    <a:pt x="35" y="18"/>
                    <a:pt x="30" y="21"/>
                    <a:pt x="26" y="25"/>
                  </a:cubicBezTo>
                  <a:cubicBezTo>
                    <a:pt x="22" y="30"/>
                    <a:pt x="18" y="35"/>
                    <a:pt x="16" y="40"/>
                  </a:cubicBezTo>
                  <a:cubicBezTo>
                    <a:pt x="13" y="46"/>
                    <a:pt x="12" y="52"/>
                    <a:pt x="12" y="59"/>
                  </a:cubicBezTo>
                  <a:cubicBezTo>
                    <a:pt x="12" y="65"/>
                    <a:pt x="13" y="71"/>
                    <a:pt x="16" y="77"/>
                  </a:cubicBezTo>
                  <a:cubicBezTo>
                    <a:pt x="18" y="83"/>
                    <a:pt x="22" y="88"/>
                    <a:pt x="26" y="92"/>
                  </a:cubicBezTo>
                  <a:cubicBezTo>
                    <a:pt x="30" y="97"/>
                    <a:pt x="35" y="100"/>
                    <a:pt x="41" y="102"/>
                  </a:cubicBezTo>
                  <a:cubicBezTo>
                    <a:pt x="47" y="105"/>
                    <a:pt x="53" y="106"/>
                    <a:pt x="59" y="106"/>
                  </a:cubicBezTo>
                  <a:cubicBezTo>
                    <a:pt x="65" y="106"/>
                    <a:pt x="71" y="105"/>
                    <a:pt x="78" y="10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75" y="116"/>
                    <a:pt x="67" y="118"/>
                    <a:pt x="59" y="118"/>
                  </a:cubicBezTo>
                  <a:cubicBezTo>
                    <a:pt x="51" y="118"/>
                    <a:pt x="43" y="116"/>
                    <a:pt x="36" y="113"/>
                  </a:cubicBezTo>
                  <a:cubicBezTo>
                    <a:pt x="29" y="110"/>
                    <a:pt x="23" y="106"/>
                    <a:pt x="17" y="101"/>
                  </a:cubicBezTo>
                  <a:cubicBezTo>
                    <a:pt x="12" y="95"/>
                    <a:pt x="8" y="89"/>
                    <a:pt x="5" y="82"/>
                  </a:cubicBezTo>
                  <a:cubicBezTo>
                    <a:pt x="2" y="75"/>
                    <a:pt x="0" y="67"/>
                    <a:pt x="0" y="59"/>
                  </a:cubicBezTo>
                  <a:cubicBezTo>
                    <a:pt x="0" y="51"/>
                    <a:pt x="2" y="43"/>
                    <a:pt x="5" y="36"/>
                  </a:cubicBezTo>
                  <a:cubicBezTo>
                    <a:pt x="8" y="29"/>
                    <a:pt x="12" y="22"/>
                    <a:pt x="17" y="17"/>
                  </a:cubicBezTo>
                  <a:cubicBezTo>
                    <a:pt x="23" y="12"/>
                    <a:pt x="29" y="7"/>
                    <a:pt x="36" y="4"/>
                  </a:cubicBezTo>
                  <a:cubicBezTo>
                    <a:pt x="43" y="1"/>
                    <a:pt x="51" y="0"/>
                    <a:pt x="59" y="0"/>
                  </a:cubicBezTo>
                  <a:cubicBezTo>
                    <a:pt x="67" y="0"/>
                    <a:pt x="75" y="1"/>
                    <a:pt x="82" y="4"/>
                  </a:cubicBezTo>
                  <a:cubicBezTo>
                    <a:pt x="89" y="7"/>
                    <a:pt x="96" y="12"/>
                    <a:pt x="101" y="17"/>
                  </a:cubicBezTo>
                  <a:cubicBezTo>
                    <a:pt x="106" y="22"/>
                    <a:pt x="110" y="29"/>
                    <a:pt x="114" y="36"/>
                  </a:cubicBezTo>
                  <a:cubicBezTo>
                    <a:pt x="117" y="43"/>
                    <a:pt x="118" y="51"/>
                    <a:pt x="118" y="59"/>
                  </a:cubicBezTo>
                  <a:cubicBezTo>
                    <a:pt x="118" y="70"/>
                    <a:pt x="116" y="80"/>
                    <a:pt x="110" y="88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89" y="88"/>
                    <a:pt x="89" y="88"/>
                    <a:pt x="89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2" y="86"/>
                    <a:pt x="66" y="88"/>
                    <a:pt x="59" y="88"/>
                  </a:cubicBezTo>
                  <a:cubicBezTo>
                    <a:pt x="55" y="88"/>
                    <a:pt x="51" y="88"/>
                    <a:pt x="48" y="86"/>
                  </a:cubicBezTo>
                  <a:cubicBezTo>
                    <a:pt x="44" y="84"/>
                    <a:pt x="41" y="82"/>
                    <a:pt x="38" y="80"/>
                  </a:cubicBezTo>
                  <a:cubicBezTo>
                    <a:pt x="36" y="77"/>
                    <a:pt x="34" y="74"/>
                    <a:pt x="32" y="70"/>
                  </a:cubicBezTo>
                  <a:cubicBezTo>
                    <a:pt x="30" y="67"/>
                    <a:pt x="30" y="63"/>
                    <a:pt x="30" y="59"/>
                  </a:cubicBezTo>
                  <a:cubicBezTo>
                    <a:pt x="30" y="55"/>
                    <a:pt x="30" y="51"/>
                    <a:pt x="32" y="47"/>
                  </a:cubicBezTo>
                  <a:cubicBezTo>
                    <a:pt x="34" y="44"/>
                    <a:pt x="36" y="41"/>
                    <a:pt x="38" y="38"/>
                  </a:cubicBezTo>
                  <a:cubicBezTo>
                    <a:pt x="41" y="35"/>
                    <a:pt x="44" y="33"/>
                    <a:pt x="48" y="32"/>
                  </a:cubicBezTo>
                  <a:cubicBezTo>
                    <a:pt x="51" y="30"/>
                    <a:pt x="55" y="29"/>
                    <a:pt x="59" y="29"/>
                  </a:cubicBezTo>
                  <a:close/>
                  <a:moveTo>
                    <a:pt x="77" y="59"/>
                  </a:moveTo>
                  <a:cubicBezTo>
                    <a:pt x="77" y="54"/>
                    <a:pt x="75" y="50"/>
                    <a:pt x="72" y="46"/>
                  </a:cubicBezTo>
                  <a:cubicBezTo>
                    <a:pt x="68" y="43"/>
                    <a:pt x="64" y="41"/>
                    <a:pt x="59" y="41"/>
                  </a:cubicBezTo>
                  <a:cubicBezTo>
                    <a:pt x="54" y="41"/>
                    <a:pt x="50" y="43"/>
                    <a:pt x="47" y="46"/>
                  </a:cubicBezTo>
                  <a:cubicBezTo>
                    <a:pt x="43" y="50"/>
                    <a:pt x="42" y="54"/>
                    <a:pt x="42" y="59"/>
                  </a:cubicBezTo>
                  <a:cubicBezTo>
                    <a:pt x="42" y="64"/>
                    <a:pt x="43" y="68"/>
                    <a:pt x="47" y="71"/>
                  </a:cubicBezTo>
                  <a:cubicBezTo>
                    <a:pt x="50" y="75"/>
                    <a:pt x="54" y="77"/>
                    <a:pt x="59" y="77"/>
                  </a:cubicBezTo>
                  <a:cubicBezTo>
                    <a:pt x="64" y="77"/>
                    <a:pt x="68" y="75"/>
                    <a:pt x="72" y="71"/>
                  </a:cubicBezTo>
                  <a:cubicBezTo>
                    <a:pt x="75" y="68"/>
                    <a:pt x="77" y="64"/>
                    <a:pt x="77" y="59"/>
                  </a:cubicBez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pic>
        <p:nvPicPr>
          <p:cNvPr id="145" name="Picture 30859" descr="未标题-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5167" y="1944159"/>
            <a:ext cx="2150533" cy="2969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46" name="Group 30928"/>
          <p:cNvGrpSpPr>
            <a:grpSpLocks/>
          </p:cNvGrpSpPr>
          <p:nvPr userDrawn="1"/>
        </p:nvGrpSpPr>
        <p:grpSpPr bwMode="auto">
          <a:xfrm>
            <a:off x="10509251" y="3582460"/>
            <a:ext cx="1043516" cy="2783417"/>
            <a:chOff x="2468" y="1211"/>
            <a:chExt cx="412" cy="1099"/>
          </a:xfrm>
        </p:grpSpPr>
        <p:sp>
          <p:nvSpPr>
            <p:cNvPr id="147" name="Rectangle 30897"/>
            <p:cNvSpPr>
              <a:spLocks noChangeArrowheads="1"/>
            </p:cNvSpPr>
            <p:nvPr/>
          </p:nvSpPr>
          <p:spPr bwMode="auto">
            <a:xfrm>
              <a:off x="2705" y="1943"/>
              <a:ext cx="121" cy="36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8" name="Rectangle 30898"/>
            <p:cNvSpPr>
              <a:spLocks noChangeArrowheads="1"/>
            </p:cNvSpPr>
            <p:nvPr/>
          </p:nvSpPr>
          <p:spPr bwMode="auto">
            <a:xfrm>
              <a:off x="2582" y="1943"/>
              <a:ext cx="123" cy="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49" name="Freeform 30899"/>
            <p:cNvSpPr>
              <a:spLocks/>
            </p:cNvSpPr>
            <p:nvPr/>
          </p:nvSpPr>
          <p:spPr bwMode="auto">
            <a:xfrm>
              <a:off x="2468" y="1211"/>
              <a:ext cx="412" cy="644"/>
            </a:xfrm>
            <a:custGeom>
              <a:avLst/>
              <a:gdLst>
                <a:gd name="T0" fmla="*/ 371 w 310"/>
                <a:gd name="T1" fmla="*/ 353 h 484"/>
                <a:gd name="T2" fmla="*/ 371 w 310"/>
                <a:gd name="T3" fmla="*/ 353 h 484"/>
                <a:gd name="T4" fmla="*/ 346 w 310"/>
                <a:gd name="T5" fmla="*/ 367 h 484"/>
                <a:gd name="T6" fmla="*/ 346 w 310"/>
                <a:gd name="T7" fmla="*/ 442 h 484"/>
                <a:gd name="T8" fmla="*/ 328 w 310"/>
                <a:gd name="T9" fmla="*/ 442 h 484"/>
                <a:gd name="T10" fmla="*/ 328 w 310"/>
                <a:gd name="T11" fmla="*/ 347 h 484"/>
                <a:gd name="T12" fmla="*/ 302 w 310"/>
                <a:gd name="T13" fmla="*/ 298 h 484"/>
                <a:gd name="T14" fmla="*/ 262 w 310"/>
                <a:gd name="T15" fmla="*/ 319 h 484"/>
                <a:gd name="T16" fmla="*/ 262 w 310"/>
                <a:gd name="T17" fmla="*/ 442 h 484"/>
                <a:gd name="T18" fmla="*/ 245 w 310"/>
                <a:gd name="T19" fmla="*/ 442 h 484"/>
                <a:gd name="T20" fmla="*/ 245 w 310"/>
                <a:gd name="T21" fmla="*/ 243 h 484"/>
                <a:gd name="T22" fmla="*/ 219 w 310"/>
                <a:gd name="T23" fmla="*/ 192 h 484"/>
                <a:gd name="T24" fmla="*/ 178 w 310"/>
                <a:gd name="T25" fmla="*/ 212 h 484"/>
                <a:gd name="T26" fmla="*/ 178 w 310"/>
                <a:gd name="T27" fmla="*/ 442 h 484"/>
                <a:gd name="T28" fmla="*/ 162 w 310"/>
                <a:gd name="T29" fmla="*/ 442 h 484"/>
                <a:gd name="T30" fmla="*/ 162 w 310"/>
                <a:gd name="T31" fmla="*/ 33 h 484"/>
                <a:gd name="T32" fmla="*/ 129 w 310"/>
                <a:gd name="T33" fmla="*/ 0 h 484"/>
                <a:gd name="T34" fmla="*/ 96 w 310"/>
                <a:gd name="T35" fmla="*/ 33 h 484"/>
                <a:gd name="T36" fmla="*/ 96 w 310"/>
                <a:gd name="T37" fmla="*/ 442 h 484"/>
                <a:gd name="T38" fmla="*/ 96 w 310"/>
                <a:gd name="T39" fmla="*/ 511 h 484"/>
                <a:gd name="T40" fmla="*/ 92 w 310"/>
                <a:gd name="T41" fmla="*/ 432 h 484"/>
                <a:gd name="T42" fmla="*/ 17 w 310"/>
                <a:gd name="T43" fmla="*/ 507 h 484"/>
                <a:gd name="T44" fmla="*/ 17 w 310"/>
                <a:gd name="T45" fmla="*/ 567 h 484"/>
                <a:gd name="T46" fmla="*/ 101 w 310"/>
                <a:gd name="T47" fmla="*/ 641 h 484"/>
                <a:gd name="T48" fmla="*/ 101 w 310"/>
                <a:gd name="T49" fmla="*/ 640 h 484"/>
                <a:gd name="T50" fmla="*/ 112 w 310"/>
                <a:gd name="T51" fmla="*/ 644 h 484"/>
                <a:gd name="T52" fmla="*/ 328 w 310"/>
                <a:gd name="T53" fmla="*/ 644 h 484"/>
                <a:gd name="T54" fmla="*/ 412 w 310"/>
                <a:gd name="T55" fmla="*/ 560 h 484"/>
                <a:gd name="T56" fmla="*/ 412 w 310"/>
                <a:gd name="T57" fmla="*/ 442 h 484"/>
                <a:gd name="T58" fmla="*/ 412 w 310"/>
                <a:gd name="T59" fmla="*/ 419 h 484"/>
                <a:gd name="T60" fmla="*/ 371 w 310"/>
                <a:gd name="T61" fmla="*/ 353 h 484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310" h="484">
                  <a:moveTo>
                    <a:pt x="279" y="265"/>
                  </a:moveTo>
                  <a:cubicBezTo>
                    <a:pt x="279" y="265"/>
                    <a:pt x="279" y="265"/>
                    <a:pt x="279" y="265"/>
                  </a:cubicBezTo>
                  <a:cubicBezTo>
                    <a:pt x="270" y="260"/>
                    <a:pt x="260" y="267"/>
                    <a:pt x="260" y="276"/>
                  </a:cubicBezTo>
                  <a:cubicBezTo>
                    <a:pt x="260" y="332"/>
                    <a:pt x="260" y="332"/>
                    <a:pt x="260" y="332"/>
                  </a:cubicBezTo>
                  <a:cubicBezTo>
                    <a:pt x="247" y="332"/>
                    <a:pt x="247" y="332"/>
                    <a:pt x="247" y="332"/>
                  </a:cubicBezTo>
                  <a:cubicBezTo>
                    <a:pt x="247" y="261"/>
                    <a:pt x="247" y="261"/>
                    <a:pt x="247" y="261"/>
                  </a:cubicBezTo>
                  <a:cubicBezTo>
                    <a:pt x="247" y="246"/>
                    <a:pt x="240" y="232"/>
                    <a:pt x="227" y="224"/>
                  </a:cubicBezTo>
                  <a:cubicBezTo>
                    <a:pt x="214" y="216"/>
                    <a:pt x="197" y="225"/>
                    <a:pt x="197" y="240"/>
                  </a:cubicBezTo>
                  <a:cubicBezTo>
                    <a:pt x="197" y="332"/>
                    <a:pt x="197" y="332"/>
                    <a:pt x="197" y="332"/>
                  </a:cubicBezTo>
                  <a:cubicBezTo>
                    <a:pt x="184" y="332"/>
                    <a:pt x="184" y="332"/>
                    <a:pt x="184" y="332"/>
                  </a:cubicBezTo>
                  <a:cubicBezTo>
                    <a:pt x="184" y="183"/>
                    <a:pt x="184" y="183"/>
                    <a:pt x="184" y="183"/>
                  </a:cubicBezTo>
                  <a:cubicBezTo>
                    <a:pt x="184" y="168"/>
                    <a:pt x="177" y="153"/>
                    <a:pt x="165" y="144"/>
                  </a:cubicBezTo>
                  <a:cubicBezTo>
                    <a:pt x="153" y="134"/>
                    <a:pt x="134" y="143"/>
                    <a:pt x="134" y="159"/>
                  </a:cubicBezTo>
                  <a:cubicBezTo>
                    <a:pt x="134" y="332"/>
                    <a:pt x="134" y="332"/>
                    <a:pt x="134" y="332"/>
                  </a:cubicBezTo>
                  <a:cubicBezTo>
                    <a:pt x="122" y="332"/>
                    <a:pt x="122" y="332"/>
                    <a:pt x="122" y="332"/>
                  </a:cubicBezTo>
                  <a:cubicBezTo>
                    <a:pt x="122" y="25"/>
                    <a:pt x="122" y="25"/>
                    <a:pt x="122" y="25"/>
                  </a:cubicBezTo>
                  <a:cubicBezTo>
                    <a:pt x="122" y="11"/>
                    <a:pt x="111" y="0"/>
                    <a:pt x="97" y="0"/>
                  </a:cubicBezTo>
                  <a:cubicBezTo>
                    <a:pt x="83" y="0"/>
                    <a:pt x="72" y="11"/>
                    <a:pt x="72" y="25"/>
                  </a:cubicBezTo>
                  <a:cubicBezTo>
                    <a:pt x="72" y="332"/>
                    <a:pt x="72" y="332"/>
                    <a:pt x="72" y="332"/>
                  </a:cubicBezTo>
                  <a:cubicBezTo>
                    <a:pt x="72" y="384"/>
                    <a:pt x="72" y="384"/>
                    <a:pt x="72" y="384"/>
                  </a:cubicBezTo>
                  <a:cubicBezTo>
                    <a:pt x="69" y="325"/>
                    <a:pt x="69" y="325"/>
                    <a:pt x="69" y="325"/>
                  </a:cubicBezTo>
                  <a:cubicBezTo>
                    <a:pt x="13" y="381"/>
                    <a:pt x="13" y="381"/>
                    <a:pt x="13" y="381"/>
                  </a:cubicBezTo>
                  <a:cubicBezTo>
                    <a:pt x="0" y="394"/>
                    <a:pt x="0" y="413"/>
                    <a:pt x="13" y="426"/>
                  </a:cubicBezTo>
                  <a:cubicBezTo>
                    <a:pt x="76" y="482"/>
                    <a:pt x="76" y="482"/>
                    <a:pt x="76" y="482"/>
                  </a:cubicBezTo>
                  <a:cubicBezTo>
                    <a:pt x="76" y="481"/>
                    <a:pt x="76" y="481"/>
                    <a:pt x="76" y="481"/>
                  </a:cubicBezTo>
                  <a:cubicBezTo>
                    <a:pt x="78" y="483"/>
                    <a:pt x="81" y="484"/>
                    <a:pt x="84" y="484"/>
                  </a:cubicBezTo>
                  <a:cubicBezTo>
                    <a:pt x="247" y="484"/>
                    <a:pt x="247" y="484"/>
                    <a:pt x="247" y="484"/>
                  </a:cubicBezTo>
                  <a:cubicBezTo>
                    <a:pt x="282" y="484"/>
                    <a:pt x="310" y="455"/>
                    <a:pt x="310" y="421"/>
                  </a:cubicBezTo>
                  <a:cubicBezTo>
                    <a:pt x="310" y="332"/>
                    <a:pt x="310" y="332"/>
                    <a:pt x="310" y="332"/>
                  </a:cubicBezTo>
                  <a:cubicBezTo>
                    <a:pt x="310" y="315"/>
                    <a:pt x="310" y="315"/>
                    <a:pt x="310" y="315"/>
                  </a:cubicBezTo>
                  <a:cubicBezTo>
                    <a:pt x="310" y="294"/>
                    <a:pt x="298" y="274"/>
                    <a:pt x="279" y="265"/>
                  </a:cubicBezTo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0" name="Freeform 30900"/>
            <p:cNvSpPr>
              <a:spLocks/>
            </p:cNvSpPr>
            <p:nvPr/>
          </p:nvSpPr>
          <p:spPr bwMode="auto">
            <a:xfrm>
              <a:off x="2572" y="1231"/>
              <a:ext cx="50" cy="25"/>
            </a:xfrm>
            <a:custGeom>
              <a:avLst/>
              <a:gdLst>
                <a:gd name="T0" fmla="*/ 25 w 38"/>
                <a:gd name="T1" fmla="*/ 0 h 19"/>
                <a:gd name="T2" fmla="*/ 0 w 38"/>
                <a:gd name="T3" fmla="*/ 25 h 19"/>
                <a:gd name="T4" fmla="*/ 50 w 38"/>
                <a:gd name="T5" fmla="*/ 25 h 19"/>
                <a:gd name="T6" fmla="*/ 25 w 38"/>
                <a:gd name="T7" fmla="*/ 0 h 1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8" h="19">
                  <a:moveTo>
                    <a:pt x="19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9"/>
                    <a:pt x="29" y="0"/>
                    <a:pt x="19" y="0"/>
                  </a:cubicBezTo>
                </a:path>
              </a:pathLst>
            </a:custGeom>
            <a:solidFill>
              <a:srgbClr val="FC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1" name="Freeform 30909"/>
            <p:cNvSpPr>
              <a:spLocks noEditPoints="1"/>
            </p:cNvSpPr>
            <p:nvPr/>
          </p:nvSpPr>
          <p:spPr bwMode="auto">
            <a:xfrm>
              <a:off x="2572" y="1231"/>
              <a:ext cx="50" cy="25"/>
            </a:xfrm>
            <a:custGeom>
              <a:avLst/>
              <a:gdLst>
                <a:gd name="T0" fmla="*/ 0 w 38"/>
                <a:gd name="T1" fmla="*/ 24 h 19"/>
                <a:gd name="T2" fmla="*/ 0 w 38"/>
                <a:gd name="T3" fmla="*/ 25 h 19"/>
                <a:gd name="T4" fmla="*/ 0 w 38"/>
                <a:gd name="T5" fmla="*/ 25 h 19"/>
                <a:gd name="T6" fmla="*/ 0 w 38"/>
                <a:gd name="T7" fmla="*/ 24 h 19"/>
                <a:gd name="T8" fmla="*/ 25 w 38"/>
                <a:gd name="T9" fmla="*/ 0 h 19"/>
                <a:gd name="T10" fmla="*/ 0 w 38"/>
                <a:gd name="T11" fmla="*/ 21 h 19"/>
                <a:gd name="T12" fmla="*/ 50 w 38"/>
                <a:gd name="T13" fmla="*/ 21 h 19"/>
                <a:gd name="T14" fmla="*/ 25 w 38"/>
                <a:gd name="T15" fmla="*/ 0 h 1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8" h="19">
                  <a:moveTo>
                    <a:pt x="0" y="18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8"/>
                    <a:pt x="0" y="18"/>
                    <a:pt x="0" y="18"/>
                  </a:cubicBezTo>
                  <a:moveTo>
                    <a:pt x="19" y="0"/>
                  </a:moveTo>
                  <a:cubicBezTo>
                    <a:pt x="10" y="0"/>
                    <a:pt x="2" y="7"/>
                    <a:pt x="0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6" y="7"/>
                    <a:pt x="28" y="0"/>
                    <a:pt x="19" y="0"/>
                  </a:cubicBezTo>
                </a:path>
              </a:pathLst>
            </a:custGeom>
            <a:solidFill>
              <a:srgbClr val="D0DD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2" name="Freeform 30910"/>
            <p:cNvSpPr>
              <a:spLocks noEditPoints="1"/>
            </p:cNvSpPr>
            <p:nvPr/>
          </p:nvSpPr>
          <p:spPr bwMode="auto">
            <a:xfrm>
              <a:off x="2572" y="1252"/>
              <a:ext cx="50" cy="9"/>
            </a:xfrm>
            <a:custGeom>
              <a:avLst/>
              <a:gdLst>
                <a:gd name="T0" fmla="*/ 0 w 38"/>
                <a:gd name="T1" fmla="*/ 0 h 7"/>
                <a:gd name="T2" fmla="*/ 0 w 38"/>
                <a:gd name="T3" fmla="*/ 0 h 7"/>
                <a:gd name="T4" fmla="*/ 0 w 38"/>
                <a:gd name="T5" fmla="*/ 3 h 7"/>
                <a:gd name="T6" fmla="*/ 0 w 38"/>
                <a:gd name="T7" fmla="*/ 0 h 7"/>
                <a:gd name="T8" fmla="*/ 50 w 38"/>
                <a:gd name="T9" fmla="*/ 0 h 7"/>
                <a:gd name="T10" fmla="*/ 50 w 38"/>
                <a:gd name="T11" fmla="*/ 0 h 7"/>
                <a:gd name="T12" fmla="*/ 50 w 38"/>
                <a:gd name="T13" fmla="*/ 4 h 7"/>
                <a:gd name="T14" fmla="*/ 0 w 38"/>
                <a:gd name="T15" fmla="*/ 4 h 7"/>
                <a:gd name="T16" fmla="*/ 0 w 38"/>
                <a:gd name="T17" fmla="*/ 4 h 7"/>
                <a:gd name="T18" fmla="*/ 0 w 38"/>
                <a:gd name="T19" fmla="*/ 9 h 7"/>
                <a:gd name="T20" fmla="*/ 50 w 38"/>
                <a:gd name="T21" fmla="*/ 9 h 7"/>
                <a:gd name="T22" fmla="*/ 50 w 38"/>
                <a:gd name="T23" fmla="*/ 0 h 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38" h="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38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0"/>
                    <a:pt x="38" y="0"/>
                    <a:pt x="38" y="0"/>
                  </a:cubicBezTo>
                </a:path>
              </a:pathLst>
            </a:custGeom>
            <a:solidFill>
              <a:srgbClr val="D0C8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3" name="Freeform 30911"/>
            <p:cNvSpPr>
              <a:spLocks/>
            </p:cNvSpPr>
            <p:nvPr/>
          </p:nvSpPr>
          <p:spPr bwMode="auto">
            <a:xfrm>
              <a:off x="2572" y="1252"/>
              <a:ext cx="50" cy="4"/>
            </a:xfrm>
            <a:custGeom>
              <a:avLst/>
              <a:gdLst>
                <a:gd name="T0" fmla="*/ 50 w 38"/>
                <a:gd name="T1" fmla="*/ 0 h 3"/>
                <a:gd name="T2" fmla="*/ 0 w 38"/>
                <a:gd name="T3" fmla="*/ 0 h 3"/>
                <a:gd name="T4" fmla="*/ 0 w 38"/>
                <a:gd name="T5" fmla="*/ 3 h 3"/>
                <a:gd name="T6" fmla="*/ 0 w 38"/>
                <a:gd name="T7" fmla="*/ 4 h 3"/>
                <a:gd name="T8" fmla="*/ 50 w 38"/>
                <a:gd name="T9" fmla="*/ 4 h 3"/>
                <a:gd name="T10" fmla="*/ 50 w 38"/>
                <a:gd name="T11" fmla="*/ 0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8" h="3">
                  <a:moveTo>
                    <a:pt x="3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2"/>
                    <a:pt x="38" y="1"/>
                    <a:pt x="38" y="0"/>
                  </a:cubicBezTo>
                </a:path>
              </a:pathLst>
            </a:custGeom>
            <a:solidFill>
              <a:srgbClr val="CECB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4" name="Rectangle 30921"/>
            <p:cNvSpPr>
              <a:spLocks noChangeArrowheads="1"/>
            </p:cNvSpPr>
            <p:nvPr/>
          </p:nvSpPr>
          <p:spPr bwMode="auto">
            <a:xfrm>
              <a:off x="2705" y="1855"/>
              <a:ext cx="93" cy="88"/>
            </a:xfrm>
            <a:prstGeom prst="rect">
              <a:avLst/>
            </a:prstGeom>
            <a:solidFill>
              <a:srgbClr val="F5A4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5" name="Rectangle 30922"/>
            <p:cNvSpPr>
              <a:spLocks noChangeArrowheads="1"/>
            </p:cNvSpPr>
            <p:nvPr/>
          </p:nvSpPr>
          <p:spPr bwMode="auto">
            <a:xfrm>
              <a:off x="2610" y="1855"/>
              <a:ext cx="95" cy="88"/>
            </a:xfrm>
            <a:prstGeom prst="rect">
              <a:avLst/>
            </a:pr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56" name="Group 30930"/>
          <p:cNvGrpSpPr>
            <a:grpSpLocks/>
          </p:cNvGrpSpPr>
          <p:nvPr userDrawn="1"/>
        </p:nvGrpSpPr>
        <p:grpSpPr bwMode="auto">
          <a:xfrm>
            <a:off x="6553201" y="2655359"/>
            <a:ext cx="4559300" cy="4176184"/>
            <a:chOff x="658" y="294"/>
            <a:chExt cx="1973" cy="1807"/>
          </a:xfrm>
        </p:grpSpPr>
        <p:sp>
          <p:nvSpPr>
            <p:cNvPr id="157" name="Oval 30929"/>
            <p:cNvSpPr>
              <a:spLocks noChangeArrowheads="1"/>
            </p:cNvSpPr>
            <p:nvPr/>
          </p:nvSpPr>
          <p:spPr bwMode="auto">
            <a:xfrm>
              <a:off x="2037" y="355"/>
              <a:ext cx="499" cy="499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58" name="Freeform 30901"/>
            <p:cNvSpPr>
              <a:spLocks/>
            </p:cNvSpPr>
            <p:nvPr/>
          </p:nvSpPr>
          <p:spPr bwMode="auto">
            <a:xfrm>
              <a:off x="1586" y="771"/>
              <a:ext cx="216" cy="116"/>
            </a:xfrm>
            <a:custGeom>
              <a:avLst/>
              <a:gdLst>
                <a:gd name="T0" fmla="*/ 205 w 163"/>
                <a:gd name="T1" fmla="*/ 103 h 87"/>
                <a:gd name="T2" fmla="*/ 205 w 163"/>
                <a:gd name="T3" fmla="*/ 103 h 87"/>
                <a:gd name="T4" fmla="*/ 183 w 163"/>
                <a:gd name="T5" fmla="*/ 116 h 87"/>
                <a:gd name="T6" fmla="*/ 0 w 163"/>
                <a:gd name="T7" fmla="*/ 59 h 87"/>
                <a:gd name="T8" fmla="*/ 49 w 163"/>
                <a:gd name="T9" fmla="*/ 0 h 87"/>
                <a:gd name="T10" fmla="*/ 183 w 163"/>
                <a:gd name="T11" fmla="*/ 61 h 87"/>
                <a:gd name="T12" fmla="*/ 205 w 163"/>
                <a:gd name="T13" fmla="*/ 103 h 8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3" h="87">
                  <a:moveTo>
                    <a:pt x="155" y="77"/>
                  </a:moveTo>
                  <a:cubicBezTo>
                    <a:pt x="155" y="77"/>
                    <a:pt x="155" y="77"/>
                    <a:pt x="155" y="77"/>
                  </a:cubicBezTo>
                  <a:cubicBezTo>
                    <a:pt x="151" y="83"/>
                    <a:pt x="145" y="87"/>
                    <a:pt x="138" y="87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38" y="46"/>
                    <a:pt x="138" y="46"/>
                    <a:pt x="138" y="46"/>
                  </a:cubicBezTo>
                  <a:cubicBezTo>
                    <a:pt x="154" y="46"/>
                    <a:pt x="163" y="63"/>
                    <a:pt x="155" y="77"/>
                  </a:cubicBezTo>
                  <a:close/>
                </a:path>
              </a:pathLst>
            </a:custGeom>
            <a:solidFill>
              <a:srgbClr val="F5A4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59" name="Freeform 30902"/>
            <p:cNvSpPr>
              <a:spLocks/>
            </p:cNvSpPr>
            <p:nvPr/>
          </p:nvSpPr>
          <p:spPr bwMode="auto">
            <a:xfrm>
              <a:off x="1639" y="749"/>
              <a:ext cx="210" cy="79"/>
            </a:xfrm>
            <a:custGeom>
              <a:avLst/>
              <a:gdLst>
                <a:gd name="T0" fmla="*/ 206 w 158"/>
                <a:gd name="T1" fmla="*/ 37 h 59"/>
                <a:gd name="T2" fmla="*/ 206 w 158"/>
                <a:gd name="T3" fmla="*/ 37 h 59"/>
                <a:gd name="T4" fmla="*/ 191 w 158"/>
                <a:gd name="T5" fmla="*/ 58 h 59"/>
                <a:gd name="T6" fmla="*/ 0 w 158"/>
                <a:gd name="T7" fmla="*/ 79 h 59"/>
                <a:gd name="T8" fmla="*/ 23 w 158"/>
                <a:gd name="T9" fmla="*/ 5 h 59"/>
                <a:gd name="T10" fmla="*/ 169 w 158"/>
                <a:gd name="T11" fmla="*/ 8 h 59"/>
                <a:gd name="T12" fmla="*/ 206 w 158"/>
                <a:gd name="T13" fmla="*/ 37 h 5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58" h="59">
                  <a:moveTo>
                    <a:pt x="155" y="28"/>
                  </a:moveTo>
                  <a:cubicBezTo>
                    <a:pt x="155" y="28"/>
                    <a:pt x="155" y="28"/>
                    <a:pt x="155" y="28"/>
                  </a:cubicBezTo>
                  <a:cubicBezTo>
                    <a:pt x="154" y="34"/>
                    <a:pt x="150" y="40"/>
                    <a:pt x="144" y="43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27" y="6"/>
                    <a:pt x="127" y="6"/>
                    <a:pt x="127" y="6"/>
                  </a:cubicBezTo>
                  <a:cubicBezTo>
                    <a:pt x="142" y="0"/>
                    <a:pt x="158" y="12"/>
                    <a:pt x="155" y="28"/>
                  </a:cubicBezTo>
                  <a:close/>
                </a:path>
              </a:pathLst>
            </a:custGeom>
            <a:solidFill>
              <a:srgbClr val="F5A4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0" name="Freeform 30903"/>
            <p:cNvSpPr>
              <a:spLocks/>
            </p:cNvSpPr>
            <p:nvPr/>
          </p:nvSpPr>
          <p:spPr bwMode="auto">
            <a:xfrm>
              <a:off x="1721" y="693"/>
              <a:ext cx="384" cy="259"/>
            </a:xfrm>
            <a:custGeom>
              <a:avLst/>
              <a:gdLst>
                <a:gd name="T0" fmla="*/ 35 w 682"/>
                <a:gd name="T1" fmla="*/ 259 h 460"/>
                <a:gd name="T2" fmla="*/ 0 w 682"/>
                <a:gd name="T3" fmla="*/ 194 h 460"/>
                <a:gd name="T4" fmla="*/ 348 w 682"/>
                <a:gd name="T5" fmla="*/ 0 h 460"/>
                <a:gd name="T6" fmla="*/ 384 w 682"/>
                <a:gd name="T7" fmla="*/ 65 h 460"/>
                <a:gd name="T8" fmla="*/ 35 w 682"/>
                <a:gd name="T9" fmla="*/ 259 h 46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82" h="460">
                  <a:moveTo>
                    <a:pt x="63" y="460"/>
                  </a:moveTo>
                  <a:lnTo>
                    <a:pt x="0" y="345"/>
                  </a:lnTo>
                  <a:lnTo>
                    <a:pt x="618" y="0"/>
                  </a:lnTo>
                  <a:lnTo>
                    <a:pt x="682" y="115"/>
                  </a:lnTo>
                  <a:lnTo>
                    <a:pt x="63" y="460"/>
                  </a:lnTo>
                  <a:close/>
                </a:path>
              </a:pathLst>
            </a:custGeom>
            <a:solidFill>
              <a:srgbClr val="5A6C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1" name="Freeform 30904"/>
            <p:cNvSpPr>
              <a:spLocks/>
            </p:cNvSpPr>
            <p:nvPr/>
          </p:nvSpPr>
          <p:spPr bwMode="auto">
            <a:xfrm>
              <a:off x="1721" y="693"/>
              <a:ext cx="384" cy="259"/>
            </a:xfrm>
            <a:custGeom>
              <a:avLst/>
              <a:gdLst>
                <a:gd name="T0" fmla="*/ 35 w 682"/>
                <a:gd name="T1" fmla="*/ 259 h 460"/>
                <a:gd name="T2" fmla="*/ 0 w 682"/>
                <a:gd name="T3" fmla="*/ 194 h 460"/>
                <a:gd name="T4" fmla="*/ 348 w 682"/>
                <a:gd name="T5" fmla="*/ 0 h 460"/>
                <a:gd name="T6" fmla="*/ 384 w 682"/>
                <a:gd name="T7" fmla="*/ 65 h 460"/>
                <a:gd name="T8" fmla="*/ 35 w 682"/>
                <a:gd name="T9" fmla="*/ 259 h 46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82" h="460">
                  <a:moveTo>
                    <a:pt x="63" y="460"/>
                  </a:moveTo>
                  <a:lnTo>
                    <a:pt x="0" y="345"/>
                  </a:lnTo>
                  <a:lnTo>
                    <a:pt x="618" y="0"/>
                  </a:lnTo>
                  <a:lnTo>
                    <a:pt x="682" y="115"/>
                  </a:lnTo>
                  <a:lnTo>
                    <a:pt x="63" y="46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2" name="Freeform 30905"/>
            <p:cNvSpPr>
              <a:spLocks/>
            </p:cNvSpPr>
            <p:nvPr/>
          </p:nvSpPr>
          <p:spPr bwMode="auto">
            <a:xfrm>
              <a:off x="1721" y="693"/>
              <a:ext cx="368" cy="227"/>
            </a:xfrm>
            <a:custGeom>
              <a:avLst/>
              <a:gdLst>
                <a:gd name="T0" fmla="*/ 17 w 652"/>
                <a:gd name="T1" fmla="*/ 227 h 404"/>
                <a:gd name="T2" fmla="*/ 0 w 652"/>
                <a:gd name="T3" fmla="*/ 194 h 404"/>
                <a:gd name="T4" fmla="*/ 349 w 652"/>
                <a:gd name="T5" fmla="*/ 0 h 404"/>
                <a:gd name="T6" fmla="*/ 368 w 652"/>
                <a:gd name="T7" fmla="*/ 33 h 404"/>
                <a:gd name="T8" fmla="*/ 17 w 652"/>
                <a:gd name="T9" fmla="*/ 227 h 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52" h="404">
                  <a:moveTo>
                    <a:pt x="30" y="404"/>
                  </a:moveTo>
                  <a:lnTo>
                    <a:pt x="0" y="345"/>
                  </a:lnTo>
                  <a:lnTo>
                    <a:pt x="618" y="0"/>
                  </a:lnTo>
                  <a:lnTo>
                    <a:pt x="652" y="59"/>
                  </a:lnTo>
                  <a:lnTo>
                    <a:pt x="30" y="404"/>
                  </a:lnTo>
                  <a:close/>
                </a:path>
              </a:pathLst>
            </a:custGeom>
            <a:solidFill>
              <a:srgbClr val="5A6C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3" name="Freeform 30906"/>
            <p:cNvSpPr>
              <a:spLocks/>
            </p:cNvSpPr>
            <p:nvPr/>
          </p:nvSpPr>
          <p:spPr bwMode="auto">
            <a:xfrm>
              <a:off x="1721" y="693"/>
              <a:ext cx="368" cy="227"/>
            </a:xfrm>
            <a:custGeom>
              <a:avLst/>
              <a:gdLst>
                <a:gd name="T0" fmla="*/ 17 w 652"/>
                <a:gd name="T1" fmla="*/ 227 h 404"/>
                <a:gd name="T2" fmla="*/ 0 w 652"/>
                <a:gd name="T3" fmla="*/ 194 h 404"/>
                <a:gd name="T4" fmla="*/ 349 w 652"/>
                <a:gd name="T5" fmla="*/ 0 h 404"/>
                <a:gd name="T6" fmla="*/ 368 w 652"/>
                <a:gd name="T7" fmla="*/ 33 h 404"/>
                <a:gd name="T8" fmla="*/ 17 w 652"/>
                <a:gd name="T9" fmla="*/ 227 h 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52" h="404">
                  <a:moveTo>
                    <a:pt x="30" y="404"/>
                  </a:moveTo>
                  <a:lnTo>
                    <a:pt x="0" y="345"/>
                  </a:lnTo>
                  <a:lnTo>
                    <a:pt x="618" y="0"/>
                  </a:lnTo>
                  <a:lnTo>
                    <a:pt x="652" y="59"/>
                  </a:lnTo>
                  <a:lnTo>
                    <a:pt x="30" y="40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4" name="Freeform 30912"/>
            <p:cNvSpPr>
              <a:spLocks/>
            </p:cNvSpPr>
            <p:nvPr/>
          </p:nvSpPr>
          <p:spPr bwMode="auto">
            <a:xfrm>
              <a:off x="2056" y="693"/>
              <a:ext cx="49" cy="81"/>
            </a:xfrm>
            <a:custGeom>
              <a:avLst/>
              <a:gdLst>
                <a:gd name="T0" fmla="*/ 13 w 37"/>
                <a:gd name="T1" fmla="*/ 0 h 61"/>
                <a:gd name="T2" fmla="*/ 32 w 37"/>
                <a:gd name="T3" fmla="*/ 33 h 61"/>
                <a:gd name="T4" fmla="*/ 0 w 37"/>
                <a:gd name="T5" fmla="*/ 49 h 61"/>
                <a:gd name="T6" fmla="*/ 21 w 37"/>
                <a:gd name="T7" fmla="*/ 81 h 61"/>
                <a:gd name="T8" fmla="*/ 49 w 37"/>
                <a:gd name="T9" fmla="*/ 65 h 61"/>
                <a:gd name="T10" fmla="*/ 13 w 37"/>
                <a:gd name="T11" fmla="*/ 0 h 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7" h="61">
                  <a:moveTo>
                    <a:pt x="10" y="0"/>
                  </a:moveTo>
                  <a:cubicBezTo>
                    <a:pt x="24" y="25"/>
                    <a:pt x="24" y="25"/>
                    <a:pt x="24" y="2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5" y="46"/>
                    <a:pt x="11" y="53"/>
                    <a:pt x="16" y="6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7F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5" name="Freeform 30913"/>
            <p:cNvSpPr>
              <a:spLocks/>
            </p:cNvSpPr>
            <p:nvPr/>
          </p:nvSpPr>
          <p:spPr bwMode="auto">
            <a:xfrm>
              <a:off x="2041" y="693"/>
              <a:ext cx="48" cy="49"/>
            </a:xfrm>
            <a:custGeom>
              <a:avLst/>
              <a:gdLst>
                <a:gd name="T0" fmla="*/ 29 w 36"/>
                <a:gd name="T1" fmla="*/ 0 h 37"/>
                <a:gd name="T2" fmla="*/ 0 w 36"/>
                <a:gd name="T3" fmla="*/ 16 h 37"/>
                <a:gd name="T4" fmla="*/ 13 w 36"/>
                <a:gd name="T5" fmla="*/ 44 h 37"/>
                <a:gd name="T6" fmla="*/ 16 w 36"/>
                <a:gd name="T7" fmla="*/ 49 h 37"/>
                <a:gd name="T8" fmla="*/ 48 w 36"/>
                <a:gd name="T9" fmla="*/ 33 h 37"/>
                <a:gd name="T10" fmla="*/ 29 w 36"/>
                <a:gd name="T11" fmla="*/ 0 h 3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6" h="37">
                  <a:moveTo>
                    <a:pt x="22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3" y="19"/>
                    <a:pt x="6" y="26"/>
                    <a:pt x="10" y="33"/>
                  </a:cubicBezTo>
                  <a:cubicBezTo>
                    <a:pt x="11" y="34"/>
                    <a:pt x="12" y="36"/>
                    <a:pt x="12" y="37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7F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6" name="Freeform 30914"/>
            <p:cNvSpPr>
              <a:spLocks noEditPoints="1"/>
            </p:cNvSpPr>
            <p:nvPr/>
          </p:nvSpPr>
          <p:spPr bwMode="auto">
            <a:xfrm>
              <a:off x="1942" y="294"/>
              <a:ext cx="689" cy="624"/>
            </a:xfrm>
            <a:custGeom>
              <a:avLst/>
              <a:gdLst>
                <a:gd name="T0" fmla="*/ 262 w 518"/>
                <a:gd name="T1" fmla="*/ 601 h 469"/>
                <a:gd name="T2" fmla="*/ 81 w 518"/>
                <a:gd name="T3" fmla="*/ 459 h 469"/>
                <a:gd name="T4" fmla="*/ 198 w 518"/>
                <a:gd name="T5" fmla="*/ 49 h 469"/>
                <a:gd name="T6" fmla="*/ 427 w 518"/>
                <a:gd name="T7" fmla="*/ 23 h 469"/>
                <a:gd name="T8" fmla="*/ 608 w 518"/>
                <a:gd name="T9" fmla="*/ 165 h 469"/>
                <a:gd name="T10" fmla="*/ 491 w 518"/>
                <a:gd name="T11" fmla="*/ 575 h 469"/>
                <a:gd name="T12" fmla="*/ 262 w 518"/>
                <a:gd name="T13" fmla="*/ 601 h 469"/>
                <a:gd name="T14" fmla="*/ 408 w 518"/>
                <a:gd name="T15" fmla="*/ 89 h 469"/>
                <a:gd name="T16" fmla="*/ 231 w 518"/>
                <a:gd name="T17" fmla="*/ 109 h 469"/>
                <a:gd name="T18" fmla="*/ 142 w 518"/>
                <a:gd name="T19" fmla="*/ 424 h 469"/>
                <a:gd name="T20" fmla="*/ 281 w 518"/>
                <a:gd name="T21" fmla="*/ 535 h 469"/>
                <a:gd name="T22" fmla="*/ 458 w 518"/>
                <a:gd name="T23" fmla="*/ 515 h 469"/>
                <a:gd name="T24" fmla="*/ 548 w 518"/>
                <a:gd name="T25" fmla="*/ 200 h 469"/>
                <a:gd name="T26" fmla="*/ 408 w 518"/>
                <a:gd name="T27" fmla="*/ 89 h 469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18" h="469">
                  <a:moveTo>
                    <a:pt x="197" y="452"/>
                  </a:moveTo>
                  <a:cubicBezTo>
                    <a:pt x="139" y="436"/>
                    <a:pt x="91" y="397"/>
                    <a:pt x="61" y="345"/>
                  </a:cubicBezTo>
                  <a:cubicBezTo>
                    <a:pt x="0" y="235"/>
                    <a:pt x="40" y="97"/>
                    <a:pt x="149" y="37"/>
                  </a:cubicBezTo>
                  <a:cubicBezTo>
                    <a:pt x="202" y="7"/>
                    <a:pt x="263" y="0"/>
                    <a:pt x="321" y="17"/>
                  </a:cubicBezTo>
                  <a:cubicBezTo>
                    <a:pt x="379" y="33"/>
                    <a:pt x="428" y="71"/>
                    <a:pt x="457" y="124"/>
                  </a:cubicBezTo>
                  <a:cubicBezTo>
                    <a:pt x="518" y="234"/>
                    <a:pt x="478" y="372"/>
                    <a:pt x="369" y="432"/>
                  </a:cubicBezTo>
                  <a:cubicBezTo>
                    <a:pt x="316" y="462"/>
                    <a:pt x="255" y="469"/>
                    <a:pt x="197" y="452"/>
                  </a:cubicBezTo>
                  <a:close/>
                  <a:moveTo>
                    <a:pt x="307" y="67"/>
                  </a:moveTo>
                  <a:cubicBezTo>
                    <a:pt x="262" y="54"/>
                    <a:pt x="215" y="59"/>
                    <a:pt x="174" y="82"/>
                  </a:cubicBezTo>
                  <a:cubicBezTo>
                    <a:pt x="90" y="129"/>
                    <a:pt x="60" y="235"/>
                    <a:pt x="107" y="319"/>
                  </a:cubicBezTo>
                  <a:cubicBezTo>
                    <a:pt x="129" y="360"/>
                    <a:pt x="166" y="390"/>
                    <a:pt x="211" y="402"/>
                  </a:cubicBezTo>
                  <a:cubicBezTo>
                    <a:pt x="256" y="415"/>
                    <a:pt x="303" y="410"/>
                    <a:pt x="344" y="387"/>
                  </a:cubicBezTo>
                  <a:cubicBezTo>
                    <a:pt x="428" y="340"/>
                    <a:pt x="458" y="234"/>
                    <a:pt x="412" y="150"/>
                  </a:cubicBezTo>
                  <a:cubicBezTo>
                    <a:pt x="389" y="109"/>
                    <a:pt x="352" y="79"/>
                    <a:pt x="307" y="67"/>
                  </a:cubicBezTo>
                  <a:close/>
                </a:path>
              </a:pathLst>
            </a:custGeom>
            <a:solidFill>
              <a:srgbClr val="5A6C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7" name="Freeform 30915"/>
            <p:cNvSpPr>
              <a:spLocks/>
            </p:cNvSpPr>
            <p:nvPr/>
          </p:nvSpPr>
          <p:spPr bwMode="auto">
            <a:xfrm>
              <a:off x="1611" y="735"/>
              <a:ext cx="352" cy="245"/>
            </a:xfrm>
            <a:custGeom>
              <a:avLst/>
              <a:gdLst>
                <a:gd name="T0" fmla="*/ 320 w 265"/>
                <a:gd name="T1" fmla="*/ 0 h 184"/>
                <a:gd name="T2" fmla="*/ 43 w 265"/>
                <a:gd name="T3" fmla="*/ 156 h 184"/>
                <a:gd name="T4" fmla="*/ 17 w 265"/>
                <a:gd name="T5" fmla="*/ 244 h 184"/>
                <a:gd name="T6" fmla="*/ 19 w 265"/>
                <a:gd name="T7" fmla="*/ 245 h 184"/>
                <a:gd name="T8" fmla="*/ 352 w 265"/>
                <a:gd name="T9" fmla="*/ 59 h 184"/>
                <a:gd name="T10" fmla="*/ 320 w 265"/>
                <a:gd name="T11" fmla="*/ 0 h 18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5" h="184">
                  <a:moveTo>
                    <a:pt x="241" y="0"/>
                  </a:moveTo>
                  <a:cubicBezTo>
                    <a:pt x="32" y="117"/>
                    <a:pt x="32" y="117"/>
                    <a:pt x="32" y="117"/>
                  </a:cubicBezTo>
                  <a:cubicBezTo>
                    <a:pt x="9" y="130"/>
                    <a:pt x="0" y="159"/>
                    <a:pt x="13" y="183"/>
                  </a:cubicBezTo>
                  <a:cubicBezTo>
                    <a:pt x="14" y="184"/>
                    <a:pt x="14" y="184"/>
                    <a:pt x="14" y="184"/>
                  </a:cubicBezTo>
                  <a:cubicBezTo>
                    <a:pt x="265" y="44"/>
                    <a:pt x="265" y="44"/>
                    <a:pt x="265" y="44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FF6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8" name="Freeform 30916"/>
            <p:cNvSpPr>
              <a:spLocks/>
            </p:cNvSpPr>
            <p:nvPr/>
          </p:nvSpPr>
          <p:spPr bwMode="auto">
            <a:xfrm>
              <a:off x="1630" y="793"/>
              <a:ext cx="367" cy="231"/>
            </a:xfrm>
            <a:custGeom>
              <a:avLst/>
              <a:gdLst>
                <a:gd name="T0" fmla="*/ 334 w 276"/>
                <a:gd name="T1" fmla="*/ 0 h 173"/>
                <a:gd name="T2" fmla="*/ 0 w 276"/>
                <a:gd name="T3" fmla="*/ 187 h 173"/>
                <a:gd name="T4" fmla="*/ 1 w 276"/>
                <a:gd name="T5" fmla="*/ 188 h 173"/>
                <a:gd name="T6" fmla="*/ 89 w 276"/>
                <a:gd name="T7" fmla="*/ 214 h 173"/>
                <a:gd name="T8" fmla="*/ 367 w 276"/>
                <a:gd name="T9" fmla="*/ 59 h 173"/>
                <a:gd name="T10" fmla="*/ 334 w 276"/>
                <a:gd name="T11" fmla="*/ 0 h 17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76" h="173">
                  <a:moveTo>
                    <a:pt x="251" y="0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1" y="141"/>
                    <a:pt x="1" y="141"/>
                    <a:pt x="1" y="141"/>
                  </a:cubicBezTo>
                  <a:cubicBezTo>
                    <a:pt x="14" y="165"/>
                    <a:pt x="43" y="173"/>
                    <a:pt x="67" y="160"/>
                  </a:cubicBezTo>
                  <a:cubicBezTo>
                    <a:pt x="276" y="44"/>
                    <a:pt x="276" y="44"/>
                    <a:pt x="276" y="44"/>
                  </a:cubicBezTo>
                  <a:lnTo>
                    <a:pt x="251" y="0"/>
                  </a:lnTo>
                  <a:close/>
                </a:path>
              </a:pathLst>
            </a:custGeom>
            <a:solidFill>
              <a:srgbClr val="DD2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69" name="Freeform 30917"/>
            <p:cNvSpPr>
              <a:spLocks/>
            </p:cNvSpPr>
            <p:nvPr/>
          </p:nvSpPr>
          <p:spPr bwMode="auto">
            <a:xfrm>
              <a:off x="1399" y="683"/>
              <a:ext cx="528" cy="556"/>
            </a:xfrm>
            <a:custGeom>
              <a:avLst/>
              <a:gdLst>
                <a:gd name="T0" fmla="*/ 152 w 397"/>
                <a:gd name="T1" fmla="*/ 556 h 418"/>
                <a:gd name="T2" fmla="*/ 436 w 397"/>
                <a:gd name="T3" fmla="*/ 370 h 418"/>
                <a:gd name="T4" fmla="*/ 511 w 397"/>
                <a:gd name="T5" fmla="*/ 262 h 418"/>
                <a:gd name="T6" fmla="*/ 484 w 397"/>
                <a:gd name="T7" fmla="*/ 193 h 418"/>
                <a:gd name="T8" fmla="*/ 484 w 397"/>
                <a:gd name="T9" fmla="*/ 193 h 418"/>
                <a:gd name="T10" fmla="*/ 438 w 397"/>
                <a:gd name="T11" fmla="*/ 209 h 418"/>
                <a:gd name="T12" fmla="*/ 380 w 397"/>
                <a:gd name="T13" fmla="*/ 283 h 418"/>
                <a:gd name="T14" fmla="*/ 283 w 397"/>
                <a:gd name="T15" fmla="*/ 307 h 418"/>
                <a:gd name="T16" fmla="*/ 239 w 397"/>
                <a:gd name="T17" fmla="*/ 213 h 418"/>
                <a:gd name="T18" fmla="*/ 253 w 397"/>
                <a:gd name="T19" fmla="*/ 164 h 418"/>
                <a:gd name="T20" fmla="*/ 456 w 397"/>
                <a:gd name="T21" fmla="*/ 77 h 418"/>
                <a:gd name="T22" fmla="*/ 479 w 397"/>
                <a:gd name="T23" fmla="*/ 37 h 418"/>
                <a:gd name="T24" fmla="*/ 428 w 397"/>
                <a:gd name="T25" fmla="*/ 8 h 418"/>
                <a:gd name="T26" fmla="*/ 192 w 397"/>
                <a:gd name="T27" fmla="*/ 100 h 418"/>
                <a:gd name="T28" fmla="*/ 0 w 397"/>
                <a:gd name="T29" fmla="*/ 414 h 418"/>
                <a:gd name="T30" fmla="*/ 152 w 397"/>
                <a:gd name="T31" fmla="*/ 556 h 41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397" h="418">
                  <a:moveTo>
                    <a:pt x="114" y="418"/>
                  </a:moveTo>
                  <a:cubicBezTo>
                    <a:pt x="328" y="278"/>
                    <a:pt x="328" y="278"/>
                    <a:pt x="328" y="278"/>
                  </a:cubicBezTo>
                  <a:cubicBezTo>
                    <a:pt x="384" y="197"/>
                    <a:pt x="384" y="197"/>
                    <a:pt x="384" y="197"/>
                  </a:cubicBezTo>
                  <a:cubicBezTo>
                    <a:pt x="397" y="177"/>
                    <a:pt x="387" y="150"/>
                    <a:pt x="364" y="145"/>
                  </a:cubicBezTo>
                  <a:cubicBezTo>
                    <a:pt x="364" y="145"/>
                    <a:pt x="364" y="145"/>
                    <a:pt x="364" y="145"/>
                  </a:cubicBezTo>
                  <a:cubicBezTo>
                    <a:pt x="351" y="141"/>
                    <a:pt x="337" y="146"/>
                    <a:pt x="329" y="157"/>
                  </a:cubicBezTo>
                  <a:cubicBezTo>
                    <a:pt x="286" y="213"/>
                    <a:pt x="286" y="213"/>
                    <a:pt x="286" y="213"/>
                  </a:cubicBezTo>
                  <a:cubicBezTo>
                    <a:pt x="269" y="235"/>
                    <a:pt x="239" y="242"/>
                    <a:pt x="213" y="231"/>
                  </a:cubicBezTo>
                  <a:cubicBezTo>
                    <a:pt x="186" y="218"/>
                    <a:pt x="172" y="189"/>
                    <a:pt x="180" y="160"/>
                  </a:cubicBezTo>
                  <a:cubicBezTo>
                    <a:pt x="190" y="123"/>
                    <a:pt x="190" y="123"/>
                    <a:pt x="190" y="123"/>
                  </a:cubicBezTo>
                  <a:cubicBezTo>
                    <a:pt x="343" y="58"/>
                    <a:pt x="343" y="58"/>
                    <a:pt x="343" y="58"/>
                  </a:cubicBezTo>
                  <a:cubicBezTo>
                    <a:pt x="355" y="53"/>
                    <a:pt x="362" y="41"/>
                    <a:pt x="360" y="28"/>
                  </a:cubicBezTo>
                  <a:cubicBezTo>
                    <a:pt x="357" y="10"/>
                    <a:pt x="339" y="0"/>
                    <a:pt x="322" y="6"/>
                  </a:cubicBezTo>
                  <a:cubicBezTo>
                    <a:pt x="144" y="75"/>
                    <a:pt x="144" y="75"/>
                    <a:pt x="144" y="75"/>
                  </a:cubicBezTo>
                  <a:cubicBezTo>
                    <a:pt x="0" y="311"/>
                    <a:pt x="0" y="311"/>
                    <a:pt x="0" y="311"/>
                  </a:cubicBezTo>
                  <a:lnTo>
                    <a:pt x="114" y="418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0" name="Freeform 30918"/>
            <p:cNvSpPr>
              <a:spLocks/>
            </p:cNvSpPr>
            <p:nvPr/>
          </p:nvSpPr>
          <p:spPr bwMode="auto">
            <a:xfrm>
              <a:off x="1780" y="871"/>
              <a:ext cx="147" cy="182"/>
            </a:xfrm>
            <a:custGeom>
              <a:avLst/>
              <a:gdLst>
                <a:gd name="T0" fmla="*/ 57 w 111"/>
                <a:gd name="T1" fmla="*/ 21 h 137"/>
                <a:gd name="T2" fmla="*/ 103 w 111"/>
                <a:gd name="T3" fmla="*/ 5 h 137"/>
                <a:gd name="T4" fmla="*/ 103 w 111"/>
                <a:gd name="T5" fmla="*/ 5 h 137"/>
                <a:gd name="T6" fmla="*/ 130 w 111"/>
                <a:gd name="T7" fmla="*/ 74 h 137"/>
                <a:gd name="T8" fmla="*/ 56 w 111"/>
                <a:gd name="T9" fmla="*/ 182 h 137"/>
                <a:gd name="T10" fmla="*/ 0 w 111"/>
                <a:gd name="T11" fmla="*/ 96 h 137"/>
                <a:gd name="T12" fmla="*/ 57 w 111"/>
                <a:gd name="T13" fmla="*/ 21 h 13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11" h="137">
                  <a:moveTo>
                    <a:pt x="43" y="16"/>
                  </a:moveTo>
                  <a:cubicBezTo>
                    <a:pt x="51" y="5"/>
                    <a:pt x="65" y="0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101" y="9"/>
                    <a:pt x="111" y="36"/>
                    <a:pt x="98" y="56"/>
                  </a:cubicBezTo>
                  <a:cubicBezTo>
                    <a:pt x="42" y="137"/>
                    <a:pt x="42" y="137"/>
                    <a:pt x="42" y="137"/>
                  </a:cubicBezTo>
                  <a:cubicBezTo>
                    <a:pt x="0" y="72"/>
                    <a:pt x="0" y="72"/>
                    <a:pt x="0" y="72"/>
                  </a:cubicBezTo>
                  <a:lnTo>
                    <a:pt x="43" y="16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1" name="Freeform 30919"/>
            <p:cNvSpPr>
              <a:spLocks/>
            </p:cNvSpPr>
            <p:nvPr/>
          </p:nvSpPr>
          <p:spPr bwMode="auto">
            <a:xfrm>
              <a:off x="1359" y="1097"/>
              <a:ext cx="192" cy="195"/>
            </a:xfrm>
            <a:custGeom>
              <a:avLst/>
              <a:gdLst>
                <a:gd name="T0" fmla="*/ 192 w 340"/>
                <a:gd name="T1" fmla="*/ 142 h 347"/>
                <a:gd name="T2" fmla="*/ 141 w 340"/>
                <a:gd name="T3" fmla="*/ 195 h 347"/>
                <a:gd name="T4" fmla="*/ 137 w 340"/>
                <a:gd name="T5" fmla="*/ 191 h 347"/>
                <a:gd name="T6" fmla="*/ 0 w 340"/>
                <a:gd name="T7" fmla="*/ 71 h 347"/>
                <a:gd name="T8" fmla="*/ 40 w 340"/>
                <a:gd name="T9" fmla="*/ 0 h 347"/>
                <a:gd name="T10" fmla="*/ 192 w 340"/>
                <a:gd name="T11" fmla="*/ 142 h 34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40" h="347">
                  <a:moveTo>
                    <a:pt x="340" y="253"/>
                  </a:moveTo>
                  <a:lnTo>
                    <a:pt x="250" y="347"/>
                  </a:lnTo>
                  <a:lnTo>
                    <a:pt x="243" y="340"/>
                  </a:lnTo>
                  <a:lnTo>
                    <a:pt x="0" y="127"/>
                  </a:lnTo>
                  <a:lnTo>
                    <a:pt x="71" y="0"/>
                  </a:lnTo>
                  <a:lnTo>
                    <a:pt x="340" y="253"/>
                  </a:lnTo>
                  <a:close/>
                </a:path>
              </a:pathLst>
            </a:custGeom>
            <a:solidFill>
              <a:srgbClr val="FFC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2" name="Freeform 30920"/>
            <p:cNvSpPr>
              <a:spLocks/>
            </p:cNvSpPr>
            <p:nvPr/>
          </p:nvSpPr>
          <p:spPr bwMode="auto">
            <a:xfrm>
              <a:off x="1427" y="1097"/>
              <a:ext cx="341" cy="195"/>
            </a:xfrm>
            <a:custGeom>
              <a:avLst/>
              <a:gdLst>
                <a:gd name="T0" fmla="*/ 130 w 604"/>
                <a:gd name="T1" fmla="*/ 138 h 347"/>
                <a:gd name="T2" fmla="*/ 341 w 604"/>
                <a:gd name="T3" fmla="*/ 0 h 347"/>
                <a:gd name="T4" fmla="*/ 0 w 604"/>
                <a:gd name="T5" fmla="*/ 130 h 347"/>
                <a:gd name="T6" fmla="*/ 73 w 604"/>
                <a:gd name="T7" fmla="*/ 195 h 347"/>
                <a:gd name="T8" fmla="*/ 130 w 604"/>
                <a:gd name="T9" fmla="*/ 138 h 3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04" h="347">
                  <a:moveTo>
                    <a:pt x="231" y="246"/>
                  </a:moveTo>
                  <a:lnTo>
                    <a:pt x="604" y="0"/>
                  </a:lnTo>
                  <a:lnTo>
                    <a:pt x="0" y="231"/>
                  </a:lnTo>
                  <a:lnTo>
                    <a:pt x="129" y="347"/>
                  </a:lnTo>
                  <a:lnTo>
                    <a:pt x="231" y="246"/>
                  </a:lnTo>
                  <a:close/>
                </a:path>
              </a:pathLst>
            </a:custGeom>
            <a:solidFill>
              <a:srgbClr val="F5A4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3" name="Freeform 30923"/>
            <p:cNvSpPr>
              <a:spLocks/>
            </p:cNvSpPr>
            <p:nvPr/>
          </p:nvSpPr>
          <p:spPr bwMode="auto">
            <a:xfrm>
              <a:off x="1399" y="1227"/>
              <a:ext cx="129" cy="121"/>
            </a:xfrm>
            <a:custGeom>
              <a:avLst/>
              <a:gdLst>
                <a:gd name="T0" fmla="*/ 93 w 229"/>
                <a:gd name="T1" fmla="*/ 121 h 215"/>
                <a:gd name="T2" fmla="*/ 0 w 229"/>
                <a:gd name="T3" fmla="*/ 43 h 215"/>
                <a:gd name="T4" fmla="*/ 36 w 229"/>
                <a:gd name="T5" fmla="*/ 0 h 215"/>
                <a:gd name="T6" fmla="*/ 129 w 229"/>
                <a:gd name="T7" fmla="*/ 79 h 215"/>
                <a:gd name="T8" fmla="*/ 93 w 229"/>
                <a:gd name="T9" fmla="*/ 121 h 2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9" h="215">
                  <a:moveTo>
                    <a:pt x="165" y="215"/>
                  </a:moveTo>
                  <a:lnTo>
                    <a:pt x="0" y="76"/>
                  </a:lnTo>
                  <a:lnTo>
                    <a:pt x="64" y="0"/>
                  </a:lnTo>
                  <a:lnTo>
                    <a:pt x="229" y="140"/>
                  </a:lnTo>
                  <a:lnTo>
                    <a:pt x="165" y="215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4" name="Freeform 30924"/>
            <p:cNvSpPr>
              <a:spLocks/>
            </p:cNvSpPr>
            <p:nvPr/>
          </p:nvSpPr>
          <p:spPr bwMode="auto">
            <a:xfrm>
              <a:off x="1306" y="1149"/>
              <a:ext cx="129" cy="121"/>
            </a:xfrm>
            <a:custGeom>
              <a:avLst/>
              <a:gdLst>
                <a:gd name="T0" fmla="*/ 93 w 229"/>
                <a:gd name="T1" fmla="*/ 121 h 215"/>
                <a:gd name="T2" fmla="*/ 0 w 229"/>
                <a:gd name="T3" fmla="*/ 43 h 215"/>
                <a:gd name="T4" fmla="*/ 35 w 229"/>
                <a:gd name="T5" fmla="*/ 0 h 215"/>
                <a:gd name="T6" fmla="*/ 129 w 229"/>
                <a:gd name="T7" fmla="*/ 78 h 215"/>
                <a:gd name="T8" fmla="*/ 93 w 229"/>
                <a:gd name="T9" fmla="*/ 121 h 2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9" h="215">
                  <a:moveTo>
                    <a:pt x="165" y="215"/>
                  </a:moveTo>
                  <a:lnTo>
                    <a:pt x="0" y="76"/>
                  </a:lnTo>
                  <a:lnTo>
                    <a:pt x="63" y="0"/>
                  </a:lnTo>
                  <a:lnTo>
                    <a:pt x="229" y="139"/>
                  </a:lnTo>
                  <a:lnTo>
                    <a:pt x="165" y="2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75" name="Freeform 30925"/>
            <p:cNvSpPr>
              <a:spLocks/>
            </p:cNvSpPr>
            <p:nvPr/>
          </p:nvSpPr>
          <p:spPr bwMode="auto">
            <a:xfrm>
              <a:off x="816" y="1171"/>
              <a:ext cx="692" cy="699"/>
            </a:xfrm>
            <a:custGeom>
              <a:avLst/>
              <a:gdLst>
                <a:gd name="T0" fmla="*/ 475 w 1229"/>
                <a:gd name="T1" fmla="*/ 0 h 1240"/>
                <a:gd name="T2" fmla="*/ 0 w 1229"/>
                <a:gd name="T3" fmla="*/ 699 h 1240"/>
                <a:gd name="T4" fmla="*/ 692 w 1229"/>
                <a:gd name="T5" fmla="*/ 185 h 1240"/>
                <a:gd name="T6" fmla="*/ 475 w 1229"/>
                <a:gd name="T7" fmla="*/ 0 h 124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29" h="1240">
                  <a:moveTo>
                    <a:pt x="844" y="0"/>
                  </a:moveTo>
                  <a:lnTo>
                    <a:pt x="0" y="1240"/>
                  </a:lnTo>
                  <a:lnTo>
                    <a:pt x="1229" y="328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cs typeface="+mn-ea"/>
                <a:sym typeface="+mn-lt"/>
              </a:endParaRPr>
            </a:p>
          </p:txBody>
        </p:sp>
        <p:sp>
          <p:nvSpPr>
            <p:cNvPr id="176" name="Freeform 30926"/>
            <p:cNvSpPr>
              <a:spLocks/>
            </p:cNvSpPr>
            <p:nvPr/>
          </p:nvSpPr>
          <p:spPr bwMode="auto">
            <a:xfrm>
              <a:off x="658" y="1356"/>
              <a:ext cx="877" cy="745"/>
            </a:xfrm>
            <a:custGeom>
              <a:avLst/>
              <a:gdLst>
                <a:gd name="T0" fmla="*/ 158 w 1557"/>
                <a:gd name="T1" fmla="*/ 514 h 1323"/>
                <a:gd name="T2" fmla="*/ 0 w 1557"/>
                <a:gd name="T3" fmla="*/ 745 h 1323"/>
                <a:gd name="T4" fmla="*/ 389 w 1557"/>
                <a:gd name="T5" fmla="*/ 733 h 1323"/>
                <a:gd name="T6" fmla="*/ 877 w 1557"/>
                <a:gd name="T7" fmla="*/ 23 h 1323"/>
                <a:gd name="T8" fmla="*/ 851 w 1557"/>
                <a:gd name="T9" fmla="*/ 0 h 1323"/>
                <a:gd name="T10" fmla="*/ 158 w 1557"/>
                <a:gd name="T11" fmla="*/ 514 h 13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557" h="1323">
                  <a:moveTo>
                    <a:pt x="281" y="912"/>
                  </a:moveTo>
                  <a:lnTo>
                    <a:pt x="0" y="1323"/>
                  </a:lnTo>
                  <a:lnTo>
                    <a:pt x="690" y="1302"/>
                  </a:lnTo>
                  <a:lnTo>
                    <a:pt x="1557" y="41"/>
                  </a:lnTo>
                  <a:lnTo>
                    <a:pt x="1510" y="0"/>
                  </a:lnTo>
                  <a:lnTo>
                    <a:pt x="281" y="91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cs typeface="+mn-ea"/>
                <a:sym typeface="+mn-lt"/>
              </a:endParaRPr>
            </a:p>
          </p:txBody>
        </p:sp>
      </p:grpSp>
      <p:sp>
        <p:nvSpPr>
          <p:cNvPr id="177" name="Rectangle 40985"/>
          <p:cNvSpPr>
            <a:spLocks noChangeArrowheads="1"/>
          </p:cNvSpPr>
          <p:nvPr userDrawn="1"/>
        </p:nvSpPr>
        <p:spPr bwMode="auto">
          <a:xfrm>
            <a:off x="0" y="6118226"/>
            <a:ext cx="12192000" cy="73871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/>
        </p:spPr>
        <p:txBody>
          <a:bodyPr wrap="none" anchor="ctr"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eaLnBrk="1" hangingPunct="1"/>
            <a:endParaRPr lang="zh-CN" altLang="en-US" sz="160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78" name="Group 40993"/>
          <p:cNvGrpSpPr>
            <a:grpSpLocks/>
          </p:cNvGrpSpPr>
          <p:nvPr userDrawn="1"/>
        </p:nvGrpSpPr>
        <p:grpSpPr bwMode="auto">
          <a:xfrm>
            <a:off x="431801" y="451910"/>
            <a:ext cx="3181351" cy="524933"/>
            <a:chOff x="0" y="236"/>
            <a:chExt cx="1934" cy="319"/>
          </a:xfrm>
        </p:grpSpPr>
        <p:sp>
          <p:nvSpPr>
            <p:cNvPr id="179" name="Rectangle 40989"/>
            <p:cNvSpPr>
              <a:spLocks noChangeArrowheads="1"/>
            </p:cNvSpPr>
            <p:nvPr/>
          </p:nvSpPr>
          <p:spPr bwMode="auto">
            <a:xfrm>
              <a:off x="0" y="236"/>
              <a:ext cx="1934" cy="31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0" name="Rectangle 40990"/>
            <p:cNvSpPr>
              <a:spLocks noChangeArrowheads="1"/>
            </p:cNvSpPr>
            <p:nvPr/>
          </p:nvSpPr>
          <p:spPr bwMode="auto">
            <a:xfrm>
              <a:off x="1495" y="236"/>
              <a:ext cx="439" cy="3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 sz="16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81" name="Freeform 40991"/>
            <p:cNvSpPr>
              <a:spLocks noEditPoints="1"/>
            </p:cNvSpPr>
            <p:nvPr/>
          </p:nvSpPr>
          <p:spPr bwMode="auto">
            <a:xfrm>
              <a:off x="1618" y="310"/>
              <a:ext cx="148" cy="146"/>
            </a:xfrm>
            <a:custGeom>
              <a:avLst/>
              <a:gdLst>
                <a:gd name="T0" fmla="*/ 21 w 63"/>
                <a:gd name="T1" fmla="*/ 125 h 62"/>
                <a:gd name="T2" fmla="*/ 0 w 63"/>
                <a:gd name="T3" fmla="*/ 73 h 62"/>
                <a:gd name="T4" fmla="*/ 21 w 63"/>
                <a:gd name="T5" fmla="*/ 21 h 62"/>
                <a:gd name="T6" fmla="*/ 75 w 63"/>
                <a:gd name="T7" fmla="*/ 0 h 62"/>
                <a:gd name="T8" fmla="*/ 127 w 63"/>
                <a:gd name="T9" fmla="*/ 21 h 62"/>
                <a:gd name="T10" fmla="*/ 148 w 63"/>
                <a:gd name="T11" fmla="*/ 73 h 62"/>
                <a:gd name="T12" fmla="*/ 127 w 63"/>
                <a:gd name="T13" fmla="*/ 125 h 62"/>
                <a:gd name="T14" fmla="*/ 75 w 63"/>
                <a:gd name="T15" fmla="*/ 146 h 62"/>
                <a:gd name="T16" fmla="*/ 21 w 63"/>
                <a:gd name="T17" fmla="*/ 125 h 62"/>
                <a:gd name="T18" fmla="*/ 42 w 63"/>
                <a:gd name="T19" fmla="*/ 42 h 62"/>
                <a:gd name="T20" fmla="*/ 28 w 63"/>
                <a:gd name="T21" fmla="*/ 73 h 62"/>
                <a:gd name="T22" fmla="*/ 42 w 63"/>
                <a:gd name="T23" fmla="*/ 104 h 62"/>
                <a:gd name="T24" fmla="*/ 75 w 63"/>
                <a:gd name="T25" fmla="*/ 118 h 62"/>
                <a:gd name="T26" fmla="*/ 106 w 63"/>
                <a:gd name="T27" fmla="*/ 104 h 62"/>
                <a:gd name="T28" fmla="*/ 120 w 63"/>
                <a:gd name="T29" fmla="*/ 73 h 62"/>
                <a:gd name="T30" fmla="*/ 106 w 63"/>
                <a:gd name="T31" fmla="*/ 42 h 62"/>
                <a:gd name="T32" fmla="*/ 75 w 63"/>
                <a:gd name="T33" fmla="*/ 31 h 62"/>
                <a:gd name="T34" fmla="*/ 42 w 63"/>
                <a:gd name="T35" fmla="*/ 42 h 6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63" h="62">
                  <a:moveTo>
                    <a:pt x="9" y="53"/>
                  </a:moveTo>
                  <a:cubicBezTo>
                    <a:pt x="3" y="47"/>
                    <a:pt x="0" y="40"/>
                    <a:pt x="0" y="31"/>
                  </a:cubicBezTo>
                  <a:cubicBezTo>
                    <a:pt x="0" y="23"/>
                    <a:pt x="3" y="15"/>
                    <a:pt x="9" y="9"/>
                  </a:cubicBezTo>
                  <a:cubicBezTo>
                    <a:pt x="15" y="4"/>
                    <a:pt x="23" y="0"/>
                    <a:pt x="32" y="0"/>
                  </a:cubicBezTo>
                  <a:cubicBezTo>
                    <a:pt x="40" y="0"/>
                    <a:pt x="48" y="4"/>
                    <a:pt x="54" y="9"/>
                  </a:cubicBezTo>
                  <a:cubicBezTo>
                    <a:pt x="60" y="15"/>
                    <a:pt x="63" y="23"/>
                    <a:pt x="63" y="31"/>
                  </a:cubicBezTo>
                  <a:cubicBezTo>
                    <a:pt x="63" y="40"/>
                    <a:pt x="60" y="47"/>
                    <a:pt x="54" y="53"/>
                  </a:cubicBezTo>
                  <a:cubicBezTo>
                    <a:pt x="48" y="59"/>
                    <a:pt x="40" y="62"/>
                    <a:pt x="32" y="62"/>
                  </a:cubicBezTo>
                  <a:cubicBezTo>
                    <a:pt x="23" y="62"/>
                    <a:pt x="15" y="59"/>
                    <a:pt x="9" y="53"/>
                  </a:cubicBezTo>
                  <a:close/>
                  <a:moveTo>
                    <a:pt x="18" y="18"/>
                  </a:moveTo>
                  <a:cubicBezTo>
                    <a:pt x="14" y="22"/>
                    <a:pt x="12" y="26"/>
                    <a:pt x="12" y="31"/>
                  </a:cubicBezTo>
                  <a:cubicBezTo>
                    <a:pt x="12" y="36"/>
                    <a:pt x="14" y="41"/>
                    <a:pt x="18" y="44"/>
                  </a:cubicBezTo>
                  <a:cubicBezTo>
                    <a:pt x="22" y="48"/>
                    <a:pt x="27" y="50"/>
                    <a:pt x="32" y="50"/>
                  </a:cubicBezTo>
                  <a:cubicBezTo>
                    <a:pt x="37" y="50"/>
                    <a:pt x="42" y="48"/>
                    <a:pt x="45" y="44"/>
                  </a:cubicBezTo>
                  <a:cubicBezTo>
                    <a:pt x="49" y="41"/>
                    <a:pt x="51" y="36"/>
                    <a:pt x="51" y="31"/>
                  </a:cubicBezTo>
                  <a:cubicBezTo>
                    <a:pt x="51" y="26"/>
                    <a:pt x="49" y="22"/>
                    <a:pt x="45" y="18"/>
                  </a:cubicBezTo>
                  <a:cubicBezTo>
                    <a:pt x="42" y="15"/>
                    <a:pt x="37" y="13"/>
                    <a:pt x="32" y="13"/>
                  </a:cubicBezTo>
                  <a:cubicBezTo>
                    <a:pt x="27" y="13"/>
                    <a:pt x="22" y="15"/>
                    <a:pt x="18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  <p:sp>
          <p:nvSpPr>
            <p:cNvPr id="182" name="Freeform 40992"/>
            <p:cNvSpPr>
              <a:spLocks/>
            </p:cNvSpPr>
            <p:nvPr/>
          </p:nvSpPr>
          <p:spPr bwMode="auto">
            <a:xfrm>
              <a:off x="1722" y="411"/>
              <a:ext cx="92" cy="92"/>
            </a:xfrm>
            <a:custGeom>
              <a:avLst/>
              <a:gdLst>
                <a:gd name="T0" fmla="*/ 85 w 39"/>
                <a:gd name="T1" fmla="*/ 85 h 39"/>
                <a:gd name="T2" fmla="*/ 85 w 39"/>
                <a:gd name="T3" fmla="*/ 83 h 39"/>
                <a:gd name="T4" fmla="*/ 85 w 39"/>
                <a:gd name="T5" fmla="*/ 57 h 39"/>
                <a:gd name="T6" fmla="*/ 26 w 39"/>
                <a:gd name="T7" fmla="*/ 0 h 39"/>
                <a:gd name="T8" fmla="*/ 0 w 39"/>
                <a:gd name="T9" fmla="*/ 26 h 39"/>
                <a:gd name="T10" fmla="*/ 59 w 39"/>
                <a:gd name="T11" fmla="*/ 85 h 39"/>
                <a:gd name="T12" fmla="*/ 85 w 39"/>
                <a:gd name="T13" fmla="*/ 85 h 3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9" h="39">
                  <a:moveTo>
                    <a:pt x="36" y="36"/>
                  </a:moveTo>
                  <a:cubicBezTo>
                    <a:pt x="36" y="35"/>
                    <a:pt x="36" y="35"/>
                    <a:pt x="36" y="35"/>
                  </a:cubicBezTo>
                  <a:cubicBezTo>
                    <a:pt x="39" y="32"/>
                    <a:pt x="39" y="27"/>
                    <a:pt x="36" y="2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8" y="39"/>
                    <a:pt x="33" y="39"/>
                    <a:pt x="36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400">
                <a:cs typeface="+mn-ea"/>
                <a:sym typeface="+mn-lt"/>
              </a:endParaRPr>
            </a:p>
          </p:txBody>
        </p:sp>
      </p:grpSp>
      <p:sp>
        <p:nvSpPr>
          <p:cNvPr id="183" name="文本占位符 188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0" y="506627"/>
            <a:ext cx="245921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/>
            </a:lvl1pPr>
          </a:lstStyle>
          <a:p>
            <a:pPr lvl="0"/>
            <a:r>
              <a:rPr lang="en-US" altLang="zh-CN" dirty="0"/>
              <a:t>YOUR LOGO</a:t>
            </a:r>
          </a:p>
        </p:txBody>
      </p:sp>
      <p:sp>
        <p:nvSpPr>
          <p:cNvPr id="184" name="文本占位符 188"/>
          <p:cNvSpPr>
            <a:spLocks noGrp="1"/>
          </p:cNvSpPr>
          <p:nvPr>
            <p:ph type="body" sz="quarter" idx="11" hasCustomPrompt="1"/>
          </p:nvPr>
        </p:nvSpPr>
        <p:spPr>
          <a:xfrm>
            <a:off x="431801" y="2278593"/>
            <a:ext cx="5818718" cy="6617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扁平商务</a:t>
            </a:r>
          </a:p>
        </p:txBody>
      </p:sp>
      <p:sp>
        <p:nvSpPr>
          <p:cNvPr id="185" name="文本占位符 188"/>
          <p:cNvSpPr>
            <a:spLocks noGrp="1"/>
          </p:cNvSpPr>
          <p:nvPr>
            <p:ph type="body" sz="quarter" idx="12" hasCustomPrompt="1"/>
          </p:nvPr>
        </p:nvSpPr>
        <p:spPr>
          <a:xfrm>
            <a:off x="431801" y="2849636"/>
            <a:ext cx="5818718" cy="9079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300" b="1" i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数据动态模板</a:t>
            </a:r>
          </a:p>
        </p:txBody>
      </p:sp>
      <p:sp>
        <p:nvSpPr>
          <p:cNvPr id="186" name="文本占位符 188"/>
          <p:cNvSpPr>
            <a:spLocks noGrp="1"/>
          </p:cNvSpPr>
          <p:nvPr>
            <p:ph type="body" sz="quarter" idx="13" hasCustomPrompt="1"/>
          </p:nvPr>
        </p:nvSpPr>
        <p:spPr>
          <a:xfrm>
            <a:off x="431801" y="3686897"/>
            <a:ext cx="5818718" cy="4924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适用于年终汇报、工作总结等</a:t>
            </a:r>
          </a:p>
        </p:txBody>
      </p:sp>
    </p:spTree>
    <p:extLst>
      <p:ext uri="{BB962C8B-B14F-4D97-AF65-F5344CB8AC3E}">
        <p14:creationId xmlns:p14="http://schemas.microsoft.com/office/powerpoint/2010/main" val="2443707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5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decel="50000" autoRev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Rot by="1500000">
                                      <p:cBhvr>
                                        <p:cTn id="40" dur="1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6" presetClass="emph" presetSubtype="0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52" dur="150" fill="hold"/>
                                        <p:tgtEl>
                                          <p:spTgt spid="1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6" presetClass="emph" presetSubtype="0" autoRev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Scale>
                                      <p:cBhvr>
                                        <p:cTn id="58" dur="150" fill="hold"/>
                                        <p:tgtEl>
                                          <p:spTgt spid="1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6" presetClass="emph" presetSubtype="0" autoRev="1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Scale>
                                      <p:cBhvr>
                                        <p:cTn id="64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6" presetClass="emph" presetSubtype="0" autoRev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70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6" presetClass="emph" presetSubtype="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76" dur="150" fill="hold"/>
                                        <p:tgtEl>
                                          <p:spTgt spid="17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L 0.00017 0.83874 " pathEditMode="relative" ptsTypes="AA">
                                      <p:cBhvr>
                                        <p:cTn id="82" dur="500" spd="-100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L 0.00017 0.83874 " pathEditMode="relative" ptsTypes="AA">
                                      <p:cBhvr>
                                        <p:cTn id="84" dur="500" spd="-100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0" presetClass="path" presetSubtype="0" accel="50000" decel="5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94444E-6 -1.4118E-6 L -0.22691 0.692 " pathEditMode="relative" ptsTypes="AA">
                                      <p:cBhvr>
                                        <p:cTn id="88" dur="500" spd="-100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5278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9688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337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750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6851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4" r:id="rId4"/>
    <p:sldLayoutId id="2147483692" r:id="rId5"/>
    <p:sldLayoutId id="2147483688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kaggle.com/bk0000/non-blending-lightgbm-model-lb-0-977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kaggle.com/aharless/swetha-s-xgboost-revised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09" name="Line 41161"/>
          <p:cNvSpPr>
            <a:spLocks noChangeShapeType="1"/>
          </p:cNvSpPr>
          <p:nvPr/>
        </p:nvSpPr>
        <p:spPr bwMode="auto">
          <a:xfrm flipV="1">
            <a:off x="-6673851" y="5982760"/>
            <a:ext cx="18865851" cy="29633"/>
          </a:xfrm>
          <a:prstGeom prst="line">
            <a:avLst/>
          </a:prstGeom>
          <a:noFill/>
          <a:ln w="25400">
            <a:solidFill>
              <a:srgbClr val="EDE8C7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31801" y="506627"/>
            <a:ext cx="2265680" cy="415498"/>
          </a:xfrm>
        </p:spPr>
        <p:txBody>
          <a:bodyPr/>
          <a:lstStyle/>
          <a:p>
            <a:r>
              <a:rPr lang="en-US" altLang="zh-CN" dirty="0"/>
              <a:t>YOUR LOGO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2"/>
          </p:nvPr>
        </p:nvSpPr>
        <p:spPr>
          <a:xfrm>
            <a:off x="431800" y="1239718"/>
            <a:ext cx="6709663" cy="2539157"/>
          </a:xfrm>
        </p:spPr>
        <p:txBody>
          <a:bodyPr/>
          <a:lstStyle/>
          <a:p>
            <a:pPr fontAlgn="base"/>
            <a:r>
              <a:rPr lang="en-US" dirty="0"/>
              <a:t>TalkingData Ad Tracking Fraud Detection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31801" y="3792036"/>
            <a:ext cx="5818718" cy="1692771"/>
          </a:xfrm>
        </p:spPr>
        <p:txBody>
          <a:bodyPr/>
          <a:lstStyle/>
          <a:p>
            <a:pPr algn="r"/>
            <a:r>
              <a:rPr lang="en-US" altLang="zh-CN" dirty="0"/>
              <a:t>Team Members:</a:t>
            </a:r>
          </a:p>
          <a:p>
            <a:pPr algn="r"/>
            <a:r>
              <a:rPr lang="en-US" altLang="zh-CN" dirty="0" err="1"/>
              <a:t>Zihan</a:t>
            </a:r>
            <a:r>
              <a:rPr lang="en-US" altLang="zh-CN" dirty="0"/>
              <a:t> Zhang</a:t>
            </a:r>
          </a:p>
          <a:p>
            <a:pPr algn="r"/>
            <a:r>
              <a:rPr lang="en-US" altLang="zh-CN" dirty="0" err="1"/>
              <a:t>Yipeng</a:t>
            </a:r>
            <a:r>
              <a:rPr lang="en-US" altLang="zh-CN" dirty="0"/>
              <a:t> Hong</a:t>
            </a:r>
          </a:p>
          <a:p>
            <a:pPr algn="r"/>
            <a:r>
              <a:rPr lang="en-US" altLang="zh-CN" dirty="0"/>
              <a:t>Yidi Xu</a:t>
            </a:r>
            <a:endParaRPr lang="zh-CN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E2A9EF-BA92-4E9F-8AAB-608860182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1" y="448416"/>
            <a:ext cx="2459214" cy="531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9 -0.00124 L 0.49861 -0.00093 " pathEditMode="relative" ptsTypes="AA">
                                      <p:cBhvr>
                                        <p:cTn id="6" dur="3000" fill="hold"/>
                                        <p:tgtEl>
                                          <p:spTgt spid="432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20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11" name="Group 119"/>
          <p:cNvGrpSpPr>
            <a:grpSpLocks/>
          </p:cNvGrpSpPr>
          <p:nvPr/>
        </p:nvGrpSpPr>
        <p:grpSpPr bwMode="auto">
          <a:xfrm>
            <a:off x="6288617" y="1412877"/>
            <a:ext cx="1862667" cy="4878916"/>
            <a:chOff x="3103" y="752"/>
            <a:chExt cx="789" cy="2066"/>
          </a:xfrm>
        </p:grpSpPr>
        <p:sp>
          <p:nvSpPr>
            <p:cNvPr id="12318" name="Freeform 83"/>
            <p:cNvSpPr>
              <a:spLocks/>
            </p:cNvSpPr>
            <p:nvPr/>
          </p:nvSpPr>
          <p:spPr bwMode="auto">
            <a:xfrm>
              <a:off x="3103" y="1177"/>
              <a:ext cx="789" cy="1641"/>
            </a:xfrm>
            <a:custGeom>
              <a:avLst/>
              <a:gdLst>
                <a:gd name="T0" fmla="*/ 607 w 467"/>
                <a:gd name="T1" fmla="*/ 0 h 972"/>
                <a:gd name="T2" fmla="*/ 182 w 467"/>
                <a:gd name="T3" fmla="*/ 0 h 972"/>
                <a:gd name="T4" fmla="*/ 0 w 467"/>
                <a:gd name="T5" fmla="*/ 182 h 972"/>
                <a:gd name="T6" fmla="*/ 0 w 467"/>
                <a:gd name="T7" fmla="*/ 729 h 972"/>
                <a:gd name="T8" fmla="*/ 61 w 467"/>
                <a:gd name="T9" fmla="*/ 790 h 972"/>
                <a:gd name="T10" fmla="*/ 122 w 467"/>
                <a:gd name="T11" fmla="*/ 729 h 972"/>
                <a:gd name="T12" fmla="*/ 122 w 467"/>
                <a:gd name="T13" fmla="*/ 304 h 972"/>
                <a:gd name="T14" fmla="*/ 182 w 467"/>
                <a:gd name="T15" fmla="*/ 304 h 972"/>
                <a:gd name="T16" fmla="*/ 182 w 467"/>
                <a:gd name="T17" fmla="*/ 817 h 972"/>
                <a:gd name="T18" fmla="*/ 182 w 467"/>
                <a:gd name="T19" fmla="*/ 912 h 972"/>
                <a:gd name="T20" fmla="*/ 182 w 467"/>
                <a:gd name="T21" fmla="*/ 1553 h 972"/>
                <a:gd name="T22" fmla="*/ 269 w 467"/>
                <a:gd name="T23" fmla="*/ 1641 h 972"/>
                <a:gd name="T24" fmla="*/ 275 w 467"/>
                <a:gd name="T25" fmla="*/ 1641 h 972"/>
                <a:gd name="T26" fmla="*/ 363 w 467"/>
                <a:gd name="T27" fmla="*/ 1553 h 972"/>
                <a:gd name="T28" fmla="*/ 363 w 467"/>
                <a:gd name="T29" fmla="*/ 912 h 972"/>
                <a:gd name="T30" fmla="*/ 424 w 467"/>
                <a:gd name="T31" fmla="*/ 912 h 972"/>
                <a:gd name="T32" fmla="*/ 424 w 467"/>
                <a:gd name="T33" fmla="*/ 1553 h 972"/>
                <a:gd name="T34" fmla="*/ 512 w 467"/>
                <a:gd name="T35" fmla="*/ 1641 h 972"/>
                <a:gd name="T36" fmla="*/ 519 w 467"/>
                <a:gd name="T37" fmla="*/ 1641 h 972"/>
                <a:gd name="T38" fmla="*/ 607 w 467"/>
                <a:gd name="T39" fmla="*/ 1553 h 972"/>
                <a:gd name="T40" fmla="*/ 607 w 467"/>
                <a:gd name="T41" fmla="*/ 912 h 972"/>
                <a:gd name="T42" fmla="*/ 607 w 467"/>
                <a:gd name="T43" fmla="*/ 817 h 972"/>
                <a:gd name="T44" fmla="*/ 607 w 467"/>
                <a:gd name="T45" fmla="*/ 304 h 972"/>
                <a:gd name="T46" fmla="*/ 667 w 467"/>
                <a:gd name="T47" fmla="*/ 304 h 972"/>
                <a:gd name="T48" fmla="*/ 667 w 467"/>
                <a:gd name="T49" fmla="*/ 729 h 972"/>
                <a:gd name="T50" fmla="*/ 728 w 467"/>
                <a:gd name="T51" fmla="*/ 790 h 972"/>
                <a:gd name="T52" fmla="*/ 789 w 467"/>
                <a:gd name="T53" fmla="*/ 729 h 972"/>
                <a:gd name="T54" fmla="*/ 789 w 467"/>
                <a:gd name="T55" fmla="*/ 182 h 972"/>
                <a:gd name="T56" fmla="*/ 607 w 467"/>
                <a:gd name="T57" fmla="*/ 0 h 97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467" h="972">
                  <a:moveTo>
                    <a:pt x="359" y="0"/>
                  </a:moveTo>
                  <a:cubicBezTo>
                    <a:pt x="108" y="0"/>
                    <a:pt x="108" y="0"/>
                    <a:pt x="108" y="0"/>
                  </a:cubicBezTo>
                  <a:cubicBezTo>
                    <a:pt x="36" y="0"/>
                    <a:pt x="0" y="36"/>
                    <a:pt x="0" y="108"/>
                  </a:cubicBezTo>
                  <a:cubicBezTo>
                    <a:pt x="0" y="432"/>
                    <a:pt x="0" y="432"/>
                    <a:pt x="0" y="432"/>
                  </a:cubicBezTo>
                  <a:cubicBezTo>
                    <a:pt x="0" y="452"/>
                    <a:pt x="16" y="468"/>
                    <a:pt x="36" y="468"/>
                  </a:cubicBezTo>
                  <a:cubicBezTo>
                    <a:pt x="55" y="468"/>
                    <a:pt x="72" y="452"/>
                    <a:pt x="72" y="432"/>
                  </a:cubicBezTo>
                  <a:cubicBezTo>
                    <a:pt x="72" y="432"/>
                    <a:pt x="72" y="216"/>
                    <a:pt x="72" y="180"/>
                  </a:cubicBezTo>
                  <a:cubicBezTo>
                    <a:pt x="72" y="144"/>
                    <a:pt x="108" y="144"/>
                    <a:pt x="108" y="180"/>
                  </a:cubicBezTo>
                  <a:cubicBezTo>
                    <a:pt x="108" y="207"/>
                    <a:pt x="108" y="390"/>
                    <a:pt x="108" y="484"/>
                  </a:cubicBezTo>
                  <a:cubicBezTo>
                    <a:pt x="108" y="540"/>
                    <a:pt x="108" y="540"/>
                    <a:pt x="108" y="540"/>
                  </a:cubicBezTo>
                  <a:cubicBezTo>
                    <a:pt x="108" y="920"/>
                    <a:pt x="108" y="920"/>
                    <a:pt x="108" y="920"/>
                  </a:cubicBezTo>
                  <a:cubicBezTo>
                    <a:pt x="108" y="949"/>
                    <a:pt x="131" y="972"/>
                    <a:pt x="159" y="972"/>
                  </a:cubicBezTo>
                  <a:cubicBezTo>
                    <a:pt x="163" y="972"/>
                    <a:pt x="163" y="972"/>
                    <a:pt x="163" y="972"/>
                  </a:cubicBezTo>
                  <a:cubicBezTo>
                    <a:pt x="192" y="972"/>
                    <a:pt x="215" y="949"/>
                    <a:pt x="215" y="920"/>
                  </a:cubicBezTo>
                  <a:cubicBezTo>
                    <a:pt x="215" y="920"/>
                    <a:pt x="215" y="576"/>
                    <a:pt x="215" y="540"/>
                  </a:cubicBezTo>
                  <a:cubicBezTo>
                    <a:pt x="215" y="504"/>
                    <a:pt x="251" y="504"/>
                    <a:pt x="251" y="540"/>
                  </a:cubicBezTo>
                  <a:cubicBezTo>
                    <a:pt x="251" y="576"/>
                    <a:pt x="251" y="920"/>
                    <a:pt x="251" y="920"/>
                  </a:cubicBezTo>
                  <a:cubicBezTo>
                    <a:pt x="251" y="949"/>
                    <a:pt x="275" y="972"/>
                    <a:pt x="303" y="972"/>
                  </a:cubicBezTo>
                  <a:cubicBezTo>
                    <a:pt x="307" y="972"/>
                    <a:pt x="307" y="972"/>
                    <a:pt x="307" y="972"/>
                  </a:cubicBezTo>
                  <a:cubicBezTo>
                    <a:pt x="336" y="972"/>
                    <a:pt x="359" y="949"/>
                    <a:pt x="359" y="920"/>
                  </a:cubicBezTo>
                  <a:cubicBezTo>
                    <a:pt x="359" y="540"/>
                    <a:pt x="359" y="540"/>
                    <a:pt x="359" y="540"/>
                  </a:cubicBezTo>
                  <a:cubicBezTo>
                    <a:pt x="359" y="484"/>
                    <a:pt x="359" y="484"/>
                    <a:pt x="359" y="484"/>
                  </a:cubicBezTo>
                  <a:cubicBezTo>
                    <a:pt x="359" y="390"/>
                    <a:pt x="359" y="207"/>
                    <a:pt x="359" y="180"/>
                  </a:cubicBezTo>
                  <a:cubicBezTo>
                    <a:pt x="359" y="144"/>
                    <a:pt x="395" y="144"/>
                    <a:pt x="395" y="180"/>
                  </a:cubicBezTo>
                  <a:cubicBezTo>
                    <a:pt x="395" y="216"/>
                    <a:pt x="395" y="432"/>
                    <a:pt x="395" y="432"/>
                  </a:cubicBezTo>
                  <a:cubicBezTo>
                    <a:pt x="395" y="452"/>
                    <a:pt x="412" y="468"/>
                    <a:pt x="431" y="468"/>
                  </a:cubicBezTo>
                  <a:cubicBezTo>
                    <a:pt x="451" y="468"/>
                    <a:pt x="467" y="452"/>
                    <a:pt x="467" y="432"/>
                  </a:cubicBezTo>
                  <a:cubicBezTo>
                    <a:pt x="467" y="108"/>
                    <a:pt x="467" y="108"/>
                    <a:pt x="467" y="108"/>
                  </a:cubicBezTo>
                  <a:cubicBezTo>
                    <a:pt x="467" y="36"/>
                    <a:pt x="431" y="0"/>
                    <a:pt x="359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319" name="Oval 84"/>
            <p:cNvSpPr>
              <a:spLocks noChangeArrowheads="1"/>
            </p:cNvSpPr>
            <p:nvPr/>
          </p:nvSpPr>
          <p:spPr bwMode="auto">
            <a:xfrm>
              <a:off x="3345" y="752"/>
              <a:ext cx="304" cy="3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320" name="Freeform 105"/>
            <p:cNvSpPr>
              <a:spLocks noEditPoints="1"/>
            </p:cNvSpPr>
            <p:nvPr/>
          </p:nvSpPr>
          <p:spPr bwMode="auto">
            <a:xfrm>
              <a:off x="3466" y="2045"/>
              <a:ext cx="27" cy="43"/>
            </a:xfrm>
            <a:custGeom>
              <a:avLst/>
              <a:gdLst>
                <a:gd name="T0" fmla="*/ 0 w 16"/>
                <a:gd name="T1" fmla="*/ 43 h 26"/>
                <a:gd name="T2" fmla="*/ 0 w 16"/>
                <a:gd name="T3" fmla="*/ 43 h 26"/>
                <a:gd name="T4" fmla="*/ 0 w 16"/>
                <a:gd name="T5" fmla="*/ 43 h 26"/>
                <a:gd name="T6" fmla="*/ 0 w 16"/>
                <a:gd name="T7" fmla="*/ 43 h 26"/>
                <a:gd name="T8" fmla="*/ 0 w 16"/>
                <a:gd name="T9" fmla="*/ 43 h 26"/>
                <a:gd name="T10" fmla="*/ 0 w 16"/>
                <a:gd name="T11" fmla="*/ 43 h 26"/>
                <a:gd name="T12" fmla="*/ 0 w 16"/>
                <a:gd name="T13" fmla="*/ 43 h 26"/>
                <a:gd name="T14" fmla="*/ 0 w 16"/>
                <a:gd name="T15" fmla="*/ 43 h 26"/>
                <a:gd name="T16" fmla="*/ 0 w 16"/>
                <a:gd name="T17" fmla="*/ 43 h 26"/>
                <a:gd name="T18" fmla="*/ 2 w 16"/>
                <a:gd name="T19" fmla="*/ 43 h 26"/>
                <a:gd name="T20" fmla="*/ 0 w 16"/>
                <a:gd name="T21" fmla="*/ 43 h 26"/>
                <a:gd name="T22" fmla="*/ 2 w 16"/>
                <a:gd name="T23" fmla="*/ 43 h 26"/>
                <a:gd name="T24" fmla="*/ 2 w 16"/>
                <a:gd name="T25" fmla="*/ 43 h 26"/>
                <a:gd name="T26" fmla="*/ 2 w 16"/>
                <a:gd name="T27" fmla="*/ 43 h 26"/>
                <a:gd name="T28" fmla="*/ 2 w 16"/>
                <a:gd name="T29" fmla="*/ 43 h 26"/>
                <a:gd name="T30" fmla="*/ 2 w 16"/>
                <a:gd name="T31" fmla="*/ 43 h 26"/>
                <a:gd name="T32" fmla="*/ 2 w 16"/>
                <a:gd name="T33" fmla="*/ 43 h 26"/>
                <a:gd name="T34" fmla="*/ 2 w 16"/>
                <a:gd name="T35" fmla="*/ 43 h 26"/>
                <a:gd name="T36" fmla="*/ 2 w 16"/>
                <a:gd name="T37" fmla="*/ 43 h 26"/>
                <a:gd name="T38" fmla="*/ 2 w 16"/>
                <a:gd name="T39" fmla="*/ 43 h 26"/>
                <a:gd name="T40" fmla="*/ 2 w 16"/>
                <a:gd name="T41" fmla="*/ 43 h 26"/>
                <a:gd name="T42" fmla="*/ 2 w 16"/>
                <a:gd name="T43" fmla="*/ 41 h 26"/>
                <a:gd name="T44" fmla="*/ 2 w 16"/>
                <a:gd name="T45" fmla="*/ 43 h 26"/>
                <a:gd name="T46" fmla="*/ 2 w 16"/>
                <a:gd name="T47" fmla="*/ 41 h 26"/>
                <a:gd name="T48" fmla="*/ 2 w 16"/>
                <a:gd name="T49" fmla="*/ 41 h 26"/>
                <a:gd name="T50" fmla="*/ 2 w 16"/>
                <a:gd name="T51" fmla="*/ 41 h 26"/>
                <a:gd name="T52" fmla="*/ 2 w 16"/>
                <a:gd name="T53" fmla="*/ 41 h 26"/>
                <a:gd name="T54" fmla="*/ 2 w 16"/>
                <a:gd name="T55" fmla="*/ 41 h 26"/>
                <a:gd name="T56" fmla="*/ 2 w 16"/>
                <a:gd name="T57" fmla="*/ 41 h 26"/>
                <a:gd name="T58" fmla="*/ 2 w 16"/>
                <a:gd name="T59" fmla="*/ 41 h 26"/>
                <a:gd name="T60" fmla="*/ 27 w 16"/>
                <a:gd name="T61" fmla="*/ 0 h 26"/>
                <a:gd name="T62" fmla="*/ 2 w 16"/>
                <a:gd name="T63" fmla="*/ 41 h 26"/>
                <a:gd name="T64" fmla="*/ 27 w 16"/>
                <a:gd name="T65" fmla="*/ 0 h 26"/>
                <a:gd name="T66" fmla="*/ 27 w 16"/>
                <a:gd name="T67" fmla="*/ 0 h 2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6" h="26">
                  <a:moveTo>
                    <a:pt x="0" y="2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moveTo>
                    <a:pt x="0" y="2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moveTo>
                    <a:pt x="0" y="2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moveTo>
                    <a:pt x="1" y="2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1" y="26"/>
                  </a:cubicBezTo>
                  <a:moveTo>
                    <a:pt x="1" y="26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1" y="26"/>
                    <a:pt x="1" y="26"/>
                  </a:cubicBezTo>
                  <a:moveTo>
                    <a:pt x="1" y="26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1" y="26"/>
                    <a:pt x="1" y="26"/>
                  </a:cubicBezTo>
                  <a:moveTo>
                    <a:pt x="1" y="26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1" y="26"/>
                    <a:pt x="1" y="26"/>
                  </a:cubicBezTo>
                  <a:moveTo>
                    <a:pt x="1" y="25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1" y="26"/>
                    <a:pt x="1" y="25"/>
                  </a:cubicBezTo>
                  <a:moveTo>
                    <a:pt x="1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moveTo>
                    <a:pt x="1" y="25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moveTo>
                    <a:pt x="16" y="0"/>
                  </a:moveTo>
                  <a:cubicBezTo>
                    <a:pt x="8" y="1"/>
                    <a:pt x="1" y="9"/>
                    <a:pt x="1" y="25"/>
                  </a:cubicBezTo>
                  <a:cubicBezTo>
                    <a:pt x="1" y="9"/>
                    <a:pt x="8" y="1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CFC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321" name="Freeform 106"/>
            <p:cNvSpPr>
              <a:spLocks/>
            </p:cNvSpPr>
            <p:nvPr/>
          </p:nvSpPr>
          <p:spPr bwMode="auto">
            <a:xfrm>
              <a:off x="3103" y="1177"/>
              <a:ext cx="390" cy="1641"/>
            </a:xfrm>
            <a:custGeom>
              <a:avLst/>
              <a:gdLst>
                <a:gd name="T0" fmla="*/ 390 w 231"/>
                <a:gd name="T1" fmla="*/ 0 h 972"/>
                <a:gd name="T2" fmla="*/ 182 w 231"/>
                <a:gd name="T3" fmla="*/ 0 h 972"/>
                <a:gd name="T4" fmla="*/ 0 w 231"/>
                <a:gd name="T5" fmla="*/ 182 h 972"/>
                <a:gd name="T6" fmla="*/ 0 w 231"/>
                <a:gd name="T7" fmla="*/ 729 h 972"/>
                <a:gd name="T8" fmla="*/ 61 w 231"/>
                <a:gd name="T9" fmla="*/ 790 h 972"/>
                <a:gd name="T10" fmla="*/ 122 w 231"/>
                <a:gd name="T11" fmla="*/ 729 h 972"/>
                <a:gd name="T12" fmla="*/ 122 w 231"/>
                <a:gd name="T13" fmla="*/ 304 h 972"/>
                <a:gd name="T14" fmla="*/ 122 w 231"/>
                <a:gd name="T15" fmla="*/ 304 h 972"/>
                <a:gd name="T16" fmla="*/ 122 w 231"/>
                <a:gd name="T17" fmla="*/ 304 h 972"/>
                <a:gd name="T18" fmla="*/ 152 w 231"/>
                <a:gd name="T19" fmla="*/ 258 h 972"/>
                <a:gd name="T20" fmla="*/ 182 w 231"/>
                <a:gd name="T21" fmla="*/ 304 h 972"/>
                <a:gd name="T22" fmla="*/ 182 w 231"/>
                <a:gd name="T23" fmla="*/ 817 h 972"/>
                <a:gd name="T24" fmla="*/ 182 w 231"/>
                <a:gd name="T25" fmla="*/ 912 h 972"/>
                <a:gd name="T26" fmla="*/ 182 w 231"/>
                <a:gd name="T27" fmla="*/ 1553 h 972"/>
                <a:gd name="T28" fmla="*/ 268 w 231"/>
                <a:gd name="T29" fmla="*/ 1641 h 972"/>
                <a:gd name="T30" fmla="*/ 275 w 231"/>
                <a:gd name="T31" fmla="*/ 1641 h 972"/>
                <a:gd name="T32" fmla="*/ 363 w 231"/>
                <a:gd name="T33" fmla="*/ 1553 h 972"/>
                <a:gd name="T34" fmla="*/ 363 w 231"/>
                <a:gd name="T35" fmla="*/ 912 h 972"/>
                <a:gd name="T36" fmla="*/ 363 w 231"/>
                <a:gd name="T37" fmla="*/ 912 h 972"/>
                <a:gd name="T38" fmla="*/ 363 w 231"/>
                <a:gd name="T39" fmla="*/ 912 h 972"/>
                <a:gd name="T40" fmla="*/ 363 w 231"/>
                <a:gd name="T41" fmla="*/ 912 h 972"/>
                <a:gd name="T42" fmla="*/ 363 w 231"/>
                <a:gd name="T43" fmla="*/ 912 h 972"/>
                <a:gd name="T44" fmla="*/ 363 w 231"/>
                <a:gd name="T45" fmla="*/ 912 h 972"/>
                <a:gd name="T46" fmla="*/ 363 w 231"/>
                <a:gd name="T47" fmla="*/ 912 h 972"/>
                <a:gd name="T48" fmla="*/ 363 w 231"/>
                <a:gd name="T49" fmla="*/ 912 h 972"/>
                <a:gd name="T50" fmla="*/ 363 w 231"/>
                <a:gd name="T51" fmla="*/ 912 h 972"/>
                <a:gd name="T52" fmla="*/ 363 w 231"/>
                <a:gd name="T53" fmla="*/ 912 h 972"/>
                <a:gd name="T54" fmla="*/ 365 w 231"/>
                <a:gd name="T55" fmla="*/ 912 h 972"/>
                <a:gd name="T56" fmla="*/ 365 w 231"/>
                <a:gd name="T57" fmla="*/ 912 h 972"/>
                <a:gd name="T58" fmla="*/ 365 w 231"/>
                <a:gd name="T59" fmla="*/ 912 h 972"/>
                <a:gd name="T60" fmla="*/ 365 w 231"/>
                <a:gd name="T61" fmla="*/ 912 h 972"/>
                <a:gd name="T62" fmla="*/ 365 w 231"/>
                <a:gd name="T63" fmla="*/ 912 h 972"/>
                <a:gd name="T64" fmla="*/ 365 w 231"/>
                <a:gd name="T65" fmla="*/ 912 h 972"/>
                <a:gd name="T66" fmla="*/ 365 w 231"/>
                <a:gd name="T67" fmla="*/ 912 h 972"/>
                <a:gd name="T68" fmla="*/ 365 w 231"/>
                <a:gd name="T69" fmla="*/ 912 h 972"/>
                <a:gd name="T70" fmla="*/ 365 w 231"/>
                <a:gd name="T71" fmla="*/ 910 h 972"/>
                <a:gd name="T72" fmla="*/ 365 w 231"/>
                <a:gd name="T73" fmla="*/ 910 h 972"/>
                <a:gd name="T74" fmla="*/ 365 w 231"/>
                <a:gd name="T75" fmla="*/ 910 h 972"/>
                <a:gd name="T76" fmla="*/ 365 w 231"/>
                <a:gd name="T77" fmla="*/ 910 h 972"/>
                <a:gd name="T78" fmla="*/ 365 w 231"/>
                <a:gd name="T79" fmla="*/ 910 h 972"/>
                <a:gd name="T80" fmla="*/ 365 w 231"/>
                <a:gd name="T81" fmla="*/ 910 h 972"/>
                <a:gd name="T82" fmla="*/ 390 w 231"/>
                <a:gd name="T83" fmla="*/ 868 h 972"/>
                <a:gd name="T84" fmla="*/ 390 w 231"/>
                <a:gd name="T85" fmla="*/ 0 h 97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231" h="972">
                  <a:moveTo>
                    <a:pt x="231" y="0"/>
                  </a:moveTo>
                  <a:cubicBezTo>
                    <a:pt x="108" y="0"/>
                    <a:pt x="108" y="0"/>
                    <a:pt x="108" y="0"/>
                  </a:cubicBezTo>
                  <a:cubicBezTo>
                    <a:pt x="36" y="0"/>
                    <a:pt x="0" y="36"/>
                    <a:pt x="0" y="108"/>
                  </a:cubicBezTo>
                  <a:cubicBezTo>
                    <a:pt x="0" y="432"/>
                    <a:pt x="0" y="432"/>
                    <a:pt x="0" y="432"/>
                  </a:cubicBezTo>
                  <a:cubicBezTo>
                    <a:pt x="0" y="452"/>
                    <a:pt x="16" y="468"/>
                    <a:pt x="36" y="468"/>
                  </a:cubicBezTo>
                  <a:cubicBezTo>
                    <a:pt x="55" y="468"/>
                    <a:pt x="72" y="452"/>
                    <a:pt x="72" y="432"/>
                  </a:cubicBezTo>
                  <a:cubicBezTo>
                    <a:pt x="72" y="432"/>
                    <a:pt x="72" y="216"/>
                    <a:pt x="72" y="180"/>
                  </a:cubicBezTo>
                  <a:cubicBezTo>
                    <a:pt x="72" y="180"/>
                    <a:pt x="72" y="180"/>
                    <a:pt x="72" y="180"/>
                  </a:cubicBezTo>
                  <a:cubicBezTo>
                    <a:pt x="72" y="180"/>
                    <a:pt x="72" y="180"/>
                    <a:pt x="72" y="180"/>
                  </a:cubicBezTo>
                  <a:cubicBezTo>
                    <a:pt x="72" y="162"/>
                    <a:pt x="81" y="153"/>
                    <a:pt x="90" y="153"/>
                  </a:cubicBezTo>
                  <a:cubicBezTo>
                    <a:pt x="99" y="153"/>
                    <a:pt x="108" y="162"/>
                    <a:pt x="108" y="180"/>
                  </a:cubicBezTo>
                  <a:cubicBezTo>
                    <a:pt x="108" y="207"/>
                    <a:pt x="108" y="390"/>
                    <a:pt x="108" y="484"/>
                  </a:cubicBezTo>
                  <a:cubicBezTo>
                    <a:pt x="108" y="540"/>
                    <a:pt x="108" y="540"/>
                    <a:pt x="108" y="540"/>
                  </a:cubicBezTo>
                  <a:cubicBezTo>
                    <a:pt x="108" y="920"/>
                    <a:pt x="108" y="920"/>
                    <a:pt x="108" y="920"/>
                  </a:cubicBezTo>
                  <a:cubicBezTo>
                    <a:pt x="108" y="949"/>
                    <a:pt x="131" y="972"/>
                    <a:pt x="159" y="972"/>
                  </a:cubicBezTo>
                  <a:cubicBezTo>
                    <a:pt x="163" y="972"/>
                    <a:pt x="163" y="972"/>
                    <a:pt x="163" y="972"/>
                  </a:cubicBezTo>
                  <a:cubicBezTo>
                    <a:pt x="192" y="972"/>
                    <a:pt x="215" y="949"/>
                    <a:pt x="215" y="920"/>
                  </a:cubicBezTo>
                  <a:cubicBezTo>
                    <a:pt x="215" y="920"/>
                    <a:pt x="215" y="576"/>
                    <a:pt x="215" y="540"/>
                  </a:cubicBezTo>
                  <a:cubicBezTo>
                    <a:pt x="215" y="540"/>
                    <a:pt x="215" y="540"/>
                    <a:pt x="215" y="540"/>
                  </a:cubicBezTo>
                  <a:cubicBezTo>
                    <a:pt x="215" y="540"/>
                    <a:pt x="215" y="540"/>
                    <a:pt x="215" y="540"/>
                  </a:cubicBezTo>
                  <a:cubicBezTo>
                    <a:pt x="215" y="540"/>
                    <a:pt x="215" y="540"/>
                    <a:pt x="215" y="540"/>
                  </a:cubicBezTo>
                  <a:cubicBezTo>
                    <a:pt x="215" y="540"/>
                    <a:pt x="215" y="540"/>
                    <a:pt x="215" y="540"/>
                  </a:cubicBezTo>
                  <a:cubicBezTo>
                    <a:pt x="215" y="540"/>
                    <a:pt x="215" y="540"/>
                    <a:pt x="215" y="540"/>
                  </a:cubicBezTo>
                  <a:cubicBezTo>
                    <a:pt x="215" y="540"/>
                    <a:pt x="215" y="540"/>
                    <a:pt x="215" y="540"/>
                  </a:cubicBezTo>
                  <a:cubicBezTo>
                    <a:pt x="215" y="540"/>
                    <a:pt x="215" y="540"/>
                    <a:pt x="215" y="540"/>
                  </a:cubicBezTo>
                  <a:cubicBezTo>
                    <a:pt x="215" y="540"/>
                    <a:pt x="215" y="540"/>
                    <a:pt x="215" y="540"/>
                  </a:cubicBezTo>
                  <a:cubicBezTo>
                    <a:pt x="215" y="540"/>
                    <a:pt x="215" y="540"/>
                    <a:pt x="215" y="540"/>
                  </a:cubicBezTo>
                  <a:cubicBezTo>
                    <a:pt x="215" y="540"/>
                    <a:pt x="215" y="540"/>
                    <a:pt x="216" y="540"/>
                  </a:cubicBezTo>
                  <a:cubicBezTo>
                    <a:pt x="216" y="540"/>
                    <a:pt x="216" y="540"/>
                    <a:pt x="216" y="540"/>
                  </a:cubicBezTo>
                  <a:cubicBezTo>
                    <a:pt x="216" y="540"/>
                    <a:pt x="216" y="540"/>
                    <a:pt x="216" y="540"/>
                  </a:cubicBezTo>
                  <a:cubicBezTo>
                    <a:pt x="216" y="540"/>
                    <a:pt x="216" y="540"/>
                    <a:pt x="216" y="540"/>
                  </a:cubicBezTo>
                  <a:cubicBezTo>
                    <a:pt x="216" y="540"/>
                    <a:pt x="216" y="540"/>
                    <a:pt x="216" y="540"/>
                  </a:cubicBezTo>
                  <a:cubicBezTo>
                    <a:pt x="216" y="540"/>
                    <a:pt x="216" y="540"/>
                    <a:pt x="216" y="540"/>
                  </a:cubicBezTo>
                  <a:cubicBezTo>
                    <a:pt x="216" y="540"/>
                    <a:pt x="216" y="540"/>
                    <a:pt x="216" y="540"/>
                  </a:cubicBezTo>
                  <a:cubicBezTo>
                    <a:pt x="216" y="540"/>
                    <a:pt x="216" y="540"/>
                    <a:pt x="216" y="540"/>
                  </a:cubicBezTo>
                  <a:cubicBezTo>
                    <a:pt x="216" y="540"/>
                    <a:pt x="216" y="540"/>
                    <a:pt x="216" y="539"/>
                  </a:cubicBezTo>
                  <a:cubicBezTo>
                    <a:pt x="216" y="539"/>
                    <a:pt x="216" y="539"/>
                    <a:pt x="216" y="539"/>
                  </a:cubicBezTo>
                  <a:cubicBezTo>
                    <a:pt x="216" y="539"/>
                    <a:pt x="216" y="539"/>
                    <a:pt x="216" y="539"/>
                  </a:cubicBezTo>
                  <a:cubicBezTo>
                    <a:pt x="216" y="539"/>
                    <a:pt x="216" y="539"/>
                    <a:pt x="216" y="539"/>
                  </a:cubicBezTo>
                  <a:cubicBezTo>
                    <a:pt x="216" y="539"/>
                    <a:pt x="216" y="539"/>
                    <a:pt x="216" y="539"/>
                  </a:cubicBezTo>
                  <a:cubicBezTo>
                    <a:pt x="216" y="539"/>
                    <a:pt x="216" y="539"/>
                    <a:pt x="216" y="539"/>
                  </a:cubicBezTo>
                  <a:cubicBezTo>
                    <a:pt x="216" y="523"/>
                    <a:pt x="223" y="515"/>
                    <a:pt x="231" y="514"/>
                  </a:cubicBezTo>
                  <a:cubicBezTo>
                    <a:pt x="231" y="0"/>
                    <a:pt x="231" y="0"/>
                    <a:pt x="231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322" name="Freeform 107"/>
            <p:cNvSpPr>
              <a:spLocks noEditPoints="1"/>
            </p:cNvSpPr>
            <p:nvPr/>
          </p:nvSpPr>
          <p:spPr bwMode="auto">
            <a:xfrm>
              <a:off x="3345" y="898"/>
              <a:ext cx="1" cy="12"/>
            </a:xfrm>
            <a:custGeom>
              <a:avLst/>
              <a:gdLst>
                <a:gd name="T0" fmla="*/ 1 w 1"/>
                <a:gd name="T1" fmla="*/ 12 h 7"/>
                <a:gd name="T2" fmla="*/ 1 w 1"/>
                <a:gd name="T3" fmla="*/ 12 h 7"/>
                <a:gd name="T4" fmla="*/ 1 w 1"/>
                <a:gd name="T5" fmla="*/ 12 h 7"/>
                <a:gd name="T6" fmla="*/ 1 w 1"/>
                <a:gd name="T7" fmla="*/ 10 h 7"/>
                <a:gd name="T8" fmla="*/ 1 w 1"/>
                <a:gd name="T9" fmla="*/ 10 h 7"/>
                <a:gd name="T10" fmla="*/ 1 w 1"/>
                <a:gd name="T11" fmla="*/ 10 h 7"/>
                <a:gd name="T12" fmla="*/ 1 w 1"/>
                <a:gd name="T13" fmla="*/ 10 h 7"/>
                <a:gd name="T14" fmla="*/ 1 w 1"/>
                <a:gd name="T15" fmla="*/ 10 h 7"/>
                <a:gd name="T16" fmla="*/ 1 w 1"/>
                <a:gd name="T17" fmla="*/ 10 h 7"/>
                <a:gd name="T18" fmla="*/ 1 w 1"/>
                <a:gd name="T19" fmla="*/ 10 h 7"/>
                <a:gd name="T20" fmla="*/ 1 w 1"/>
                <a:gd name="T21" fmla="*/ 9 h 7"/>
                <a:gd name="T22" fmla="*/ 1 w 1"/>
                <a:gd name="T23" fmla="*/ 9 h 7"/>
                <a:gd name="T24" fmla="*/ 1 w 1"/>
                <a:gd name="T25" fmla="*/ 9 h 7"/>
                <a:gd name="T26" fmla="*/ 1 w 1"/>
                <a:gd name="T27" fmla="*/ 9 h 7"/>
                <a:gd name="T28" fmla="*/ 1 w 1"/>
                <a:gd name="T29" fmla="*/ 9 h 7"/>
                <a:gd name="T30" fmla="*/ 1 w 1"/>
                <a:gd name="T31" fmla="*/ 9 h 7"/>
                <a:gd name="T32" fmla="*/ 1 w 1"/>
                <a:gd name="T33" fmla="*/ 9 h 7"/>
                <a:gd name="T34" fmla="*/ 1 w 1"/>
                <a:gd name="T35" fmla="*/ 7 h 7"/>
                <a:gd name="T36" fmla="*/ 1 w 1"/>
                <a:gd name="T37" fmla="*/ 7 h 7"/>
                <a:gd name="T38" fmla="*/ 1 w 1"/>
                <a:gd name="T39" fmla="*/ 7 h 7"/>
                <a:gd name="T40" fmla="*/ 1 w 1"/>
                <a:gd name="T41" fmla="*/ 7 h 7"/>
                <a:gd name="T42" fmla="*/ 0 w 1"/>
                <a:gd name="T43" fmla="*/ 7 h 7"/>
                <a:gd name="T44" fmla="*/ 0 w 1"/>
                <a:gd name="T45" fmla="*/ 7 h 7"/>
                <a:gd name="T46" fmla="*/ 0 w 1"/>
                <a:gd name="T47" fmla="*/ 5 h 7"/>
                <a:gd name="T48" fmla="*/ 0 w 1"/>
                <a:gd name="T49" fmla="*/ 5 h 7"/>
                <a:gd name="T50" fmla="*/ 0 w 1"/>
                <a:gd name="T51" fmla="*/ 5 h 7"/>
                <a:gd name="T52" fmla="*/ 0 w 1"/>
                <a:gd name="T53" fmla="*/ 5 h 7"/>
                <a:gd name="T54" fmla="*/ 1 w 1"/>
                <a:gd name="T55" fmla="*/ 5 h 7"/>
                <a:gd name="T56" fmla="*/ 1 w 1"/>
                <a:gd name="T57" fmla="*/ 5 h 7"/>
                <a:gd name="T58" fmla="*/ 1 w 1"/>
                <a:gd name="T59" fmla="*/ 3 h 7"/>
                <a:gd name="T60" fmla="*/ 1 w 1"/>
                <a:gd name="T61" fmla="*/ 3 h 7"/>
                <a:gd name="T62" fmla="*/ 1 w 1"/>
                <a:gd name="T63" fmla="*/ 3 h 7"/>
                <a:gd name="T64" fmla="*/ 1 w 1"/>
                <a:gd name="T65" fmla="*/ 3 h 7"/>
                <a:gd name="T66" fmla="*/ 1 w 1"/>
                <a:gd name="T67" fmla="*/ 3 h 7"/>
                <a:gd name="T68" fmla="*/ 1 w 1"/>
                <a:gd name="T69" fmla="*/ 3 h 7"/>
                <a:gd name="T70" fmla="*/ 1 w 1"/>
                <a:gd name="T71" fmla="*/ 3 h 7"/>
                <a:gd name="T72" fmla="*/ 1 w 1"/>
                <a:gd name="T73" fmla="*/ 2 h 7"/>
                <a:gd name="T74" fmla="*/ 1 w 1"/>
                <a:gd name="T75" fmla="*/ 2 h 7"/>
                <a:gd name="T76" fmla="*/ 1 w 1"/>
                <a:gd name="T77" fmla="*/ 2 h 7"/>
                <a:gd name="T78" fmla="*/ 1 w 1"/>
                <a:gd name="T79" fmla="*/ 2 h 7"/>
                <a:gd name="T80" fmla="*/ 1 w 1"/>
                <a:gd name="T81" fmla="*/ 2 h 7"/>
                <a:gd name="T82" fmla="*/ 1 w 1"/>
                <a:gd name="T83" fmla="*/ 2 h 7"/>
                <a:gd name="T84" fmla="*/ 1 w 1"/>
                <a:gd name="T85" fmla="*/ 2 h 7"/>
                <a:gd name="T86" fmla="*/ 1 w 1"/>
                <a:gd name="T87" fmla="*/ 0 h 7"/>
                <a:gd name="T88" fmla="*/ 1 w 1"/>
                <a:gd name="T89" fmla="*/ 0 h 7"/>
                <a:gd name="T90" fmla="*/ 1 w 1"/>
                <a:gd name="T91" fmla="*/ 0 h 7"/>
                <a:gd name="T92" fmla="*/ 1 w 1"/>
                <a:gd name="T93" fmla="*/ 0 h 7"/>
                <a:gd name="T94" fmla="*/ 1 w 1"/>
                <a:gd name="T95" fmla="*/ 0 h 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" h="7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7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moveTo>
                    <a:pt x="1" y="5"/>
                  </a:moveTo>
                  <a:cubicBezTo>
                    <a:pt x="1" y="5"/>
                    <a:pt x="1" y="5"/>
                    <a:pt x="1" y="6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1" y="4"/>
                  </a:moveTo>
                  <a:cubicBezTo>
                    <a:pt x="1" y="4"/>
                    <a:pt x="1" y="4"/>
                    <a:pt x="1" y="5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moveTo>
                    <a:pt x="0" y="3"/>
                  </a:move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moveTo>
                    <a:pt x="1" y="2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FCF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323" name="Freeform 108"/>
            <p:cNvSpPr>
              <a:spLocks/>
            </p:cNvSpPr>
            <p:nvPr/>
          </p:nvSpPr>
          <p:spPr bwMode="auto">
            <a:xfrm>
              <a:off x="3345" y="752"/>
              <a:ext cx="148" cy="303"/>
            </a:xfrm>
            <a:custGeom>
              <a:avLst/>
              <a:gdLst>
                <a:gd name="T0" fmla="*/ 2 w 88"/>
                <a:gd name="T1" fmla="*/ 146 h 180"/>
                <a:gd name="T2" fmla="*/ 2 w 88"/>
                <a:gd name="T3" fmla="*/ 146 h 180"/>
                <a:gd name="T4" fmla="*/ 2 w 88"/>
                <a:gd name="T5" fmla="*/ 146 h 180"/>
                <a:gd name="T6" fmla="*/ 2 w 88"/>
                <a:gd name="T7" fmla="*/ 146 h 180"/>
                <a:gd name="T8" fmla="*/ 2 w 88"/>
                <a:gd name="T9" fmla="*/ 146 h 180"/>
                <a:gd name="T10" fmla="*/ 2 w 88"/>
                <a:gd name="T11" fmla="*/ 146 h 180"/>
                <a:gd name="T12" fmla="*/ 2 w 88"/>
                <a:gd name="T13" fmla="*/ 148 h 180"/>
                <a:gd name="T14" fmla="*/ 2 w 88"/>
                <a:gd name="T15" fmla="*/ 148 h 180"/>
                <a:gd name="T16" fmla="*/ 2 w 88"/>
                <a:gd name="T17" fmla="*/ 148 h 180"/>
                <a:gd name="T18" fmla="*/ 2 w 88"/>
                <a:gd name="T19" fmla="*/ 148 h 180"/>
                <a:gd name="T20" fmla="*/ 2 w 88"/>
                <a:gd name="T21" fmla="*/ 148 h 180"/>
                <a:gd name="T22" fmla="*/ 2 w 88"/>
                <a:gd name="T23" fmla="*/ 148 h 180"/>
                <a:gd name="T24" fmla="*/ 2 w 88"/>
                <a:gd name="T25" fmla="*/ 148 h 180"/>
                <a:gd name="T26" fmla="*/ 2 w 88"/>
                <a:gd name="T27" fmla="*/ 150 h 180"/>
                <a:gd name="T28" fmla="*/ 2 w 88"/>
                <a:gd name="T29" fmla="*/ 150 h 180"/>
                <a:gd name="T30" fmla="*/ 2 w 88"/>
                <a:gd name="T31" fmla="*/ 150 h 180"/>
                <a:gd name="T32" fmla="*/ 2 w 88"/>
                <a:gd name="T33" fmla="*/ 150 h 180"/>
                <a:gd name="T34" fmla="*/ 2 w 88"/>
                <a:gd name="T35" fmla="*/ 150 h 180"/>
                <a:gd name="T36" fmla="*/ 2 w 88"/>
                <a:gd name="T37" fmla="*/ 150 h 180"/>
                <a:gd name="T38" fmla="*/ 2 w 88"/>
                <a:gd name="T39" fmla="*/ 150 h 180"/>
                <a:gd name="T40" fmla="*/ 2 w 88"/>
                <a:gd name="T41" fmla="*/ 152 h 180"/>
                <a:gd name="T42" fmla="*/ 0 w 88"/>
                <a:gd name="T43" fmla="*/ 152 h 180"/>
                <a:gd name="T44" fmla="*/ 0 w 88"/>
                <a:gd name="T45" fmla="*/ 152 h 180"/>
                <a:gd name="T46" fmla="*/ 0 w 88"/>
                <a:gd name="T47" fmla="*/ 152 h 180"/>
                <a:gd name="T48" fmla="*/ 0 w 88"/>
                <a:gd name="T49" fmla="*/ 152 h 180"/>
                <a:gd name="T50" fmla="*/ 0 w 88"/>
                <a:gd name="T51" fmla="*/ 153 h 180"/>
                <a:gd name="T52" fmla="*/ 0 w 88"/>
                <a:gd name="T53" fmla="*/ 153 h 180"/>
                <a:gd name="T54" fmla="*/ 2 w 88"/>
                <a:gd name="T55" fmla="*/ 153 h 180"/>
                <a:gd name="T56" fmla="*/ 2 w 88"/>
                <a:gd name="T57" fmla="*/ 153 h 180"/>
                <a:gd name="T58" fmla="*/ 2 w 88"/>
                <a:gd name="T59" fmla="*/ 153 h 180"/>
                <a:gd name="T60" fmla="*/ 2 w 88"/>
                <a:gd name="T61" fmla="*/ 153 h 180"/>
                <a:gd name="T62" fmla="*/ 2 w 88"/>
                <a:gd name="T63" fmla="*/ 155 h 180"/>
                <a:gd name="T64" fmla="*/ 2 w 88"/>
                <a:gd name="T65" fmla="*/ 155 h 180"/>
                <a:gd name="T66" fmla="*/ 2 w 88"/>
                <a:gd name="T67" fmla="*/ 155 h 180"/>
                <a:gd name="T68" fmla="*/ 2 w 88"/>
                <a:gd name="T69" fmla="*/ 155 h 180"/>
                <a:gd name="T70" fmla="*/ 2 w 88"/>
                <a:gd name="T71" fmla="*/ 155 h 180"/>
                <a:gd name="T72" fmla="*/ 2 w 88"/>
                <a:gd name="T73" fmla="*/ 155 h 180"/>
                <a:gd name="T74" fmla="*/ 2 w 88"/>
                <a:gd name="T75" fmla="*/ 155 h 180"/>
                <a:gd name="T76" fmla="*/ 2 w 88"/>
                <a:gd name="T77" fmla="*/ 157 h 180"/>
                <a:gd name="T78" fmla="*/ 2 w 88"/>
                <a:gd name="T79" fmla="*/ 157 h 180"/>
                <a:gd name="T80" fmla="*/ 2 w 88"/>
                <a:gd name="T81" fmla="*/ 157 h 180"/>
                <a:gd name="T82" fmla="*/ 2 w 88"/>
                <a:gd name="T83" fmla="*/ 157 h 180"/>
                <a:gd name="T84" fmla="*/ 2 w 88"/>
                <a:gd name="T85" fmla="*/ 157 h 180"/>
                <a:gd name="T86" fmla="*/ 2 w 88"/>
                <a:gd name="T87" fmla="*/ 157 h 180"/>
                <a:gd name="T88" fmla="*/ 2 w 88"/>
                <a:gd name="T89" fmla="*/ 157 h 180"/>
                <a:gd name="T90" fmla="*/ 2 w 88"/>
                <a:gd name="T91" fmla="*/ 158 h 180"/>
                <a:gd name="T92" fmla="*/ 2 w 88"/>
                <a:gd name="T93" fmla="*/ 158 h 180"/>
                <a:gd name="T94" fmla="*/ 2 w 88"/>
                <a:gd name="T95" fmla="*/ 158 h 180"/>
                <a:gd name="T96" fmla="*/ 148 w 88"/>
                <a:gd name="T97" fmla="*/ 303 h 180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88" h="180">
                  <a:moveTo>
                    <a:pt x="88" y="0"/>
                  </a:moveTo>
                  <a:cubicBezTo>
                    <a:pt x="41" y="1"/>
                    <a:pt x="2" y="39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7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91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1"/>
                    <a:pt x="1" y="91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2"/>
                    <a:pt x="1" y="92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3"/>
                    <a:pt x="1" y="93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2" y="141"/>
                    <a:pt x="41" y="179"/>
                    <a:pt x="88" y="180"/>
                  </a:cubicBezTo>
                  <a:cubicBezTo>
                    <a:pt x="88" y="0"/>
                    <a:pt x="88" y="0"/>
                    <a:pt x="88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504" name="Line 112"/>
          <p:cNvSpPr>
            <a:spLocks noChangeShapeType="1"/>
          </p:cNvSpPr>
          <p:nvPr/>
        </p:nvSpPr>
        <p:spPr bwMode="auto">
          <a:xfrm>
            <a:off x="7476067" y="1465792"/>
            <a:ext cx="1606551" cy="0"/>
          </a:xfrm>
          <a:prstGeom prst="line">
            <a:avLst/>
          </a:prstGeom>
          <a:noFill/>
          <a:ln w="19050">
            <a:solidFill>
              <a:srgbClr val="66CCFF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315" name="Oval 88"/>
          <p:cNvSpPr>
            <a:spLocks noChangeArrowheads="1"/>
          </p:cNvSpPr>
          <p:nvPr/>
        </p:nvSpPr>
        <p:spPr bwMode="auto">
          <a:xfrm>
            <a:off x="8959851" y="1105959"/>
            <a:ext cx="683683" cy="679451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488" name="Oval 96"/>
          <p:cNvSpPr>
            <a:spLocks noChangeArrowheads="1"/>
          </p:cNvSpPr>
          <p:nvPr/>
        </p:nvSpPr>
        <p:spPr bwMode="auto">
          <a:xfrm>
            <a:off x="7262285" y="1315510"/>
            <a:ext cx="340783" cy="342900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506" name="Line 114"/>
          <p:cNvSpPr>
            <a:spLocks noChangeShapeType="1"/>
          </p:cNvSpPr>
          <p:nvPr/>
        </p:nvSpPr>
        <p:spPr bwMode="auto">
          <a:xfrm>
            <a:off x="7476067" y="2905125"/>
            <a:ext cx="1606551" cy="0"/>
          </a:xfrm>
          <a:prstGeom prst="line">
            <a:avLst/>
          </a:prstGeom>
          <a:noFill/>
          <a:ln w="19050">
            <a:solidFill>
              <a:srgbClr val="FF8A15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313" name="Oval 94"/>
          <p:cNvSpPr>
            <a:spLocks noChangeArrowheads="1"/>
          </p:cNvSpPr>
          <p:nvPr/>
        </p:nvSpPr>
        <p:spPr bwMode="auto">
          <a:xfrm>
            <a:off x="8976785" y="2555877"/>
            <a:ext cx="681567" cy="681567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487" name="Oval 95"/>
          <p:cNvSpPr>
            <a:spLocks noChangeArrowheads="1"/>
          </p:cNvSpPr>
          <p:nvPr/>
        </p:nvSpPr>
        <p:spPr bwMode="auto">
          <a:xfrm>
            <a:off x="7325785" y="2752725"/>
            <a:ext cx="342900" cy="340784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490" name="Freeform 98"/>
          <p:cNvSpPr>
            <a:spLocks/>
          </p:cNvSpPr>
          <p:nvPr/>
        </p:nvSpPr>
        <p:spPr bwMode="auto">
          <a:xfrm>
            <a:off x="1940984" y="2547410"/>
            <a:ext cx="2531533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494" name="Freeform 102"/>
          <p:cNvSpPr>
            <a:spLocks/>
          </p:cNvSpPr>
          <p:nvPr/>
        </p:nvSpPr>
        <p:spPr bwMode="auto">
          <a:xfrm>
            <a:off x="1940984" y="4583644"/>
            <a:ext cx="2531533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508" name="Line 116"/>
          <p:cNvSpPr>
            <a:spLocks noChangeShapeType="1"/>
          </p:cNvSpPr>
          <p:nvPr/>
        </p:nvSpPr>
        <p:spPr bwMode="auto">
          <a:xfrm>
            <a:off x="2099733" y="3267076"/>
            <a:ext cx="2192867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509" name="Line 117"/>
          <p:cNvSpPr>
            <a:spLocks noChangeShapeType="1"/>
          </p:cNvSpPr>
          <p:nvPr/>
        </p:nvSpPr>
        <p:spPr bwMode="auto">
          <a:xfrm>
            <a:off x="2099734" y="5275792"/>
            <a:ext cx="2241551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9513" name="Rectangle 121"/>
          <p:cNvSpPr>
            <a:spLocks noChangeArrowheads="1"/>
          </p:cNvSpPr>
          <p:nvPr/>
        </p:nvSpPr>
        <p:spPr bwMode="auto">
          <a:xfrm>
            <a:off x="2636129" y="3380130"/>
            <a:ext cx="1043876" cy="392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Regular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514" name="Rectangle 122"/>
          <p:cNvSpPr>
            <a:spLocks noChangeArrowheads="1"/>
          </p:cNvSpPr>
          <p:nvPr/>
        </p:nvSpPr>
        <p:spPr bwMode="auto">
          <a:xfrm>
            <a:off x="1940984" y="5522162"/>
            <a:ext cx="2600392" cy="392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Potentially Fraudulent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515" name="Text Box 123"/>
          <p:cNvSpPr txBox="1">
            <a:spLocks noChangeArrowheads="1"/>
          </p:cNvSpPr>
          <p:nvPr/>
        </p:nvSpPr>
        <p:spPr bwMode="auto">
          <a:xfrm>
            <a:off x="3158067" y="2613025"/>
            <a:ext cx="1132041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733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10%</a:t>
            </a:r>
          </a:p>
        </p:txBody>
      </p:sp>
      <p:sp>
        <p:nvSpPr>
          <p:cNvPr id="59516" name="Text Box 124"/>
          <p:cNvSpPr txBox="1">
            <a:spLocks noChangeArrowheads="1"/>
          </p:cNvSpPr>
          <p:nvPr/>
        </p:nvSpPr>
        <p:spPr bwMode="auto">
          <a:xfrm>
            <a:off x="3158067" y="4636559"/>
            <a:ext cx="1132041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733" b="1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kumimoji="0" lang="en-US" altLang="zh-CN" sz="3733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0%</a:t>
            </a:r>
          </a:p>
        </p:txBody>
      </p:sp>
      <p:sp>
        <p:nvSpPr>
          <p:cNvPr id="39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PART/02         Background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93AC70-1054-4CE7-BC84-EC15305D3AD9}"/>
              </a:ext>
            </a:extLst>
          </p:cNvPr>
          <p:cNvSpPr txBox="1"/>
          <p:nvPr/>
        </p:nvSpPr>
        <p:spPr>
          <a:xfrm>
            <a:off x="9037110" y="1290285"/>
            <a:ext cx="560916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sz="1200" kern="0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+mn-lt"/>
              </a:rPr>
              <a:t>10%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93F28A-EDC5-4494-B9A6-59ED66EA0BA1}"/>
              </a:ext>
            </a:extLst>
          </p:cNvPr>
          <p:cNvSpPr txBox="1"/>
          <p:nvPr/>
        </p:nvSpPr>
        <p:spPr>
          <a:xfrm>
            <a:off x="9072036" y="2750627"/>
            <a:ext cx="560916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sz="1200" kern="0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+mn-lt"/>
              </a:rPr>
              <a:t>90%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DC193B-A514-4CA5-9B67-26BDCD8C2CA6}"/>
              </a:ext>
            </a:extLst>
          </p:cNvPr>
          <p:cNvSpPr txBox="1"/>
          <p:nvPr/>
        </p:nvSpPr>
        <p:spPr>
          <a:xfrm>
            <a:off x="8747126" y="1809920"/>
            <a:ext cx="1140884" cy="413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kern="0" dirty="0">
                <a:solidFill>
                  <a:srgbClr val="02C689"/>
                </a:solidFill>
                <a:ea typeface="微软雅黑" panose="020B0503020204020204" pitchFamily="34" charset="-122"/>
                <a:cs typeface="+mn-ea"/>
                <a:sym typeface="+mn-lt"/>
              </a:rPr>
              <a:t>Regular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22F948-A1BD-40ED-91E7-FD2B6D773DD3}"/>
              </a:ext>
            </a:extLst>
          </p:cNvPr>
          <p:cNvSpPr txBox="1"/>
          <p:nvPr/>
        </p:nvSpPr>
        <p:spPr>
          <a:xfrm>
            <a:off x="8684684" y="3286714"/>
            <a:ext cx="1424516" cy="773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kern="0" dirty="0">
                <a:solidFill>
                  <a:srgbClr val="02C689"/>
                </a:solidFill>
                <a:ea typeface="微软雅黑" panose="020B0503020204020204" pitchFamily="34" charset="-122"/>
                <a:cs typeface="+mn-ea"/>
                <a:sym typeface="+mn-lt"/>
              </a:rPr>
              <a:t>Potentially Fraudulent</a:t>
            </a:r>
          </a:p>
        </p:txBody>
      </p:sp>
    </p:spTree>
    <p:extLst>
      <p:ext uri="{BB962C8B-B14F-4D97-AF65-F5344CB8AC3E}">
        <p14:creationId xmlns:p14="http://schemas.microsoft.com/office/powerpoint/2010/main" val="286643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94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94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9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9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95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95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9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9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9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9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9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9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9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9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95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95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95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594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594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6" presetClass="emph" presetSubtype="0" autoRev="1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47" dur="150" fill="hold"/>
                                        <p:tgtEl>
                                          <p:spTgt spid="5948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59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594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594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6" presetClass="emph" presetSubtype="0" autoRev="1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56" dur="150" fill="hold"/>
                                        <p:tgtEl>
                                          <p:spTgt spid="5948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9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04" grpId="0" animBg="1"/>
      <p:bldP spid="59488" grpId="0" animBg="1"/>
      <p:bldP spid="59488" grpId="1" animBg="1"/>
      <p:bldP spid="59506" grpId="0" animBg="1"/>
      <p:bldP spid="59487" grpId="0" animBg="1"/>
      <p:bldP spid="59487" grpId="1" animBg="1"/>
      <p:bldP spid="59490" grpId="0" animBg="1"/>
      <p:bldP spid="59494" grpId="0" animBg="1"/>
      <p:bldP spid="59508" grpId="0" animBg="1"/>
      <p:bldP spid="59509" grpId="0" animBg="1"/>
      <p:bldP spid="59513" grpId="0"/>
      <p:bldP spid="59514" grpId="0"/>
      <p:bldP spid="59515" grpId="0"/>
      <p:bldP spid="595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6604000" y="3211899"/>
            <a:ext cx="1282700" cy="907941"/>
          </a:xfrm>
        </p:spPr>
        <p:txBody>
          <a:bodyPr/>
          <a:lstStyle/>
          <a:p>
            <a:r>
              <a:rPr lang="en-US" altLang="zh-CN" dirty="0">
                <a:solidFill>
                  <a:srgbClr val="02C689"/>
                </a:solidFill>
              </a:rPr>
              <a:t>03</a:t>
            </a:r>
            <a:endParaRPr lang="zh-CN" altLang="en-US" dirty="0">
              <a:solidFill>
                <a:srgbClr val="02C689"/>
              </a:solidFill>
            </a:endParaRPr>
          </a:p>
        </p:txBody>
      </p:sp>
      <p:sp>
        <p:nvSpPr>
          <p:cNvPr id="19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7886700" y="3342703"/>
            <a:ext cx="2855381" cy="646331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Algorithms</a:t>
            </a:r>
            <a:endParaRPr lang="zh-CN" altLang="en-US" sz="3600" b="1" dirty="0">
              <a:solidFill>
                <a:srgbClr val="02C68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002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PART/02 Creating Features</a:t>
            </a:r>
            <a:endParaRPr lang="zh-CN" altLang="en-US" dirty="0"/>
          </a:p>
        </p:txBody>
      </p:sp>
      <p:graphicFrame>
        <p:nvGraphicFramePr>
          <p:cNvPr id="31" name="图表 30"/>
          <p:cNvGraphicFramePr/>
          <p:nvPr>
            <p:extLst>
              <p:ext uri="{D42A27DB-BD31-4B8C-83A1-F6EECF244321}">
                <p14:modId xmlns:p14="http://schemas.microsoft.com/office/powerpoint/2010/main" val="3197276463"/>
              </p:ext>
            </p:extLst>
          </p:nvPr>
        </p:nvGraphicFramePr>
        <p:xfrm>
          <a:off x="2584950" y="1616211"/>
          <a:ext cx="7525151" cy="3701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3" name="任意多边形 12"/>
          <p:cNvSpPr/>
          <p:nvPr/>
        </p:nvSpPr>
        <p:spPr>
          <a:xfrm>
            <a:off x="2769417" y="2392716"/>
            <a:ext cx="2048649" cy="442155"/>
          </a:xfrm>
          <a:custGeom>
            <a:avLst/>
            <a:gdLst>
              <a:gd name="connsiteX0" fmla="*/ 2154264 w 2154264"/>
              <a:gd name="connsiteY0" fmla="*/ 464949 h 464949"/>
              <a:gd name="connsiteX1" fmla="*/ 1704813 w 2154264"/>
              <a:gd name="connsiteY1" fmla="*/ 0 h 464949"/>
              <a:gd name="connsiteX2" fmla="*/ 0 w 2154264"/>
              <a:gd name="connsiteY2" fmla="*/ 0 h 464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4264" h="464949">
                <a:moveTo>
                  <a:pt x="2154264" y="464949"/>
                </a:moveTo>
                <a:lnTo>
                  <a:pt x="1704813" y="0"/>
                </a:lnTo>
                <a:lnTo>
                  <a:pt x="0" y="0"/>
                </a:lnTo>
              </a:path>
            </a:pathLst>
          </a:cu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zh-CN" altLang="en-US" sz="14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35" name="任意多边形 16"/>
          <p:cNvSpPr/>
          <p:nvPr/>
        </p:nvSpPr>
        <p:spPr>
          <a:xfrm>
            <a:off x="6547136" y="1768650"/>
            <a:ext cx="1635972" cy="265293"/>
          </a:xfrm>
          <a:custGeom>
            <a:avLst/>
            <a:gdLst>
              <a:gd name="connsiteX0" fmla="*/ 0 w 1720312"/>
              <a:gd name="connsiteY0" fmla="*/ 278970 h 278970"/>
              <a:gd name="connsiteX1" fmla="*/ 278970 w 1720312"/>
              <a:gd name="connsiteY1" fmla="*/ 0 h 278970"/>
              <a:gd name="connsiteX2" fmla="*/ 1720312 w 1720312"/>
              <a:gd name="connsiteY2" fmla="*/ 0 h 278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20312" h="278970">
                <a:moveTo>
                  <a:pt x="0" y="278970"/>
                </a:moveTo>
                <a:lnTo>
                  <a:pt x="278970" y="0"/>
                </a:lnTo>
                <a:lnTo>
                  <a:pt x="1720312" y="0"/>
                </a:lnTo>
              </a:path>
            </a:pathLst>
          </a:cu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zh-CN" altLang="en-US" sz="14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39" name="任意多边形 24"/>
          <p:cNvSpPr/>
          <p:nvPr/>
        </p:nvSpPr>
        <p:spPr>
          <a:xfrm flipH="1">
            <a:off x="3620207" y="4201252"/>
            <a:ext cx="1560377" cy="368461"/>
          </a:xfrm>
          <a:custGeom>
            <a:avLst/>
            <a:gdLst>
              <a:gd name="connsiteX0" fmla="*/ 0 w 1844299"/>
              <a:gd name="connsiteY0" fmla="*/ 0 h 387457"/>
              <a:gd name="connsiteX1" fmla="*/ 402956 w 1844299"/>
              <a:gd name="connsiteY1" fmla="*/ 387457 h 387457"/>
              <a:gd name="connsiteX2" fmla="*/ 1844299 w 1844299"/>
              <a:gd name="connsiteY2" fmla="*/ 387457 h 387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4299" h="387457">
                <a:moveTo>
                  <a:pt x="0" y="0"/>
                </a:moveTo>
                <a:lnTo>
                  <a:pt x="402956" y="387457"/>
                </a:lnTo>
                <a:lnTo>
                  <a:pt x="1844299" y="387457"/>
                </a:lnTo>
              </a:path>
            </a:pathLst>
          </a:cu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zh-CN" altLang="en-US" sz="14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42" name="任意多边形 30"/>
          <p:cNvSpPr/>
          <p:nvPr/>
        </p:nvSpPr>
        <p:spPr>
          <a:xfrm>
            <a:off x="7415498" y="3347601"/>
            <a:ext cx="1709664" cy="501107"/>
          </a:xfrm>
          <a:custGeom>
            <a:avLst/>
            <a:gdLst>
              <a:gd name="connsiteX0" fmla="*/ 0 w 1797803"/>
              <a:gd name="connsiteY0" fmla="*/ 0 h 526942"/>
              <a:gd name="connsiteX1" fmla="*/ 526942 w 1797803"/>
              <a:gd name="connsiteY1" fmla="*/ 526942 h 526942"/>
              <a:gd name="connsiteX2" fmla="*/ 1797803 w 1797803"/>
              <a:gd name="connsiteY2" fmla="*/ 526942 h 526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97803" h="526942">
                <a:moveTo>
                  <a:pt x="0" y="0"/>
                </a:moveTo>
                <a:lnTo>
                  <a:pt x="526942" y="526942"/>
                </a:lnTo>
                <a:lnTo>
                  <a:pt x="1797803" y="526942"/>
                </a:lnTo>
              </a:path>
            </a:pathLst>
          </a:cu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zh-CN" altLang="en-US" sz="14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38587" y="2267506"/>
            <a:ext cx="2035505" cy="1028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783">
              <a:lnSpc>
                <a:spcPct val="130000"/>
              </a:lnSpc>
            </a:pPr>
            <a:r>
              <a:rPr lang="en-US" altLang="zh-CN" sz="1200" dirty="0"/>
              <a:t>some </a:t>
            </a:r>
            <a:r>
              <a:rPr lang="en-US" altLang="zh-CN" sz="1200" dirty="0" err="1"/>
              <a:t>ips</a:t>
            </a:r>
            <a:r>
              <a:rPr lang="en-US" altLang="zh-CN" sz="1200" dirty="0"/>
              <a:t>, apps, devices, etc. might have higher frequencies of </a:t>
            </a:r>
            <a:r>
              <a:rPr lang="en-US" altLang="zh-CN" sz="1200" dirty="0" err="1"/>
              <a:t>is_attributed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66207" y="1953888"/>
            <a:ext cx="3961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Confidence Rates for </a:t>
            </a:r>
            <a:r>
              <a:rPr lang="en-US" altLang="zh-CN" b="1" dirty="0" err="1"/>
              <a:t>is_attributed</a:t>
            </a:r>
            <a:endParaRPr lang="en-US" altLang="zh-CN" b="1" dirty="0"/>
          </a:p>
        </p:txBody>
      </p:sp>
      <p:sp>
        <p:nvSpPr>
          <p:cNvPr id="46" name="矩形 45"/>
          <p:cNvSpPr/>
          <p:nvPr/>
        </p:nvSpPr>
        <p:spPr>
          <a:xfrm>
            <a:off x="885773" y="4685727"/>
            <a:ext cx="2077995" cy="1028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783">
              <a:lnSpc>
                <a:spcPct val="130000"/>
              </a:lnSpc>
            </a:pPr>
            <a:r>
              <a:rPr lang="en-US" altLang="zh-CN" sz="1200" dirty="0"/>
              <a:t>a lot of </a:t>
            </a:r>
            <a:r>
              <a:rPr lang="en-US" altLang="zh-CN" sz="1200" dirty="0" err="1"/>
              <a:t>groupby</a:t>
            </a:r>
            <a:r>
              <a:rPr lang="en-US" altLang="zh-CN" sz="1200" dirty="0"/>
              <a:t> -&gt; count()/</a:t>
            </a:r>
            <a:r>
              <a:rPr lang="en-US" altLang="zh-CN" sz="1200" dirty="0" err="1"/>
              <a:t>var</a:t>
            </a:r>
            <a:r>
              <a:rPr lang="en-US" altLang="zh-CN" sz="1200" dirty="0"/>
              <a:t>()/mean() etc. feature engineering in the kernels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30452" y="4336332"/>
            <a:ext cx="276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Group-By-Aggregation</a:t>
            </a:r>
          </a:p>
        </p:txBody>
      </p:sp>
      <p:sp>
        <p:nvSpPr>
          <p:cNvPr id="48" name="矩形 47"/>
          <p:cNvSpPr/>
          <p:nvPr/>
        </p:nvSpPr>
        <p:spPr>
          <a:xfrm>
            <a:off x="8346497" y="1476531"/>
            <a:ext cx="2005559" cy="7886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783">
              <a:lnSpc>
                <a:spcPct val="130000"/>
              </a:lnSpc>
            </a:pPr>
            <a:r>
              <a:rPr lang="en-US" altLang="zh-CN" sz="1200" dirty="0"/>
              <a:t>extract day, minute, hour, second from the </a:t>
            </a:r>
            <a:r>
              <a:rPr lang="en-US" altLang="zh-CN" sz="1200" dirty="0" err="1"/>
              <a:t>click_time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8346496" y="1151412"/>
            <a:ext cx="3187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Extracting time information</a:t>
            </a:r>
          </a:p>
        </p:txBody>
      </p:sp>
      <p:sp>
        <p:nvSpPr>
          <p:cNvPr id="50" name="矩形 49"/>
          <p:cNvSpPr/>
          <p:nvPr/>
        </p:nvSpPr>
        <p:spPr>
          <a:xfrm>
            <a:off x="9266663" y="3684755"/>
            <a:ext cx="1998536" cy="1028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783">
              <a:lnSpc>
                <a:spcPct val="130000"/>
              </a:lnSpc>
            </a:pPr>
            <a:r>
              <a:rPr lang="en-US" altLang="zh-CN" sz="1200" dirty="0"/>
              <a:t>how long it takes for a given </a:t>
            </a:r>
            <a:r>
              <a:rPr lang="en-US" altLang="zh-CN" sz="1200" dirty="0" err="1"/>
              <a:t>ip</a:t>
            </a:r>
            <a:r>
              <a:rPr lang="en-US" altLang="zh-CN" sz="1200" dirty="0"/>
              <a:t>-app-channel before they perform the next click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9266662" y="3359636"/>
            <a:ext cx="2170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Time till next click</a:t>
            </a:r>
          </a:p>
        </p:txBody>
      </p:sp>
      <p:sp>
        <p:nvSpPr>
          <p:cNvPr id="27" name="任意多边形 30">
            <a:extLst>
              <a:ext uri="{FF2B5EF4-FFF2-40B4-BE49-F238E27FC236}">
                <a16:creationId xmlns:a16="http://schemas.microsoft.com/office/drawing/2014/main" id="{A93E6CDB-08FD-D347-8882-795D91E4DE74}"/>
              </a:ext>
            </a:extLst>
          </p:cNvPr>
          <p:cNvSpPr/>
          <p:nvPr/>
        </p:nvSpPr>
        <p:spPr>
          <a:xfrm>
            <a:off x="5427204" y="4823341"/>
            <a:ext cx="1389417" cy="969740"/>
          </a:xfrm>
          <a:custGeom>
            <a:avLst/>
            <a:gdLst>
              <a:gd name="connsiteX0" fmla="*/ 0 w 1797803"/>
              <a:gd name="connsiteY0" fmla="*/ 0 h 526942"/>
              <a:gd name="connsiteX1" fmla="*/ 526942 w 1797803"/>
              <a:gd name="connsiteY1" fmla="*/ 526942 h 526942"/>
              <a:gd name="connsiteX2" fmla="*/ 1797803 w 1797803"/>
              <a:gd name="connsiteY2" fmla="*/ 526942 h 526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97803" h="526942">
                <a:moveTo>
                  <a:pt x="0" y="0"/>
                </a:moveTo>
                <a:lnTo>
                  <a:pt x="526942" y="526942"/>
                </a:lnTo>
                <a:lnTo>
                  <a:pt x="1797803" y="526942"/>
                </a:lnTo>
              </a:path>
            </a:pathLst>
          </a:cu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zh-CN" altLang="en-US" sz="14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A2CB1BC-77FB-7047-84AF-73FC120C47AD}"/>
              </a:ext>
            </a:extLst>
          </p:cNvPr>
          <p:cNvSpPr/>
          <p:nvPr/>
        </p:nvSpPr>
        <p:spPr>
          <a:xfrm>
            <a:off x="6879342" y="5782955"/>
            <a:ext cx="1998536" cy="1028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685783">
              <a:lnSpc>
                <a:spcPct val="130000"/>
              </a:lnSpc>
            </a:pPr>
            <a:r>
              <a:rPr lang="en-US" altLang="zh-CN" sz="1200" dirty="0"/>
              <a:t>Has the user previously or subsequently clicked the exact same app-device-</a:t>
            </a:r>
            <a:r>
              <a:rPr lang="en-US" altLang="zh-CN" sz="1200" dirty="0" err="1"/>
              <a:t>os</a:t>
            </a:r>
            <a:r>
              <a:rPr lang="en-US" altLang="zh-CN" sz="1200" dirty="0"/>
              <a:t>-channel?</a:t>
            </a:r>
            <a:endParaRPr lang="zh-CN" altLang="en-US" sz="12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F44AE4A-2D01-DD43-BA2F-7C6F4303168B}"/>
              </a:ext>
            </a:extLst>
          </p:cNvPr>
          <p:cNvSpPr txBox="1"/>
          <p:nvPr/>
        </p:nvSpPr>
        <p:spPr>
          <a:xfrm>
            <a:off x="6879341" y="5457836"/>
            <a:ext cx="368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Clicks on app ad before &amp; after</a:t>
            </a:r>
          </a:p>
        </p:txBody>
      </p:sp>
    </p:spTree>
    <p:extLst>
      <p:ext uri="{BB962C8B-B14F-4D97-AF65-F5344CB8AC3E}">
        <p14:creationId xmlns:p14="http://schemas.microsoft.com/office/powerpoint/2010/main" val="62888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50" name="Oval 6"/>
          <p:cNvSpPr>
            <a:spLocks noChangeArrowheads="1"/>
          </p:cNvSpPr>
          <p:nvPr/>
        </p:nvSpPr>
        <p:spPr bwMode="auto">
          <a:xfrm>
            <a:off x="5111752" y="5828243"/>
            <a:ext cx="2112433" cy="143933"/>
          </a:xfrm>
          <a:prstGeom prst="ellipse">
            <a:avLst/>
          </a:prstGeom>
          <a:gradFill rotWithShape="1">
            <a:gsLst>
              <a:gs pos="0">
                <a:srgbClr val="000000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7375" name="Group 31"/>
          <p:cNvGrpSpPr>
            <a:grpSpLocks/>
          </p:cNvGrpSpPr>
          <p:nvPr/>
        </p:nvGrpSpPr>
        <p:grpSpPr bwMode="auto">
          <a:xfrm>
            <a:off x="5274146" y="2032272"/>
            <a:ext cx="1746251" cy="1746249"/>
            <a:chOff x="2468" y="965"/>
            <a:chExt cx="825" cy="825"/>
          </a:xfrm>
          <a:solidFill>
            <a:schemeClr val="accent1"/>
          </a:solidFill>
        </p:grpSpPr>
        <p:sp>
          <p:nvSpPr>
            <p:cNvPr id="9247" name="Freeform 13"/>
            <p:cNvSpPr>
              <a:spLocks/>
            </p:cNvSpPr>
            <p:nvPr/>
          </p:nvSpPr>
          <p:spPr bwMode="auto">
            <a:xfrm>
              <a:off x="2477" y="984"/>
              <a:ext cx="805" cy="804"/>
            </a:xfrm>
            <a:custGeom>
              <a:avLst/>
              <a:gdLst>
                <a:gd name="T0" fmla="*/ 108 w 401"/>
                <a:gd name="T1" fmla="*/ 245 h 401"/>
                <a:gd name="T2" fmla="*/ 139 w 401"/>
                <a:gd name="T3" fmla="*/ 265 h 401"/>
                <a:gd name="T4" fmla="*/ 0 w 401"/>
                <a:gd name="T5" fmla="*/ 401 h 401"/>
                <a:gd name="T6" fmla="*/ 149 w 401"/>
                <a:gd name="T7" fmla="*/ 551 h 401"/>
                <a:gd name="T8" fmla="*/ 177 w 401"/>
                <a:gd name="T9" fmla="*/ 499 h 401"/>
                <a:gd name="T10" fmla="*/ 313 w 401"/>
                <a:gd name="T11" fmla="*/ 499 h 401"/>
                <a:gd name="T12" fmla="*/ 313 w 401"/>
                <a:gd name="T13" fmla="*/ 636 h 401"/>
                <a:gd name="T14" fmla="*/ 261 w 401"/>
                <a:gd name="T15" fmla="*/ 662 h 401"/>
                <a:gd name="T16" fmla="*/ 404 w 401"/>
                <a:gd name="T17" fmla="*/ 804 h 401"/>
                <a:gd name="T18" fmla="*/ 540 w 401"/>
                <a:gd name="T19" fmla="*/ 666 h 401"/>
                <a:gd name="T20" fmla="*/ 560 w 401"/>
                <a:gd name="T21" fmla="*/ 696 h 401"/>
                <a:gd name="T22" fmla="*/ 697 w 401"/>
                <a:gd name="T23" fmla="*/ 696 h 401"/>
                <a:gd name="T24" fmla="*/ 697 w 401"/>
                <a:gd name="T25" fmla="*/ 559 h 401"/>
                <a:gd name="T26" fmla="*/ 666 w 401"/>
                <a:gd name="T27" fmla="*/ 539 h 401"/>
                <a:gd name="T28" fmla="*/ 805 w 401"/>
                <a:gd name="T29" fmla="*/ 401 h 401"/>
                <a:gd name="T30" fmla="*/ 668 w 401"/>
                <a:gd name="T31" fmla="*/ 265 h 401"/>
                <a:gd name="T32" fmla="*/ 642 w 401"/>
                <a:gd name="T33" fmla="*/ 305 h 401"/>
                <a:gd name="T34" fmla="*/ 506 w 401"/>
                <a:gd name="T35" fmla="*/ 305 h 401"/>
                <a:gd name="T36" fmla="*/ 506 w 401"/>
                <a:gd name="T37" fmla="*/ 168 h 401"/>
                <a:gd name="T38" fmla="*/ 548 w 401"/>
                <a:gd name="T39" fmla="*/ 144 h 401"/>
                <a:gd name="T40" fmla="*/ 404 w 401"/>
                <a:gd name="T41" fmla="*/ 0 h 401"/>
                <a:gd name="T42" fmla="*/ 265 w 401"/>
                <a:gd name="T43" fmla="*/ 136 h 401"/>
                <a:gd name="T44" fmla="*/ 245 w 401"/>
                <a:gd name="T45" fmla="*/ 108 h 401"/>
                <a:gd name="T46" fmla="*/ 108 w 401"/>
                <a:gd name="T47" fmla="*/ 108 h 401"/>
                <a:gd name="T48" fmla="*/ 108 w 401"/>
                <a:gd name="T49" fmla="*/ 245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54" y="122"/>
                  </a:moveTo>
                  <a:cubicBezTo>
                    <a:pt x="58" y="126"/>
                    <a:pt x="63" y="129"/>
                    <a:pt x="69" y="132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74" y="275"/>
                    <a:pt x="74" y="275"/>
                    <a:pt x="74" y="275"/>
                  </a:cubicBezTo>
                  <a:cubicBezTo>
                    <a:pt x="76" y="265"/>
                    <a:pt x="81" y="256"/>
                    <a:pt x="88" y="249"/>
                  </a:cubicBezTo>
                  <a:cubicBezTo>
                    <a:pt x="107" y="230"/>
                    <a:pt x="137" y="230"/>
                    <a:pt x="156" y="249"/>
                  </a:cubicBezTo>
                  <a:cubicBezTo>
                    <a:pt x="175" y="267"/>
                    <a:pt x="175" y="298"/>
                    <a:pt x="156" y="317"/>
                  </a:cubicBezTo>
                  <a:cubicBezTo>
                    <a:pt x="149" y="324"/>
                    <a:pt x="139" y="328"/>
                    <a:pt x="130" y="330"/>
                  </a:cubicBezTo>
                  <a:cubicBezTo>
                    <a:pt x="201" y="401"/>
                    <a:pt x="201" y="401"/>
                    <a:pt x="201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72" y="337"/>
                    <a:pt x="275" y="343"/>
                    <a:pt x="279" y="347"/>
                  </a:cubicBezTo>
                  <a:cubicBezTo>
                    <a:pt x="298" y="366"/>
                    <a:pt x="329" y="366"/>
                    <a:pt x="347" y="347"/>
                  </a:cubicBezTo>
                  <a:cubicBezTo>
                    <a:pt x="366" y="328"/>
                    <a:pt x="366" y="298"/>
                    <a:pt x="347" y="279"/>
                  </a:cubicBezTo>
                  <a:cubicBezTo>
                    <a:pt x="343" y="275"/>
                    <a:pt x="338" y="271"/>
                    <a:pt x="332" y="269"/>
                  </a:cubicBezTo>
                  <a:cubicBezTo>
                    <a:pt x="401" y="200"/>
                    <a:pt x="401" y="200"/>
                    <a:pt x="401" y="200"/>
                  </a:cubicBezTo>
                  <a:cubicBezTo>
                    <a:pt x="333" y="132"/>
                    <a:pt x="333" y="132"/>
                    <a:pt x="333" y="132"/>
                  </a:cubicBezTo>
                  <a:cubicBezTo>
                    <a:pt x="330" y="139"/>
                    <a:pt x="326" y="146"/>
                    <a:pt x="320" y="152"/>
                  </a:cubicBezTo>
                  <a:cubicBezTo>
                    <a:pt x="302" y="171"/>
                    <a:pt x="271" y="171"/>
                    <a:pt x="252" y="152"/>
                  </a:cubicBezTo>
                  <a:cubicBezTo>
                    <a:pt x="234" y="133"/>
                    <a:pt x="234" y="103"/>
                    <a:pt x="252" y="84"/>
                  </a:cubicBezTo>
                  <a:cubicBezTo>
                    <a:pt x="258" y="78"/>
                    <a:pt x="265" y="74"/>
                    <a:pt x="273" y="72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0" y="63"/>
                    <a:pt x="126" y="58"/>
                    <a:pt x="122" y="54"/>
                  </a:cubicBezTo>
                  <a:cubicBezTo>
                    <a:pt x="103" y="35"/>
                    <a:pt x="73" y="35"/>
                    <a:pt x="54" y="54"/>
                  </a:cubicBezTo>
                  <a:cubicBezTo>
                    <a:pt x="35" y="72"/>
                    <a:pt x="35" y="103"/>
                    <a:pt x="54" y="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lvl="0" algn="ctr" defTabSz="914400"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48" name="Freeform 14"/>
            <p:cNvSpPr>
              <a:spLocks noEditPoints="1"/>
            </p:cNvSpPr>
            <p:nvPr/>
          </p:nvSpPr>
          <p:spPr bwMode="auto">
            <a:xfrm>
              <a:off x="2468" y="965"/>
              <a:ext cx="825" cy="825"/>
            </a:xfrm>
            <a:custGeom>
              <a:avLst/>
              <a:gdLst>
                <a:gd name="T0" fmla="*/ 255 w 411"/>
                <a:gd name="T1" fmla="*/ 668 h 411"/>
                <a:gd name="T2" fmla="*/ 317 w 411"/>
                <a:gd name="T3" fmla="*/ 640 h 411"/>
                <a:gd name="T4" fmla="*/ 255 w 411"/>
                <a:gd name="T5" fmla="*/ 488 h 411"/>
                <a:gd name="T6" fmla="*/ 167 w 411"/>
                <a:gd name="T7" fmla="*/ 562 h 411"/>
                <a:gd name="T8" fmla="*/ 0 w 411"/>
                <a:gd name="T9" fmla="*/ 411 h 411"/>
                <a:gd name="T10" fmla="*/ 112 w 411"/>
                <a:gd name="T11" fmla="*/ 259 h 411"/>
                <a:gd name="T12" fmla="*/ 112 w 411"/>
                <a:gd name="T13" fmla="*/ 112 h 411"/>
                <a:gd name="T14" fmla="*/ 259 w 411"/>
                <a:gd name="T15" fmla="*/ 112 h 411"/>
                <a:gd name="T16" fmla="*/ 414 w 411"/>
                <a:gd name="T17" fmla="*/ 0 h 411"/>
                <a:gd name="T18" fmla="*/ 560 w 411"/>
                <a:gd name="T19" fmla="*/ 161 h 411"/>
                <a:gd name="T20" fmla="*/ 522 w 411"/>
                <a:gd name="T21" fmla="*/ 309 h 411"/>
                <a:gd name="T22" fmla="*/ 648 w 411"/>
                <a:gd name="T23" fmla="*/ 309 h 411"/>
                <a:gd name="T24" fmla="*/ 674 w 411"/>
                <a:gd name="T25" fmla="*/ 261 h 411"/>
                <a:gd name="T26" fmla="*/ 689 w 411"/>
                <a:gd name="T27" fmla="*/ 548 h 411"/>
                <a:gd name="T28" fmla="*/ 743 w 411"/>
                <a:gd name="T29" fmla="*/ 638 h 411"/>
                <a:gd name="T30" fmla="*/ 638 w 411"/>
                <a:gd name="T31" fmla="*/ 743 h 411"/>
                <a:gd name="T32" fmla="*/ 548 w 411"/>
                <a:gd name="T33" fmla="*/ 689 h 411"/>
                <a:gd name="T34" fmla="*/ 285 w 411"/>
                <a:gd name="T35" fmla="*/ 676 h 411"/>
                <a:gd name="T36" fmla="*/ 552 w 411"/>
                <a:gd name="T37" fmla="*/ 664 h 411"/>
                <a:gd name="T38" fmla="*/ 576 w 411"/>
                <a:gd name="T39" fmla="*/ 701 h 411"/>
                <a:gd name="T40" fmla="*/ 703 w 411"/>
                <a:gd name="T41" fmla="*/ 701 h 411"/>
                <a:gd name="T42" fmla="*/ 703 w 411"/>
                <a:gd name="T43" fmla="*/ 576 h 411"/>
                <a:gd name="T44" fmla="*/ 664 w 411"/>
                <a:gd name="T45" fmla="*/ 552 h 411"/>
                <a:gd name="T46" fmla="*/ 680 w 411"/>
                <a:gd name="T47" fmla="*/ 287 h 411"/>
                <a:gd name="T48" fmla="*/ 586 w 411"/>
                <a:gd name="T49" fmla="*/ 351 h 411"/>
                <a:gd name="T50" fmla="*/ 512 w 411"/>
                <a:gd name="T51" fmla="*/ 173 h 411"/>
                <a:gd name="T52" fmla="*/ 414 w 411"/>
                <a:gd name="T53" fmla="*/ 20 h 411"/>
                <a:gd name="T54" fmla="*/ 269 w 411"/>
                <a:gd name="T55" fmla="*/ 151 h 411"/>
                <a:gd name="T56" fmla="*/ 187 w 411"/>
                <a:gd name="T57" fmla="*/ 96 h 411"/>
                <a:gd name="T58" fmla="*/ 96 w 411"/>
                <a:gd name="T59" fmla="*/ 187 h 411"/>
                <a:gd name="T60" fmla="*/ 151 w 411"/>
                <a:gd name="T61" fmla="*/ 267 h 411"/>
                <a:gd name="T62" fmla="*/ 20 w 411"/>
                <a:gd name="T63" fmla="*/ 411 h 411"/>
                <a:gd name="T64" fmla="*/ 181 w 411"/>
                <a:gd name="T65" fmla="*/ 504 h 411"/>
                <a:gd name="T66" fmla="*/ 327 w 411"/>
                <a:gd name="T67" fmla="*/ 504 h 411"/>
                <a:gd name="T68" fmla="*/ 285 w 411"/>
                <a:gd name="T69" fmla="*/ 676 h 4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11" h="411">
                  <a:moveTo>
                    <a:pt x="206" y="411"/>
                  </a:moveTo>
                  <a:cubicBezTo>
                    <a:pt x="127" y="333"/>
                    <a:pt x="127" y="333"/>
                    <a:pt x="127" y="333"/>
                  </a:cubicBezTo>
                  <a:cubicBezTo>
                    <a:pt x="134" y="331"/>
                    <a:pt x="134" y="331"/>
                    <a:pt x="134" y="331"/>
                  </a:cubicBezTo>
                  <a:cubicBezTo>
                    <a:pt x="143" y="330"/>
                    <a:pt x="152" y="326"/>
                    <a:pt x="158" y="319"/>
                  </a:cubicBezTo>
                  <a:cubicBezTo>
                    <a:pt x="176" y="302"/>
                    <a:pt x="176" y="273"/>
                    <a:pt x="158" y="256"/>
                  </a:cubicBezTo>
                  <a:cubicBezTo>
                    <a:pt x="150" y="248"/>
                    <a:pt x="139" y="243"/>
                    <a:pt x="127" y="243"/>
                  </a:cubicBezTo>
                  <a:cubicBezTo>
                    <a:pt x="115" y="243"/>
                    <a:pt x="104" y="248"/>
                    <a:pt x="95" y="256"/>
                  </a:cubicBezTo>
                  <a:cubicBezTo>
                    <a:pt x="89" y="263"/>
                    <a:pt x="85" y="271"/>
                    <a:pt x="83" y="280"/>
                  </a:cubicBezTo>
                  <a:cubicBezTo>
                    <a:pt x="82" y="287"/>
                    <a:pt x="82" y="287"/>
                    <a:pt x="82" y="28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4" y="135"/>
                    <a:pt x="60" y="132"/>
                    <a:pt x="56" y="129"/>
                  </a:cubicBezTo>
                  <a:cubicBezTo>
                    <a:pt x="47" y="119"/>
                    <a:pt x="41" y="106"/>
                    <a:pt x="41" y="93"/>
                  </a:cubicBezTo>
                  <a:cubicBezTo>
                    <a:pt x="41" y="79"/>
                    <a:pt x="47" y="66"/>
                    <a:pt x="56" y="56"/>
                  </a:cubicBezTo>
                  <a:cubicBezTo>
                    <a:pt x="66" y="46"/>
                    <a:pt x="79" y="41"/>
                    <a:pt x="93" y="41"/>
                  </a:cubicBezTo>
                  <a:cubicBezTo>
                    <a:pt x="107" y="41"/>
                    <a:pt x="120" y="46"/>
                    <a:pt x="129" y="56"/>
                  </a:cubicBezTo>
                  <a:cubicBezTo>
                    <a:pt x="133" y="59"/>
                    <a:pt x="136" y="63"/>
                    <a:pt x="138" y="67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84" y="79"/>
                    <a:pt x="284" y="79"/>
                    <a:pt x="284" y="79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2" y="82"/>
                    <a:pt x="265" y="86"/>
                    <a:pt x="260" y="91"/>
                  </a:cubicBezTo>
                  <a:cubicBezTo>
                    <a:pt x="243" y="109"/>
                    <a:pt x="243" y="137"/>
                    <a:pt x="260" y="154"/>
                  </a:cubicBezTo>
                  <a:cubicBezTo>
                    <a:pt x="268" y="163"/>
                    <a:pt x="280" y="167"/>
                    <a:pt x="292" y="167"/>
                  </a:cubicBezTo>
                  <a:cubicBezTo>
                    <a:pt x="303" y="167"/>
                    <a:pt x="315" y="163"/>
                    <a:pt x="323" y="154"/>
                  </a:cubicBezTo>
                  <a:cubicBezTo>
                    <a:pt x="328" y="149"/>
                    <a:pt x="332" y="143"/>
                    <a:pt x="334" y="136"/>
                  </a:cubicBezTo>
                  <a:cubicBezTo>
                    <a:pt x="336" y="130"/>
                    <a:pt x="336" y="130"/>
                    <a:pt x="336" y="130"/>
                  </a:cubicBezTo>
                  <a:cubicBezTo>
                    <a:pt x="411" y="205"/>
                    <a:pt x="411" y="205"/>
                    <a:pt x="411" y="205"/>
                  </a:cubicBezTo>
                  <a:cubicBezTo>
                    <a:pt x="343" y="273"/>
                    <a:pt x="343" y="273"/>
                    <a:pt x="343" y="273"/>
                  </a:cubicBezTo>
                  <a:cubicBezTo>
                    <a:pt x="348" y="275"/>
                    <a:pt x="351" y="278"/>
                    <a:pt x="355" y="281"/>
                  </a:cubicBezTo>
                  <a:cubicBezTo>
                    <a:pt x="365" y="291"/>
                    <a:pt x="370" y="304"/>
                    <a:pt x="370" y="318"/>
                  </a:cubicBezTo>
                  <a:cubicBezTo>
                    <a:pt x="370" y="332"/>
                    <a:pt x="365" y="345"/>
                    <a:pt x="355" y="355"/>
                  </a:cubicBezTo>
                  <a:cubicBezTo>
                    <a:pt x="345" y="364"/>
                    <a:pt x="332" y="370"/>
                    <a:pt x="318" y="370"/>
                  </a:cubicBezTo>
                  <a:cubicBezTo>
                    <a:pt x="305" y="370"/>
                    <a:pt x="292" y="364"/>
                    <a:pt x="282" y="355"/>
                  </a:cubicBezTo>
                  <a:cubicBezTo>
                    <a:pt x="278" y="351"/>
                    <a:pt x="276" y="347"/>
                    <a:pt x="273" y="343"/>
                  </a:cubicBezTo>
                  <a:lnTo>
                    <a:pt x="206" y="411"/>
                  </a:lnTo>
                  <a:close/>
                  <a:moveTo>
                    <a:pt x="142" y="337"/>
                  </a:moveTo>
                  <a:cubicBezTo>
                    <a:pt x="206" y="401"/>
                    <a:pt x="206" y="401"/>
                    <a:pt x="206" y="401"/>
                  </a:cubicBezTo>
                  <a:cubicBezTo>
                    <a:pt x="275" y="331"/>
                    <a:pt x="275" y="331"/>
                    <a:pt x="275" y="331"/>
                  </a:cubicBezTo>
                  <a:cubicBezTo>
                    <a:pt x="278" y="336"/>
                    <a:pt x="278" y="336"/>
                    <a:pt x="278" y="336"/>
                  </a:cubicBezTo>
                  <a:cubicBezTo>
                    <a:pt x="280" y="341"/>
                    <a:pt x="283" y="345"/>
                    <a:pt x="287" y="349"/>
                  </a:cubicBezTo>
                  <a:cubicBezTo>
                    <a:pt x="295" y="358"/>
                    <a:pt x="306" y="362"/>
                    <a:pt x="318" y="362"/>
                  </a:cubicBezTo>
                  <a:cubicBezTo>
                    <a:pt x="330" y="362"/>
                    <a:pt x="341" y="358"/>
                    <a:pt x="350" y="349"/>
                  </a:cubicBezTo>
                  <a:cubicBezTo>
                    <a:pt x="358" y="341"/>
                    <a:pt x="363" y="330"/>
                    <a:pt x="363" y="318"/>
                  </a:cubicBezTo>
                  <a:cubicBezTo>
                    <a:pt x="363" y="306"/>
                    <a:pt x="358" y="295"/>
                    <a:pt x="350" y="287"/>
                  </a:cubicBezTo>
                  <a:cubicBezTo>
                    <a:pt x="346" y="283"/>
                    <a:pt x="341" y="279"/>
                    <a:pt x="336" y="277"/>
                  </a:cubicBezTo>
                  <a:cubicBezTo>
                    <a:pt x="331" y="275"/>
                    <a:pt x="331" y="275"/>
                    <a:pt x="331" y="275"/>
                  </a:cubicBezTo>
                  <a:cubicBezTo>
                    <a:pt x="401" y="205"/>
                    <a:pt x="401" y="205"/>
                    <a:pt x="401" y="205"/>
                  </a:cubicBezTo>
                  <a:cubicBezTo>
                    <a:pt x="339" y="143"/>
                    <a:pt x="339" y="143"/>
                    <a:pt x="339" y="143"/>
                  </a:cubicBezTo>
                  <a:cubicBezTo>
                    <a:pt x="336" y="149"/>
                    <a:pt x="333" y="155"/>
                    <a:pt x="328" y="159"/>
                  </a:cubicBezTo>
                  <a:cubicBezTo>
                    <a:pt x="318" y="169"/>
                    <a:pt x="305" y="175"/>
                    <a:pt x="292" y="175"/>
                  </a:cubicBezTo>
                  <a:cubicBezTo>
                    <a:pt x="278" y="175"/>
                    <a:pt x="265" y="169"/>
                    <a:pt x="255" y="159"/>
                  </a:cubicBezTo>
                  <a:cubicBezTo>
                    <a:pt x="235" y="139"/>
                    <a:pt x="235" y="107"/>
                    <a:pt x="255" y="86"/>
                  </a:cubicBezTo>
                  <a:cubicBezTo>
                    <a:pt x="260" y="82"/>
                    <a:pt x="265" y="78"/>
                    <a:pt x="271" y="75"/>
                  </a:cubicBezTo>
                  <a:cubicBezTo>
                    <a:pt x="206" y="10"/>
                    <a:pt x="206" y="10"/>
                    <a:pt x="206" y="10"/>
                  </a:cubicBezTo>
                  <a:cubicBezTo>
                    <a:pt x="136" y="80"/>
                    <a:pt x="136" y="80"/>
                    <a:pt x="136" y="80"/>
                  </a:cubicBezTo>
                  <a:cubicBezTo>
                    <a:pt x="134" y="75"/>
                    <a:pt x="134" y="75"/>
                    <a:pt x="134" y="75"/>
                  </a:cubicBezTo>
                  <a:cubicBezTo>
                    <a:pt x="131" y="70"/>
                    <a:pt x="128" y="65"/>
                    <a:pt x="124" y="61"/>
                  </a:cubicBezTo>
                  <a:cubicBezTo>
                    <a:pt x="116" y="53"/>
                    <a:pt x="105" y="48"/>
                    <a:pt x="93" y="48"/>
                  </a:cubicBezTo>
                  <a:cubicBezTo>
                    <a:pt x="81" y="48"/>
                    <a:pt x="70" y="53"/>
                    <a:pt x="61" y="61"/>
                  </a:cubicBezTo>
                  <a:cubicBezTo>
                    <a:pt x="53" y="69"/>
                    <a:pt x="48" y="81"/>
                    <a:pt x="48" y="93"/>
                  </a:cubicBezTo>
                  <a:cubicBezTo>
                    <a:pt x="48" y="104"/>
                    <a:pt x="53" y="116"/>
                    <a:pt x="61" y="124"/>
                  </a:cubicBezTo>
                  <a:cubicBezTo>
                    <a:pt x="65" y="128"/>
                    <a:pt x="70" y="131"/>
                    <a:pt x="75" y="133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10" y="205"/>
                    <a:pt x="10" y="205"/>
                    <a:pt x="10" y="205"/>
                  </a:cubicBezTo>
                  <a:cubicBezTo>
                    <a:pt x="77" y="272"/>
                    <a:pt x="77" y="272"/>
                    <a:pt x="77" y="272"/>
                  </a:cubicBezTo>
                  <a:cubicBezTo>
                    <a:pt x="80" y="264"/>
                    <a:pt x="84" y="257"/>
                    <a:pt x="90" y="251"/>
                  </a:cubicBezTo>
                  <a:cubicBezTo>
                    <a:pt x="100" y="241"/>
                    <a:pt x="113" y="236"/>
                    <a:pt x="127" y="236"/>
                  </a:cubicBezTo>
                  <a:cubicBezTo>
                    <a:pt x="141" y="236"/>
                    <a:pt x="154" y="241"/>
                    <a:pt x="163" y="251"/>
                  </a:cubicBezTo>
                  <a:cubicBezTo>
                    <a:pt x="184" y="271"/>
                    <a:pt x="184" y="304"/>
                    <a:pt x="163" y="324"/>
                  </a:cubicBezTo>
                  <a:cubicBezTo>
                    <a:pt x="157" y="330"/>
                    <a:pt x="150" y="335"/>
                    <a:pt x="142" y="3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7359" name="Freeform 15"/>
          <p:cNvSpPr>
            <a:spLocks/>
          </p:cNvSpPr>
          <p:nvPr/>
        </p:nvSpPr>
        <p:spPr bwMode="auto">
          <a:xfrm>
            <a:off x="1246909" y="2246557"/>
            <a:ext cx="3953742" cy="192621"/>
          </a:xfrm>
          <a:custGeom>
            <a:avLst/>
            <a:gdLst>
              <a:gd name="T0" fmla="*/ 0 w 656"/>
              <a:gd name="T1" fmla="*/ 446088 h 131"/>
              <a:gd name="T2" fmla="*/ 0 w 656"/>
              <a:gd name="T3" fmla="*/ 132805 h 131"/>
              <a:gd name="T4" fmla="*/ 132414 w 656"/>
              <a:gd name="T5" fmla="*/ 0 h 131"/>
              <a:gd name="T6" fmla="*/ 2227263 w 656"/>
              <a:gd name="T7" fmla="*/ 0 h 1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656" h="131">
                <a:moveTo>
                  <a:pt x="0" y="131"/>
                </a:moveTo>
                <a:cubicBezTo>
                  <a:pt x="0" y="131"/>
                  <a:pt x="0" y="74"/>
                  <a:pt x="0" y="39"/>
                </a:cubicBezTo>
                <a:cubicBezTo>
                  <a:pt x="0" y="4"/>
                  <a:pt x="18" y="0"/>
                  <a:pt x="39" y="0"/>
                </a:cubicBezTo>
                <a:cubicBezTo>
                  <a:pt x="61" y="0"/>
                  <a:pt x="656" y="0"/>
                  <a:pt x="656" y="0"/>
                </a:cubicBezTo>
              </a:path>
            </a:pathLst>
          </a:custGeom>
          <a:noFill/>
          <a:ln w="19050" cap="flat">
            <a:solidFill>
              <a:schemeClr val="accent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360" name="Freeform 16"/>
          <p:cNvSpPr>
            <a:spLocks/>
          </p:cNvSpPr>
          <p:nvPr/>
        </p:nvSpPr>
        <p:spPr bwMode="auto">
          <a:xfrm flipV="1">
            <a:off x="7619806" y="3499314"/>
            <a:ext cx="1987085" cy="295531"/>
          </a:xfrm>
          <a:custGeom>
            <a:avLst/>
            <a:gdLst>
              <a:gd name="T0" fmla="*/ 0 w 471"/>
              <a:gd name="T1" fmla="*/ 911225 h 268"/>
              <a:gd name="T2" fmla="*/ 0 w 471"/>
              <a:gd name="T3" fmla="*/ 170005 h 268"/>
              <a:gd name="T4" fmla="*/ 183462 w 471"/>
              <a:gd name="T5" fmla="*/ 0 h 268"/>
              <a:gd name="T6" fmla="*/ 1437122 w 471"/>
              <a:gd name="T7" fmla="*/ 0 h 268"/>
              <a:gd name="T8" fmla="*/ 1600200 w 471"/>
              <a:gd name="T9" fmla="*/ 146204 h 268"/>
              <a:gd name="T10" fmla="*/ 1600200 w 471"/>
              <a:gd name="T11" fmla="*/ 329809 h 26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471" h="268">
                <a:moveTo>
                  <a:pt x="0" y="268"/>
                </a:moveTo>
                <a:cubicBezTo>
                  <a:pt x="0" y="268"/>
                  <a:pt x="0" y="92"/>
                  <a:pt x="0" y="50"/>
                </a:cubicBezTo>
                <a:cubicBezTo>
                  <a:pt x="0" y="8"/>
                  <a:pt x="7" y="0"/>
                  <a:pt x="54" y="0"/>
                </a:cubicBezTo>
                <a:cubicBezTo>
                  <a:pt x="101" y="0"/>
                  <a:pt x="391" y="0"/>
                  <a:pt x="423" y="0"/>
                </a:cubicBezTo>
                <a:cubicBezTo>
                  <a:pt x="455" y="0"/>
                  <a:pt x="471" y="5"/>
                  <a:pt x="471" y="43"/>
                </a:cubicBezTo>
                <a:cubicBezTo>
                  <a:pt x="471" y="82"/>
                  <a:pt x="471" y="97"/>
                  <a:pt x="471" y="97"/>
                </a:cubicBezTo>
              </a:path>
            </a:pathLst>
          </a:custGeom>
          <a:noFill/>
          <a:ln w="19050" cap="flat">
            <a:solidFill>
              <a:schemeClr val="accent4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361" name="Freeform 17"/>
          <p:cNvSpPr>
            <a:spLocks/>
          </p:cNvSpPr>
          <p:nvPr/>
        </p:nvSpPr>
        <p:spPr bwMode="auto">
          <a:xfrm>
            <a:off x="2333367" y="4431411"/>
            <a:ext cx="2236516" cy="575565"/>
          </a:xfrm>
          <a:custGeom>
            <a:avLst/>
            <a:gdLst>
              <a:gd name="T0" fmla="*/ 1073150 w 316"/>
              <a:gd name="T1" fmla="*/ 0 h 140"/>
              <a:gd name="T2" fmla="*/ 1073150 w 316"/>
              <a:gd name="T3" fmla="*/ 360589 h 140"/>
              <a:gd name="T4" fmla="*/ 930516 w 316"/>
              <a:gd name="T5" fmla="*/ 476250 h 140"/>
              <a:gd name="T6" fmla="*/ 0 w 316"/>
              <a:gd name="T7" fmla="*/ 476250 h 14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16" h="140">
                <a:moveTo>
                  <a:pt x="316" y="0"/>
                </a:moveTo>
                <a:cubicBezTo>
                  <a:pt x="316" y="0"/>
                  <a:pt x="316" y="78"/>
                  <a:pt x="316" y="106"/>
                </a:cubicBezTo>
                <a:cubicBezTo>
                  <a:pt x="316" y="134"/>
                  <a:pt x="307" y="140"/>
                  <a:pt x="274" y="140"/>
                </a:cubicBezTo>
                <a:cubicBezTo>
                  <a:pt x="241" y="140"/>
                  <a:pt x="0" y="140"/>
                  <a:pt x="0" y="140"/>
                </a:cubicBezTo>
              </a:path>
            </a:pathLst>
          </a:custGeom>
          <a:noFill/>
          <a:ln w="19050" cap="flat">
            <a:solidFill>
              <a:schemeClr val="accent6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362" name="Freeform 18"/>
          <p:cNvSpPr>
            <a:spLocks/>
          </p:cNvSpPr>
          <p:nvPr/>
        </p:nvSpPr>
        <p:spPr bwMode="auto">
          <a:xfrm>
            <a:off x="6974418" y="4530725"/>
            <a:ext cx="1358900" cy="476251"/>
          </a:xfrm>
          <a:custGeom>
            <a:avLst/>
            <a:gdLst>
              <a:gd name="T0" fmla="*/ 0 w 300"/>
              <a:gd name="T1" fmla="*/ 357188 h 105"/>
              <a:gd name="T2" fmla="*/ 560546 w 300"/>
              <a:gd name="T3" fmla="*/ 357188 h 105"/>
              <a:gd name="T4" fmla="*/ 679450 w 300"/>
              <a:gd name="T5" fmla="*/ 238125 h 105"/>
              <a:gd name="T6" fmla="*/ 679450 w 300"/>
              <a:gd name="T7" fmla="*/ 68036 h 105"/>
              <a:gd name="T8" fmla="*/ 781368 w 300"/>
              <a:gd name="T9" fmla="*/ 6804 h 105"/>
              <a:gd name="T10" fmla="*/ 1019175 w 300"/>
              <a:gd name="T11" fmla="*/ 6804 h 10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00" h="105">
                <a:moveTo>
                  <a:pt x="0" y="105"/>
                </a:moveTo>
                <a:cubicBezTo>
                  <a:pt x="0" y="105"/>
                  <a:pt x="133" y="105"/>
                  <a:pt x="165" y="105"/>
                </a:cubicBezTo>
                <a:cubicBezTo>
                  <a:pt x="197" y="105"/>
                  <a:pt x="200" y="91"/>
                  <a:pt x="200" y="70"/>
                </a:cubicBezTo>
                <a:cubicBezTo>
                  <a:pt x="200" y="49"/>
                  <a:pt x="200" y="39"/>
                  <a:pt x="200" y="20"/>
                </a:cubicBezTo>
                <a:cubicBezTo>
                  <a:pt x="200" y="0"/>
                  <a:pt x="204" y="2"/>
                  <a:pt x="230" y="2"/>
                </a:cubicBezTo>
                <a:cubicBezTo>
                  <a:pt x="257" y="2"/>
                  <a:pt x="300" y="2"/>
                  <a:pt x="300" y="2"/>
                </a:cubicBezTo>
              </a:path>
            </a:pathLst>
          </a:custGeom>
          <a:noFill/>
          <a:ln w="19050" cap="flat">
            <a:solidFill>
              <a:srgbClr val="EF8208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chemeClr val="accent3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363" name="Line 19"/>
          <p:cNvSpPr>
            <a:spLocks noChangeShapeType="1"/>
          </p:cNvSpPr>
          <p:nvPr/>
        </p:nvSpPr>
        <p:spPr bwMode="auto">
          <a:xfrm>
            <a:off x="227739" y="2909359"/>
            <a:ext cx="2160930" cy="0"/>
          </a:xfrm>
          <a:prstGeom prst="line">
            <a:avLst/>
          </a:prstGeom>
          <a:noFill/>
          <a:ln w="1270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364" name="Text Box 20"/>
          <p:cNvSpPr txBox="1">
            <a:spLocks noChangeArrowheads="1"/>
          </p:cNvSpPr>
          <p:nvPr/>
        </p:nvSpPr>
        <p:spPr bwMode="auto">
          <a:xfrm>
            <a:off x="34340" y="2519780"/>
            <a:ext cx="263245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kern="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Support Vector Machine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7366" name="Line 22"/>
          <p:cNvSpPr>
            <a:spLocks noChangeShapeType="1"/>
          </p:cNvSpPr>
          <p:nvPr/>
        </p:nvSpPr>
        <p:spPr bwMode="auto">
          <a:xfrm>
            <a:off x="518775" y="5168437"/>
            <a:ext cx="1536700" cy="0"/>
          </a:xfrm>
          <a:prstGeom prst="line">
            <a:avLst/>
          </a:prstGeom>
          <a:noFill/>
          <a:ln w="12700">
            <a:solidFill>
              <a:schemeClr val="accent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367" name="Text Box 23"/>
          <p:cNvSpPr txBox="1">
            <a:spLocks noChangeArrowheads="1"/>
          </p:cNvSpPr>
          <p:nvPr/>
        </p:nvSpPr>
        <p:spPr bwMode="auto">
          <a:xfrm>
            <a:off x="312460" y="4797977"/>
            <a:ext cx="2076209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fontAlgn="base"/>
            <a:r>
              <a:rPr lang="en-US" altLang="zh-CN" sz="1600" b="1" dirty="0"/>
              <a:t>Ensemble Learning</a:t>
            </a:r>
          </a:p>
        </p:txBody>
      </p:sp>
      <p:sp>
        <p:nvSpPr>
          <p:cNvPr id="57369" name="Line 25"/>
          <p:cNvSpPr>
            <a:spLocks noChangeShapeType="1"/>
          </p:cNvSpPr>
          <p:nvPr/>
        </p:nvSpPr>
        <p:spPr bwMode="auto">
          <a:xfrm>
            <a:off x="8817984" y="3567676"/>
            <a:ext cx="1536700" cy="0"/>
          </a:xfrm>
          <a:prstGeom prst="line">
            <a:avLst/>
          </a:prstGeom>
          <a:noFill/>
          <a:ln w="12700">
            <a:solidFill>
              <a:schemeClr val="accent4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370" name="Text Box 26"/>
          <p:cNvSpPr txBox="1">
            <a:spLocks noChangeArrowheads="1"/>
          </p:cNvSpPr>
          <p:nvPr/>
        </p:nvSpPr>
        <p:spPr bwMode="auto">
          <a:xfrm>
            <a:off x="8737222" y="3193026"/>
            <a:ext cx="167706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Random Forest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7372" name="Line 28"/>
          <p:cNvSpPr>
            <a:spLocks noChangeShapeType="1"/>
          </p:cNvSpPr>
          <p:nvPr/>
        </p:nvSpPr>
        <p:spPr bwMode="auto">
          <a:xfrm>
            <a:off x="8424334" y="4530725"/>
            <a:ext cx="1536700" cy="0"/>
          </a:xfrm>
          <a:prstGeom prst="line">
            <a:avLst/>
          </a:prstGeom>
          <a:noFill/>
          <a:ln w="12700">
            <a:solidFill>
              <a:srgbClr val="FF8A15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chemeClr val="accent3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373" name="Text Box 29"/>
          <p:cNvSpPr txBox="1">
            <a:spLocks noChangeArrowheads="1"/>
          </p:cNvSpPr>
          <p:nvPr/>
        </p:nvSpPr>
        <p:spPr bwMode="auto">
          <a:xfrm>
            <a:off x="7576540" y="4156076"/>
            <a:ext cx="321113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Gradient Boosting &amp; AdaBoost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7378" name="Group 34"/>
          <p:cNvGrpSpPr>
            <a:grpSpLocks/>
          </p:cNvGrpSpPr>
          <p:nvPr/>
        </p:nvGrpSpPr>
        <p:grpSpPr bwMode="auto">
          <a:xfrm>
            <a:off x="5232400" y="3717925"/>
            <a:ext cx="1746251" cy="1746251"/>
            <a:chOff x="2472" y="1756"/>
            <a:chExt cx="825" cy="825"/>
          </a:xfrm>
        </p:grpSpPr>
        <p:sp>
          <p:nvSpPr>
            <p:cNvPr id="9245" name="Freeform 9"/>
            <p:cNvSpPr>
              <a:spLocks/>
            </p:cNvSpPr>
            <p:nvPr/>
          </p:nvSpPr>
          <p:spPr bwMode="auto">
            <a:xfrm>
              <a:off x="2482" y="1766"/>
              <a:ext cx="805" cy="805"/>
            </a:xfrm>
            <a:custGeom>
              <a:avLst/>
              <a:gdLst>
                <a:gd name="T0" fmla="*/ 697 w 401"/>
                <a:gd name="T1" fmla="*/ 560 h 401"/>
                <a:gd name="T2" fmla="*/ 666 w 401"/>
                <a:gd name="T3" fmla="*/ 540 h 401"/>
                <a:gd name="T4" fmla="*/ 805 w 401"/>
                <a:gd name="T5" fmla="*/ 404 h 401"/>
                <a:gd name="T6" fmla="*/ 654 w 401"/>
                <a:gd name="T7" fmla="*/ 253 h 401"/>
                <a:gd name="T8" fmla="*/ 628 w 401"/>
                <a:gd name="T9" fmla="*/ 305 h 401"/>
                <a:gd name="T10" fmla="*/ 492 w 401"/>
                <a:gd name="T11" fmla="*/ 305 h 401"/>
                <a:gd name="T12" fmla="*/ 492 w 401"/>
                <a:gd name="T13" fmla="*/ 169 h 401"/>
                <a:gd name="T14" fmla="*/ 544 w 401"/>
                <a:gd name="T15" fmla="*/ 143 h 401"/>
                <a:gd name="T16" fmla="*/ 401 w 401"/>
                <a:gd name="T17" fmla="*/ 0 h 401"/>
                <a:gd name="T18" fmla="*/ 265 w 401"/>
                <a:gd name="T19" fmla="*/ 139 h 401"/>
                <a:gd name="T20" fmla="*/ 245 w 401"/>
                <a:gd name="T21" fmla="*/ 108 h 401"/>
                <a:gd name="T22" fmla="*/ 108 w 401"/>
                <a:gd name="T23" fmla="*/ 108 h 401"/>
                <a:gd name="T24" fmla="*/ 108 w 401"/>
                <a:gd name="T25" fmla="*/ 245 h 401"/>
                <a:gd name="T26" fmla="*/ 139 w 401"/>
                <a:gd name="T27" fmla="*/ 265 h 401"/>
                <a:gd name="T28" fmla="*/ 0 w 401"/>
                <a:gd name="T29" fmla="*/ 404 h 401"/>
                <a:gd name="T30" fmla="*/ 137 w 401"/>
                <a:gd name="T31" fmla="*/ 540 h 401"/>
                <a:gd name="T32" fmla="*/ 161 w 401"/>
                <a:gd name="T33" fmla="*/ 500 h 401"/>
                <a:gd name="T34" fmla="*/ 297 w 401"/>
                <a:gd name="T35" fmla="*/ 500 h 401"/>
                <a:gd name="T36" fmla="*/ 297 w 401"/>
                <a:gd name="T37" fmla="*/ 636 h 401"/>
                <a:gd name="T38" fmla="*/ 257 w 401"/>
                <a:gd name="T39" fmla="*/ 660 h 401"/>
                <a:gd name="T40" fmla="*/ 401 w 401"/>
                <a:gd name="T41" fmla="*/ 805 h 401"/>
                <a:gd name="T42" fmla="*/ 540 w 401"/>
                <a:gd name="T43" fmla="*/ 666 h 401"/>
                <a:gd name="T44" fmla="*/ 560 w 401"/>
                <a:gd name="T45" fmla="*/ 697 h 401"/>
                <a:gd name="T46" fmla="*/ 697 w 401"/>
                <a:gd name="T47" fmla="*/ 697 h 401"/>
                <a:gd name="T48" fmla="*/ 697 w 401"/>
                <a:gd name="T49" fmla="*/ 560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347" y="279"/>
                  </a:moveTo>
                  <a:cubicBezTo>
                    <a:pt x="343" y="275"/>
                    <a:pt x="338" y="272"/>
                    <a:pt x="332" y="269"/>
                  </a:cubicBezTo>
                  <a:cubicBezTo>
                    <a:pt x="401" y="201"/>
                    <a:pt x="401" y="201"/>
                    <a:pt x="401" y="201"/>
                  </a:cubicBezTo>
                  <a:cubicBezTo>
                    <a:pt x="326" y="126"/>
                    <a:pt x="326" y="126"/>
                    <a:pt x="326" y="126"/>
                  </a:cubicBezTo>
                  <a:cubicBezTo>
                    <a:pt x="325" y="136"/>
                    <a:pt x="320" y="145"/>
                    <a:pt x="313" y="152"/>
                  </a:cubicBezTo>
                  <a:cubicBezTo>
                    <a:pt x="294" y="171"/>
                    <a:pt x="264" y="171"/>
                    <a:pt x="245" y="152"/>
                  </a:cubicBezTo>
                  <a:cubicBezTo>
                    <a:pt x="226" y="134"/>
                    <a:pt x="226" y="103"/>
                    <a:pt x="245" y="84"/>
                  </a:cubicBezTo>
                  <a:cubicBezTo>
                    <a:pt x="252" y="77"/>
                    <a:pt x="262" y="73"/>
                    <a:pt x="271" y="7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32" y="69"/>
                    <a:pt x="132" y="69"/>
                    <a:pt x="132" y="69"/>
                  </a:cubicBezTo>
                  <a:cubicBezTo>
                    <a:pt x="129" y="63"/>
                    <a:pt x="126" y="58"/>
                    <a:pt x="122" y="54"/>
                  </a:cubicBezTo>
                  <a:cubicBezTo>
                    <a:pt x="103" y="35"/>
                    <a:pt x="72" y="35"/>
                    <a:pt x="54" y="54"/>
                  </a:cubicBezTo>
                  <a:cubicBezTo>
                    <a:pt x="35" y="73"/>
                    <a:pt x="35" y="103"/>
                    <a:pt x="54" y="122"/>
                  </a:cubicBezTo>
                  <a:cubicBezTo>
                    <a:pt x="58" y="126"/>
                    <a:pt x="63" y="130"/>
                    <a:pt x="69" y="132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68" y="269"/>
                    <a:pt x="68" y="269"/>
                    <a:pt x="68" y="269"/>
                  </a:cubicBezTo>
                  <a:cubicBezTo>
                    <a:pt x="71" y="262"/>
                    <a:pt x="75" y="255"/>
                    <a:pt x="80" y="249"/>
                  </a:cubicBezTo>
                  <a:cubicBezTo>
                    <a:pt x="99" y="230"/>
                    <a:pt x="130" y="230"/>
                    <a:pt x="148" y="249"/>
                  </a:cubicBezTo>
                  <a:cubicBezTo>
                    <a:pt x="167" y="268"/>
                    <a:pt x="167" y="298"/>
                    <a:pt x="148" y="317"/>
                  </a:cubicBezTo>
                  <a:cubicBezTo>
                    <a:pt x="143" y="323"/>
                    <a:pt x="136" y="327"/>
                    <a:pt x="128" y="329"/>
                  </a:cubicBezTo>
                  <a:cubicBezTo>
                    <a:pt x="200" y="401"/>
                    <a:pt x="200" y="401"/>
                    <a:pt x="200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71" y="338"/>
                    <a:pt x="275" y="343"/>
                    <a:pt x="279" y="347"/>
                  </a:cubicBezTo>
                  <a:cubicBezTo>
                    <a:pt x="298" y="366"/>
                    <a:pt x="328" y="366"/>
                    <a:pt x="347" y="347"/>
                  </a:cubicBezTo>
                  <a:cubicBezTo>
                    <a:pt x="366" y="329"/>
                    <a:pt x="366" y="298"/>
                    <a:pt x="347" y="27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46" name="Freeform 10"/>
            <p:cNvSpPr>
              <a:spLocks noEditPoints="1"/>
            </p:cNvSpPr>
            <p:nvPr/>
          </p:nvSpPr>
          <p:spPr bwMode="auto">
            <a:xfrm>
              <a:off x="2472" y="1756"/>
              <a:ext cx="825" cy="825"/>
            </a:xfrm>
            <a:custGeom>
              <a:avLst/>
              <a:gdLst>
                <a:gd name="T0" fmla="*/ 255 w 411"/>
                <a:gd name="T1" fmla="*/ 666 h 411"/>
                <a:gd name="T2" fmla="*/ 303 w 411"/>
                <a:gd name="T3" fmla="*/ 640 h 411"/>
                <a:gd name="T4" fmla="*/ 239 w 411"/>
                <a:gd name="T5" fmla="*/ 488 h 411"/>
                <a:gd name="T6" fmla="*/ 155 w 411"/>
                <a:gd name="T7" fmla="*/ 552 h 411"/>
                <a:gd name="T8" fmla="*/ 0 w 411"/>
                <a:gd name="T9" fmla="*/ 414 h 411"/>
                <a:gd name="T10" fmla="*/ 112 w 411"/>
                <a:gd name="T11" fmla="*/ 259 h 411"/>
                <a:gd name="T12" fmla="*/ 112 w 411"/>
                <a:gd name="T13" fmla="*/ 112 h 411"/>
                <a:gd name="T14" fmla="*/ 259 w 411"/>
                <a:gd name="T15" fmla="*/ 112 h 411"/>
                <a:gd name="T16" fmla="*/ 411 w 411"/>
                <a:gd name="T17" fmla="*/ 0 h 411"/>
                <a:gd name="T18" fmla="*/ 556 w 411"/>
                <a:gd name="T19" fmla="*/ 159 h 411"/>
                <a:gd name="T20" fmla="*/ 508 w 411"/>
                <a:gd name="T21" fmla="*/ 311 h 411"/>
                <a:gd name="T22" fmla="*/ 634 w 411"/>
                <a:gd name="T23" fmla="*/ 311 h 411"/>
                <a:gd name="T24" fmla="*/ 660 w 411"/>
                <a:gd name="T25" fmla="*/ 249 h 411"/>
                <a:gd name="T26" fmla="*/ 689 w 411"/>
                <a:gd name="T27" fmla="*/ 548 h 411"/>
                <a:gd name="T28" fmla="*/ 743 w 411"/>
                <a:gd name="T29" fmla="*/ 638 h 411"/>
                <a:gd name="T30" fmla="*/ 638 w 411"/>
                <a:gd name="T31" fmla="*/ 743 h 411"/>
                <a:gd name="T32" fmla="*/ 548 w 411"/>
                <a:gd name="T33" fmla="*/ 689 h 411"/>
                <a:gd name="T34" fmla="*/ 281 w 411"/>
                <a:gd name="T35" fmla="*/ 672 h 411"/>
                <a:gd name="T36" fmla="*/ 552 w 411"/>
                <a:gd name="T37" fmla="*/ 664 h 411"/>
                <a:gd name="T38" fmla="*/ 576 w 411"/>
                <a:gd name="T39" fmla="*/ 703 h 411"/>
                <a:gd name="T40" fmla="*/ 703 w 411"/>
                <a:gd name="T41" fmla="*/ 703 h 411"/>
                <a:gd name="T42" fmla="*/ 703 w 411"/>
                <a:gd name="T43" fmla="*/ 576 h 411"/>
                <a:gd name="T44" fmla="*/ 664 w 411"/>
                <a:gd name="T45" fmla="*/ 552 h 411"/>
                <a:gd name="T46" fmla="*/ 670 w 411"/>
                <a:gd name="T47" fmla="*/ 277 h 411"/>
                <a:gd name="T48" fmla="*/ 570 w 411"/>
                <a:gd name="T49" fmla="*/ 351 h 411"/>
                <a:gd name="T50" fmla="*/ 498 w 411"/>
                <a:gd name="T51" fmla="*/ 175 h 411"/>
                <a:gd name="T52" fmla="*/ 411 w 411"/>
                <a:gd name="T53" fmla="*/ 20 h 411"/>
                <a:gd name="T54" fmla="*/ 267 w 411"/>
                <a:gd name="T55" fmla="*/ 151 h 411"/>
                <a:gd name="T56" fmla="*/ 187 w 411"/>
                <a:gd name="T57" fmla="*/ 96 h 411"/>
                <a:gd name="T58" fmla="*/ 96 w 411"/>
                <a:gd name="T59" fmla="*/ 187 h 411"/>
                <a:gd name="T60" fmla="*/ 151 w 411"/>
                <a:gd name="T61" fmla="*/ 269 h 411"/>
                <a:gd name="T62" fmla="*/ 20 w 411"/>
                <a:gd name="T63" fmla="*/ 414 h 411"/>
                <a:gd name="T64" fmla="*/ 167 w 411"/>
                <a:gd name="T65" fmla="*/ 504 h 411"/>
                <a:gd name="T66" fmla="*/ 313 w 411"/>
                <a:gd name="T67" fmla="*/ 504 h 411"/>
                <a:gd name="T68" fmla="*/ 281 w 411"/>
                <a:gd name="T69" fmla="*/ 672 h 4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11" h="411">
                  <a:moveTo>
                    <a:pt x="205" y="411"/>
                  </a:moveTo>
                  <a:cubicBezTo>
                    <a:pt x="127" y="332"/>
                    <a:pt x="127" y="332"/>
                    <a:pt x="127" y="332"/>
                  </a:cubicBezTo>
                  <a:cubicBezTo>
                    <a:pt x="132" y="331"/>
                    <a:pt x="132" y="331"/>
                    <a:pt x="132" y="331"/>
                  </a:cubicBezTo>
                  <a:cubicBezTo>
                    <a:pt x="139" y="328"/>
                    <a:pt x="146" y="325"/>
                    <a:pt x="151" y="319"/>
                  </a:cubicBezTo>
                  <a:cubicBezTo>
                    <a:pt x="168" y="302"/>
                    <a:pt x="168" y="274"/>
                    <a:pt x="151" y="256"/>
                  </a:cubicBezTo>
                  <a:cubicBezTo>
                    <a:pt x="143" y="248"/>
                    <a:pt x="131" y="243"/>
                    <a:pt x="119" y="243"/>
                  </a:cubicBezTo>
                  <a:cubicBezTo>
                    <a:pt x="108" y="243"/>
                    <a:pt x="96" y="248"/>
                    <a:pt x="88" y="256"/>
                  </a:cubicBezTo>
                  <a:cubicBezTo>
                    <a:pt x="83" y="262"/>
                    <a:pt x="79" y="268"/>
                    <a:pt x="77" y="275"/>
                  </a:cubicBezTo>
                  <a:cubicBezTo>
                    <a:pt x="75" y="281"/>
                    <a:pt x="75" y="281"/>
                    <a:pt x="75" y="281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3" y="136"/>
                    <a:pt x="60" y="133"/>
                    <a:pt x="56" y="129"/>
                  </a:cubicBezTo>
                  <a:cubicBezTo>
                    <a:pt x="46" y="120"/>
                    <a:pt x="41" y="107"/>
                    <a:pt x="41" y="93"/>
                  </a:cubicBezTo>
                  <a:cubicBezTo>
                    <a:pt x="41" y="79"/>
                    <a:pt x="46" y="66"/>
                    <a:pt x="56" y="56"/>
                  </a:cubicBezTo>
                  <a:cubicBezTo>
                    <a:pt x="66" y="47"/>
                    <a:pt x="79" y="41"/>
                    <a:pt x="93" y="41"/>
                  </a:cubicBezTo>
                  <a:cubicBezTo>
                    <a:pt x="106" y="41"/>
                    <a:pt x="119" y="47"/>
                    <a:pt x="129" y="56"/>
                  </a:cubicBezTo>
                  <a:cubicBezTo>
                    <a:pt x="133" y="60"/>
                    <a:pt x="135" y="64"/>
                    <a:pt x="138" y="68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84" y="78"/>
                    <a:pt x="284" y="78"/>
                    <a:pt x="284" y="78"/>
                  </a:cubicBezTo>
                  <a:cubicBezTo>
                    <a:pt x="277" y="79"/>
                    <a:pt x="277" y="79"/>
                    <a:pt x="277" y="79"/>
                  </a:cubicBezTo>
                  <a:cubicBezTo>
                    <a:pt x="268" y="81"/>
                    <a:pt x="259" y="85"/>
                    <a:pt x="253" y="92"/>
                  </a:cubicBezTo>
                  <a:cubicBezTo>
                    <a:pt x="235" y="109"/>
                    <a:pt x="235" y="137"/>
                    <a:pt x="253" y="155"/>
                  </a:cubicBezTo>
                  <a:cubicBezTo>
                    <a:pt x="261" y="163"/>
                    <a:pt x="272" y="168"/>
                    <a:pt x="284" y="168"/>
                  </a:cubicBezTo>
                  <a:cubicBezTo>
                    <a:pt x="296" y="168"/>
                    <a:pt x="307" y="163"/>
                    <a:pt x="316" y="155"/>
                  </a:cubicBezTo>
                  <a:cubicBezTo>
                    <a:pt x="322" y="148"/>
                    <a:pt x="326" y="140"/>
                    <a:pt x="328" y="131"/>
                  </a:cubicBezTo>
                  <a:cubicBezTo>
                    <a:pt x="329" y="124"/>
                    <a:pt x="329" y="124"/>
                    <a:pt x="329" y="124"/>
                  </a:cubicBezTo>
                  <a:cubicBezTo>
                    <a:pt x="411" y="206"/>
                    <a:pt x="411" y="206"/>
                    <a:pt x="411" y="206"/>
                  </a:cubicBezTo>
                  <a:cubicBezTo>
                    <a:pt x="343" y="273"/>
                    <a:pt x="343" y="273"/>
                    <a:pt x="343" y="273"/>
                  </a:cubicBezTo>
                  <a:cubicBezTo>
                    <a:pt x="347" y="276"/>
                    <a:pt x="351" y="278"/>
                    <a:pt x="355" y="282"/>
                  </a:cubicBezTo>
                  <a:cubicBezTo>
                    <a:pt x="364" y="292"/>
                    <a:pt x="370" y="305"/>
                    <a:pt x="370" y="318"/>
                  </a:cubicBezTo>
                  <a:cubicBezTo>
                    <a:pt x="370" y="332"/>
                    <a:pt x="364" y="345"/>
                    <a:pt x="355" y="355"/>
                  </a:cubicBezTo>
                  <a:cubicBezTo>
                    <a:pt x="345" y="365"/>
                    <a:pt x="332" y="370"/>
                    <a:pt x="318" y="370"/>
                  </a:cubicBezTo>
                  <a:cubicBezTo>
                    <a:pt x="304" y="370"/>
                    <a:pt x="291" y="365"/>
                    <a:pt x="282" y="355"/>
                  </a:cubicBezTo>
                  <a:cubicBezTo>
                    <a:pt x="278" y="351"/>
                    <a:pt x="275" y="348"/>
                    <a:pt x="273" y="343"/>
                  </a:cubicBezTo>
                  <a:lnTo>
                    <a:pt x="205" y="411"/>
                  </a:lnTo>
                  <a:close/>
                  <a:moveTo>
                    <a:pt x="140" y="335"/>
                  </a:moveTo>
                  <a:cubicBezTo>
                    <a:pt x="205" y="401"/>
                    <a:pt x="205" y="401"/>
                    <a:pt x="205" y="401"/>
                  </a:cubicBezTo>
                  <a:cubicBezTo>
                    <a:pt x="275" y="331"/>
                    <a:pt x="275" y="331"/>
                    <a:pt x="275" y="331"/>
                  </a:cubicBezTo>
                  <a:cubicBezTo>
                    <a:pt x="277" y="336"/>
                    <a:pt x="277" y="336"/>
                    <a:pt x="277" y="336"/>
                  </a:cubicBezTo>
                  <a:cubicBezTo>
                    <a:pt x="280" y="341"/>
                    <a:pt x="283" y="346"/>
                    <a:pt x="287" y="350"/>
                  </a:cubicBezTo>
                  <a:cubicBezTo>
                    <a:pt x="295" y="358"/>
                    <a:pt x="306" y="363"/>
                    <a:pt x="318" y="363"/>
                  </a:cubicBezTo>
                  <a:cubicBezTo>
                    <a:pt x="330" y="363"/>
                    <a:pt x="341" y="358"/>
                    <a:pt x="350" y="350"/>
                  </a:cubicBezTo>
                  <a:cubicBezTo>
                    <a:pt x="358" y="341"/>
                    <a:pt x="363" y="330"/>
                    <a:pt x="363" y="318"/>
                  </a:cubicBezTo>
                  <a:cubicBezTo>
                    <a:pt x="363" y="306"/>
                    <a:pt x="358" y="295"/>
                    <a:pt x="350" y="287"/>
                  </a:cubicBezTo>
                  <a:cubicBezTo>
                    <a:pt x="346" y="283"/>
                    <a:pt x="341" y="280"/>
                    <a:pt x="336" y="278"/>
                  </a:cubicBezTo>
                  <a:cubicBezTo>
                    <a:pt x="331" y="275"/>
                    <a:pt x="331" y="275"/>
                    <a:pt x="331" y="275"/>
                  </a:cubicBezTo>
                  <a:cubicBezTo>
                    <a:pt x="401" y="206"/>
                    <a:pt x="401" y="206"/>
                    <a:pt x="401" y="206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1" y="146"/>
                    <a:pt x="327" y="154"/>
                    <a:pt x="321" y="160"/>
                  </a:cubicBezTo>
                  <a:cubicBezTo>
                    <a:pt x="311" y="170"/>
                    <a:pt x="298" y="175"/>
                    <a:pt x="284" y="175"/>
                  </a:cubicBezTo>
                  <a:cubicBezTo>
                    <a:pt x="270" y="175"/>
                    <a:pt x="257" y="170"/>
                    <a:pt x="248" y="160"/>
                  </a:cubicBezTo>
                  <a:cubicBezTo>
                    <a:pt x="227" y="140"/>
                    <a:pt x="227" y="107"/>
                    <a:pt x="248" y="87"/>
                  </a:cubicBezTo>
                  <a:cubicBezTo>
                    <a:pt x="254" y="81"/>
                    <a:pt x="261" y="76"/>
                    <a:pt x="269" y="74"/>
                  </a:cubicBezTo>
                  <a:cubicBezTo>
                    <a:pt x="205" y="10"/>
                    <a:pt x="205" y="10"/>
                    <a:pt x="205" y="10"/>
                  </a:cubicBezTo>
                  <a:cubicBezTo>
                    <a:pt x="136" y="80"/>
                    <a:pt x="136" y="80"/>
                    <a:pt x="136" y="80"/>
                  </a:cubicBezTo>
                  <a:cubicBezTo>
                    <a:pt x="133" y="75"/>
                    <a:pt x="133" y="75"/>
                    <a:pt x="133" y="75"/>
                  </a:cubicBezTo>
                  <a:cubicBezTo>
                    <a:pt x="131" y="70"/>
                    <a:pt x="128" y="65"/>
                    <a:pt x="124" y="61"/>
                  </a:cubicBezTo>
                  <a:cubicBezTo>
                    <a:pt x="116" y="53"/>
                    <a:pt x="105" y="48"/>
                    <a:pt x="93" y="48"/>
                  </a:cubicBezTo>
                  <a:cubicBezTo>
                    <a:pt x="81" y="48"/>
                    <a:pt x="70" y="53"/>
                    <a:pt x="61" y="61"/>
                  </a:cubicBezTo>
                  <a:cubicBezTo>
                    <a:pt x="53" y="70"/>
                    <a:pt x="48" y="81"/>
                    <a:pt x="48" y="93"/>
                  </a:cubicBezTo>
                  <a:cubicBezTo>
                    <a:pt x="48" y="105"/>
                    <a:pt x="53" y="116"/>
                    <a:pt x="61" y="124"/>
                  </a:cubicBezTo>
                  <a:cubicBezTo>
                    <a:pt x="65" y="128"/>
                    <a:pt x="70" y="131"/>
                    <a:pt x="75" y="134"/>
                  </a:cubicBezTo>
                  <a:cubicBezTo>
                    <a:pt x="80" y="136"/>
                    <a:pt x="80" y="136"/>
                    <a:pt x="80" y="136"/>
                  </a:cubicBezTo>
                  <a:cubicBezTo>
                    <a:pt x="10" y="206"/>
                    <a:pt x="10" y="206"/>
                    <a:pt x="10" y="206"/>
                  </a:cubicBezTo>
                  <a:cubicBezTo>
                    <a:pt x="72" y="268"/>
                    <a:pt x="72" y="268"/>
                    <a:pt x="72" y="268"/>
                  </a:cubicBezTo>
                  <a:cubicBezTo>
                    <a:pt x="75" y="262"/>
                    <a:pt x="78" y="256"/>
                    <a:pt x="83" y="251"/>
                  </a:cubicBezTo>
                  <a:cubicBezTo>
                    <a:pt x="93" y="242"/>
                    <a:pt x="106" y="236"/>
                    <a:pt x="119" y="236"/>
                  </a:cubicBezTo>
                  <a:cubicBezTo>
                    <a:pt x="133" y="236"/>
                    <a:pt x="146" y="242"/>
                    <a:pt x="156" y="251"/>
                  </a:cubicBezTo>
                  <a:cubicBezTo>
                    <a:pt x="176" y="272"/>
                    <a:pt x="176" y="304"/>
                    <a:pt x="156" y="324"/>
                  </a:cubicBezTo>
                  <a:cubicBezTo>
                    <a:pt x="151" y="329"/>
                    <a:pt x="146" y="333"/>
                    <a:pt x="140" y="3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7376" name="Group 32"/>
          <p:cNvGrpSpPr>
            <a:grpSpLocks/>
          </p:cNvGrpSpPr>
          <p:nvPr/>
        </p:nvGrpSpPr>
        <p:grpSpPr bwMode="auto">
          <a:xfrm>
            <a:off x="4404785" y="2869144"/>
            <a:ext cx="1746249" cy="1746249"/>
            <a:chOff x="2081" y="1355"/>
            <a:chExt cx="825" cy="825"/>
          </a:xfrm>
        </p:grpSpPr>
        <p:sp>
          <p:nvSpPr>
            <p:cNvPr id="9243" name="Freeform 7"/>
            <p:cNvSpPr>
              <a:spLocks/>
            </p:cNvSpPr>
            <p:nvPr/>
          </p:nvSpPr>
          <p:spPr bwMode="auto">
            <a:xfrm>
              <a:off x="2091" y="1365"/>
              <a:ext cx="805" cy="805"/>
            </a:xfrm>
            <a:custGeom>
              <a:avLst/>
              <a:gdLst>
                <a:gd name="T0" fmla="*/ 560 w 401"/>
                <a:gd name="T1" fmla="*/ 106 h 401"/>
                <a:gd name="T2" fmla="*/ 540 w 401"/>
                <a:gd name="T3" fmla="*/ 137 h 401"/>
                <a:gd name="T4" fmla="*/ 401 w 401"/>
                <a:gd name="T5" fmla="*/ 0 h 401"/>
                <a:gd name="T6" fmla="*/ 253 w 401"/>
                <a:gd name="T7" fmla="*/ 149 h 401"/>
                <a:gd name="T8" fmla="*/ 305 w 401"/>
                <a:gd name="T9" fmla="*/ 175 h 401"/>
                <a:gd name="T10" fmla="*/ 305 w 401"/>
                <a:gd name="T11" fmla="*/ 311 h 401"/>
                <a:gd name="T12" fmla="*/ 169 w 401"/>
                <a:gd name="T13" fmla="*/ 311 h 401"/>
                <a:gd name="T14" fmla="*/ 143 w 401"/>
                <a:gd name="T15" fmla="*/ 259 h 401"/>
                <a:gd name="T16" fmla="*/ 0 w 401"/>
                <a:gd name="T17" fmla="*/ 401 h 401"/>
                <a:gd name="T18" fmla="*/ 139 w 401"/>
                <a:gd name="T19" fmla="*/ 540 h 401"/>
                <a:gd name="T20" fmla="*/ 108 w 401"/>
                <a:gd name="T21" fmla="*/ 560 h 401"/>
                <a:gd name="T22" fmla="*/ 108 w 401"/>
                <a:gd name="T23" fmla="*/ 697 h 401"/>
                <a:gd name="T24" fmla="*/ 245 w 401"/>
                <a:gd name="T25" fmla="*/ 697 h 401"/>
                <a:gd name="T26" fmla="*/ 265 w 401"/>
                <a:gd name="T27" fmla="*/ 666 h 401"/>
                <a:gd name="T28" fmla="*/ 401 w 401"/>
                <a:gd name="T29" fmla="*/ 805 h 401"/>
                <a:gd name="T30" fmla="*/ 540 w 401"/>
                <a:gd name="T31" fmla="*/ 666 h 401"/>
                <a:gd name="T32" fmla="*/ 500 w 401"/>
                <a:gd name="T33" fmla="*/ 642 h 401"/>
                <a:gd name="T34" fmla="*/ 500 w 401"/>
                <a:gd name="T35" fmla="*/ 506 h 401"/>
                <a:gd name="T36" fmla="*/ 636 w 401"/>
                <a:gd name="T37" fmla="*/ 506 h 401"/>
                <a:gd name="T38" fmla="*/ 660 w 401"/>
                <a:gd name="T39" fmla="*/ 546 h 401"/>
                <a:gd name="T40" fmla="*/ 805 w 401"/>
                <a:gd name="T41" fmla="*/ 401 h 401"/>
                <a:gd name="T42" fmla="*/ 666 w 401"/>
                <a:gd name="T43" fmla="*/ 265 h 401"/>
                <a:gd name="T44" fmla="*/ 697 w 401"/>
                <a:gd name="T45" fmla="*/ 243 h 401"/>
                <a:gd name="T46" fmla="*/ 697 w 401"/>
                <a:gd name="T47" fmla="*/ 106 h 401"/>
                <a:gd name="T48" fmla="*/ 560 w 401"/>
                <a:gd name="T49" fmla="*/ 106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279" y="53"/>
                  </a:moveTo>
                  <a:cubicBezTo>
                    <a:pt x="275" y="58"/>
                    <a:pt x="271" y="63"/>
                    <a:pt x="269" y="68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26" y="74"/>
                    <a:pt x="126" y="74"/>
                    <a:pt x="126" y="74"/>
                  </a:cubicBezTo>
                  <a:cubicBezTo>
                    <a:pt x="136" y="76"/>
                    <a:pt x="145" y="80"/>
                    <a:pt x="152" y="87"/>
                  </a:cubicBezTo>
                  <a:cubicBezTo>
                    <a:pt x="171" y="106"/>
                    <a:pt x="171" y="137"/>
                    <a:pt x="152" y="155"/>
                  </a:cubicBezTo>
                  <a:cubicBezTo>
                    <a:pt x="133" y="174"/>
                    <a:pt x="103" y="174"/>
                    <a:pt x="84" y="155"/>
                  </a:cubicBezTo>
                  <a:cubicBezTo>
                    <a:pt x="77" y="148"/>
                    <a:pt x="72" y="139"/>
                    <a:pt x="71" y="129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69" y="269"/>
                    <a:pt x="69" y="269"/>
                    <a:pt x="69" y="269"/>
                  </a:cubicBezTo>
                  <a:cubicBezTo>
                    <a:pt x="63" y="271"/>
                    <a:pt x="58" y="275"/>
                    <a:pt x="54" y="279"/>
                  </a:cubicBezTo>
                  <a:cubicBezTo>
                    <a:pt x="35" y="298"/>
                    <a:pt x="35" y="328"/>
                    <a:pt x="54" y="347"/>
                  </a:cubicBezTo>
                  <a:cubicBezTo>
                    <a:pt x="72" y="366"/>
                    <a:pt x="103" y="366"/>
                    <a:pt x="122" y="347"/>
                  </a:cubicBezTo>
                  <a:cubicBezTo>
                    <a:pt x="126" y="343"/>
                    <a:pt x="129" y="337"/>
                    <a:pt x="132" y="332"/>
                  </a:cubicBezTo>
                  <a:cubicBezTo>
                    <a:pt x="200" y="401"/>
                    <a:pt x="200" y="401"/>
                    <a:pt x="200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61" y="330"/>
                    <a:pt x="254" y="326"/>
                    <a:pt x="249" y="320"/>
                  </a:cubicBezTo>
                  <a:cubicBezTo>
                    <a:pt x="230" y="301"/>
                    <a:pt x="230" y="271"/>
                    <a:pt x="249" y="252"/>
                  </a:cubicBezTo>
                  <a:cubicBezTo>
                    <a:pt x="267" y="233"/>
                    <a:pt x="298" y="233"/>
                    <a:pt x="317" y="252"/>
                  </a:cubicBezTo>
                  <a:cubicBezTo>
                    <a:pt x="322" y="258"/>
                    <a:pt x="327" y="265"/>
                    <a:pt x="329" y="272"/>
                  </a:cubicBezTo>
                  <a:cubicBezTo>
                    <a:pt x="401" y="200"/>
                    <a:pt x="401" y="200"/>
                    <a:pt x="401" y="200"/>
                  </a:cubicBezTo>
                  <a:cubicBezTo>
                    <a:pt x="332" y="132"/>
                    <a:pt x="332" y="132"/>
                    <a:pt x="332" y="132"/>
                  </a:cubicBezTo>
                  <a:cubicBezTo>
                    <a:pt x="338" y="129"/>
                    <a:pt x="343" y="126"/>
                    <a:pt x="347" y="121"/>
                  </a:cubicBezTo>
                  <a:cubicBezTo>
                    <a:pt x="366" y="103"/>
                    <a:pt x="366" y="72"/>
                    <a:pt x="347" y="53"/>
                  </a:cubicBezTo>
                  <a:cubicBezTo>
                    <a:pt x="328" y="35"/>
                    <a:pt x="298" y="35"/>
                    <a:pt x="279" y="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44" name="Freeform 8"/>
            <p:cNvSpPr>
              <a:spLocks noEditPoints="1"/>
            </p:cNvSpPr>
            <p:nvPr/>
          </p:nvSpPr>
          <p:spPr bwMode="auto">
            <a:xfrm>
              <a:off x="2081" y="1355"/>
              <a:ext cx="825" cy="825"/>
            </a:xfrm>
            <a:custGeom>
              <a:avLst/>
              <a:gdLst>
                <a:gd name="T0" fmla="*/ 277 w 411"/>
                <a:gd name="T1" fmla="*/ 689 h 411"/>
                <a:gd name="T2" fmla="*/ 187 w 411"/>
                <a:gd name="T3" fmla="*/ 743 h 411"/>
                <a:gd name="T4" fmla="*/ 112 w 411"/>
                <a:gd name="T5" fmla="*/ 564 h 411"/>
                <a:gd name="T6" fmla="*/ 0 w 411"/>
                <a:gd name="T7" fmla="*/ 411 h 411"/>
                <a:gd name="T8" fmla="*/ 159 w 411"/>
                <a:gd name="T9" fmla="*/ 269 h 411"/>
                <a:gd name="T10" fmla="*/ 247 w 411"/>
                <a:gd name="T11" fmla="*/ 343 h 411"/>
                <a:gd name="T12" fmla="*/ 311 w 411"/>
                <a:gd name="T13" fmla="*/ 191 h 411"/>
                <a:gd name="T14" fmla="*/ 249 w 411"/>
                <a:gd name="T15" fmla="*/ 163 h 411"/>
                <a:gd name="T16" fmla="*/ 548 w 411"/>
                <a:gd name="T17" fmla="*/ 134 h 411"/>
                <a:gd name="T18" fmla="*/ 638 w 411"/>
                <a:gd name="T19" fmla="*/ 82 h 411"/>
                <a:gd name="T20" fmla="*/ 713 w 411"/>
                <a:gd name="T21" fmla="*/ 259 h 411"/>
                <a:gd name="T22" fmla="*/ 825 w 411"/>
                <a:gd name="T23" fmla="*/ 411 h 411"/>
                <a:gd name="T24" fmla="*/ 662 w 411"/>
                <a:gd name="T25" fmla="*/ 558 h 411"/>
                <a:gd name="T26" fmla="*/ 578 w 411"/>
                <a:gd name="T27" fmla="*/ 496 h 411"/>
                <a:gd name="T28" fmla="*/ 514 w 411"/>
                <a:gd name="T29" fmla="*/ 648 h 411"/>
                <a:gd name="T30" fmla="*/ 564 w 411"/>
                <a:gd name="T31" fmla="*/ 672 h 411"/>
                <a:gd name="T32" fmla="*/ 273 w 411"/>
                <a:gd name="T33" fmla="*/ 664 h 411"/>
                <a:gd name="T34" fmla="*/ 536 w 411"/>
                <a:gd name="T35" fmla="*/ 680 h 411"/>
                <a:gd name="T36" fmla="*/ 504 w 411"/>
                <a:gd name="T37" fmla="*/ 512 h 411"/>
                <a:gd name="T38" fmla="*/ 650 w 411"/>
                <a:gd name="T39" fmla="*/ 512 h 411"/>
                <a:gd name="T40" fmla="*/ 805 w 411"/>
                <a:gd name="T41" fmla="*/ 411 h 411"/>
                <a:gd name="T42" fmla="*/ 674 w 411"/>
                <a:gd name="T43" fmla="*/ 267 h 411"/>
                <a:gd name="T44" fmla="*/ 703 w 411"/>
                <a:gd name="T45" fmla="*/ 122 h 411"/>
                <a:gd name="T46" fmla="*/ 576 w 411"/>
                <a:gd name="T47" fmla="*/ 122 h 411"/>
                <a:gd name="T48" fmla="*/ 552 w 411"/>
                <a:gd name="T49" fmla="*/ 161 h 411"/>
                <a:gd name="T50" fmla="*/ 277 w 411"/>
                <a:gd name="T51" fmla="*/ 155 h 411"/>
                <a:gd name="T52" fmla="*/ 321 w 411"/>
                <a:gd name="T53" fmla="*/ 327 h 411"/>
                <a:gd name="T54" fmla="*/ 175 w 411"/>
                <a:gd name="T55" fmla="*/ 327 h 411"/>
                <a:gd name="T56" fmla="*/ 20 w 411"/>
                <a:gd name="T57" fmla="*/ 411 h 411"/>
                <a:gd name="T58" fmla="*/ 151 w 411"/>
                <a:gd name="T59" fmla="*/ 556 h 411"/>
                <a:gd name="T60" fmla="*/ 122 w 411"/>
                <a:gd name="T61" fmla="*/ 701 h 411"/>
                <a:gd name="T62" fmla="*/ 249 w 411"/>
                <a:gd name="T63" fmla="*/ 701 h 411"/>
                <a:gd name="T64" fmla="*/ 273 w 411"/>
                <a:gd name="T65" fmla="*/ 664 h 4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411" h="411">
                  <a:moveTo>
                    <a:pt x="205" y="411"/>
                  </a:moveTo>
                  <a:cubicBezTo>
                    <a:pt x="138" y="343"/>
                    <a:pt x="138" y="343"/>
                    <a:pt x="138" y="343"/>
                  </a:cubicBezTo>
                  <a:cubicBezTo>
                    <a:pt x="135" y="347"/>
                    <a:pt x="133" y="351"/>
                    <a:pt x="129" y="354"/>
                  </a:cubicBezTo>
                  <a:cubicBezTo>
                    <a:pt x="119" y="364"/>
                    <a:pt x="106" y="370"/>
                    <a:pt x="93" y="370"/>
                  </a:cubicBezTo>
                  <a:cubicBezTo>
                    <a:pt x="79" y="370"/>
                    <a:pt x="66" y="364"/>
                    <a:pt x="56" y="354"/>
                  </a:cubicBezTo>
                  <a:cubicBezTo>
                    <a:pt x="36" y="334"/>
                    <a:pt x="36" y="302"/>
                    <a:pt x="56" y="281"/>
                  </a:cubicBezTo>
                  <a:cubicBezTo>
                    <a:pt x="59" y="278"/>
                    <a:pt x="63" y="275"/>
                    <a:pt x="68" y="273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34"/>
                    <a:pt x="79" y="134"/>
                    <a:pt x="79" y="134"/>
                  </a:cubicBezTo>
                  <a:cubicBezTo>
                    <a:pt x="81" y="143"/>
                    <a:pt x="85" y="151"/>
                    <a:pt x="92" y="158"/>
                  </a:cubicBezTo>
                  <a:cubicBezTo>
                    <a:pt x="100" y="166"/>
                    <a:pt x="111" y="171"/>
                    <a:pt x="123" y="171"/>
                  </a:cubicBezTo>
                  <a:cubicBezTo>
                    <a:pt x="135" y="171"/>
                    <a:pt x="146" y="166"/>
                    <a:pt x="155" y="158"/>
                  </a:cubicBezTo>
                  <a:cubicBezTo>
                    <a:pt x="172" y="141"/>
                    <a:pt x="172" y="112"/>
                    <a:pt x="155" y="95"/>
                  </a:cubicBezTo>
                  <a:cubicBezTo>
                    <a:pt x="148" y="88"/>
                    <a:pt x="140" y="84"/>
                    <a:pt x="130" y="83"/>
                  </a:cubicBezTo>
                  <a:cubicBezTo>
                    <a:pt x="124" y="81"/>
                    <a:pt x="124" y="81"/>
                    <a:pt x="124" y="81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73" y="67"/>
                    <a:pt x="273" y="67"/>
                    <a:pt x="273" y="67"/>
                  </a:cubicBezTo>
                  <a:cubicBezTo>
                    <a:pt x="275" y="63"/>
                    <a:pt x="278" y="59"/>
                    <a:pt x="282" y="56"/>
                  </a:cubicBezTo>
                  <a:cubicBezTo>
                    <a:pt x="291" y="46"/>
                    <a:pt x="304" y="41"/>
                    <a:pt x="318" y="41"/>
                  </a:cubicBezTo>
                  <a:cubicBezTo>
                    <a:pt x="332" y="41"/>
                    <a:pt x="345" y="46"/>
                    <a:pt x="355" y="56"/>
                  </a:cubicBezTo>
                  <a:cubicBezTo>
                    <a:pt x="375" y="76"/>
                    <a:pt x="375" y="109"/>
                    <a:pt x="355" y="129"/>
                  </a:cubicBezTo>
                  <a:cubicBezTo>
                    <a:pt x="351" y="132"/>
                    <a:pt x="347" y="135"/>
                    <a:pt x="343" y="138"/>
                  </a:cubicBezTo>
                  <a:cubicBezTo>
                    <a:pt x="411" y="205"/>
                    <a:pt x="411" y="205"/>
                    <a:pt x="411" y="205"/>
                  </a:cubicBezTo>
                  <a:cubicBezTo>
                    <a:pt x="332" y="284"/>
                    <a:pt x="332" y="284"/>
                    <a:pt x="332" y="284"/>
                  </a:cubicBezTo>
                  <a:cubicBezTo>
                    <a:pt x="330" y="278"/>
                    <a:pt x="330" y="278"/>
                    <a:pt x="330" y="278"/>
                  </a:cubicBezTo>
                  <a:cubicBezTo>
                    <a:pt x="328" y="271"/>
                    <a:pt x="324" y="265"/>
                    <a:pt x="319" y="260"/>
                  </a:cubicBezTo>
                  <a:cubicBezTo>
                    <a:pt x="311" y="251"/>
                    <a:pt x="300" y="247"/>
                    <a:pt x="288" y="247"/>
                  </a:cubicBezTo>
                  <a:cubicBezTo>
                    <a:pt x="276" y="247"/>
                    <a:pt x="265" y="251"/>
                    <a:pt x="256" y="260"/>
                  </a:cubicBezTo>
                  <a:cubicBezTo>
                    <a:pt x="239" y="277"/>
                    <a:pt x="239" y="305"/>
                    <a:pt x="256" y="323"/>
                  </a:cubicBezTo>
                  <a:cubicBezTo>
                    <a:pt x="261" y="328"/>
                    <a:pt x="268" y="332"/>
                    <a:pt x="275" y="334"/>
                  </a:cubicBezTo>
                  <a:cubicBezTo>
                    <a:pt x="281" y="335"/>
                    <a:pt x="281" y="335"/>
                    <a:pt x="281" y="335"/>
                  </a:cubicBezTo>
                  <a:lnTo>
                    <a:pt x="205" y="411"/>
                  </a:lnTo>
                  <a:close/>
                  <a:moveTo>
                    <a:pt x="136" y="331"/>
                  </a:moveTo>
                  <a:cubicBezTo>
                    <a:pt x="205" y="401"/>
                    <a:pt x="205" y="401"/>
                    <a:pt x="205" y="401"/>
                  </a:cubicBezTo>
                  <a:cubicBezTo>
                    <a:pt x="267" y="339"/>
                    <a:pt x="267" y="339"/>
                    <a:pt x="267" y="339"/>
                  </a:cubicBezTo>
                  <a:cubicBezTo>
                    <a:pt x="261" y="336"/>
                    <a:pt x="256" y="332"/>
                    <a:pt x="251" y="328"/>
                  </a:cubicBezTo>
                  <a:cubicBezTo>
                    <a:pt x="231" y="308"/>
                    <a:pt x="231" y="275"/>
                    <a:pt x="251" y="255"/>
                  </a:cubicBezTo>
                  <a:cubicBezTo>
                    <a:pt x="261" y="245"/>
                    <a:pt x="274" y="239"/>
                    <a:pt x="288" y="239"/>
                  </a:cubicBezTo>
                  <a:cubicBezTo>
                    <a:pt x="301" y="239"/>
                    <a:pt x="314" y="245"/>
                    <a:pt x="324" y="255"/>
                  </a:cubicBezTo>
                  <a:cubicBezTo>
                    <a:pt x="329" y="259"/>
                    <a:pt x="333" y="265"/>
                    <a:pt x="335" y="271"/>
                  </a:cubicBezTo>
                  <a:cubicBezTo>
                    <a:pt x="401" y="205"/>
                    <a:pt x="401" y="205"/>
                    <a:pt x="401" y="205"/>
                  </a:cubicBezTo>
                  <a:cubicBezTo>
                    <a:pt x="331" y="135"/>
                    <a:pt x="331" y="135"/>
                    <a:pt x="331" y="135"/>
                  </a:cubicBezTo>
                  <a:cubicBezTo>
                    <a:pt x="336" y="133"/>
                    <a:pt x="336" y="133"/>
                    <a:pt x="336" y="133"/>
                  </a:cubicBezTo>
                  <a:cubicBezTo>
                    <a:pt x="341" y="131"/>
                    <a:pt x="346" y="128"/>
                    <a:pt x="350" y="124"/>
                  </a:cubicBezTo>
                  <a:cubicBezTo>
                    <a:pt x="367" y="107"/>
                    <a:pt x="367" y="78"/>
                    <a:pt x="350" y="61"/>
                  </a:cubicBezTo>
                  <a:cubicBezTo>
                    <a:pt x="341" y="53"/>
                    <a:pt x="330" y="48"/>
                    <a:pt x="318" y="48"/>
                  </a:cubicBezTo>
                  <a:cubicBezTo>
                    <a:pt x="306" y="48"/>
                    <a:pt x="295" y="53"/>
                    <a:pt x="287" y="61"/>
                  </a:cubicBezTo>
                  <a:cubicBezTo>
                    <a:pt x="283" y="65"/>
                    <a:pt x="280" y="70"/>
                    <a:pt x="277" y="75"/>
                  </a:cubicBezTo>
                  <a:cubicBezTo>
                    <a:pt x="275" y="80"/>
                    <a:pt x="275" y="80"/>
                    <a:pt x="275" y="80"/>
                  </a:cubicBezTo>
                  <a:cubicBezTo>
                    <a:pt x="205" y="10"/>
                    <a:pt x="205" y="10"/>
                    <a:pt x="205" y="10"/>
                  </a:cubicBezTo>
                  <a:cubicBezTo>
                    <a:pt x="138" y="77"/>
                    <a:pt x="138" y="77"/>
                    <a:pt x="138" y="77"/>
                  </a:cubicBezTo>
                  <a:cubicBezTo>
                    <a:pt x="146" y="80"/>
                    <a:pt x="154" y="84"/>
                    <a:pt x="160" y="90"/>
                  </a:cubicBezTo>
                  <a:cubicBezTo>
                    <a:pt x="180" y="110"/>
                    <a:pt x="180" y="143"/>
                    <a:pt x="160" y="163"/>
                  </a:cubicBezTo>
                  <a:cubicBezTo>
                    <a:pt x="150" y="173"/>
                    <a:pt x="137" y="178"/>
                    <a:pt x="123" y="178"/>
                  </a:cubicBezTo>
                  <a:cubicBezTo>
                    <a:pt x="109" y="178"/>
                    <a:pt x="96" y="173"/>
                    <a:pt x="87" y="163"/>
                  </a:cubicBezTo>
                  <a:cubicBezTo>
                    <a:pt x="80" y="157"/>
                    <a:pt x="76" y="150"/>
                    <a:pt x="74" y="142"/>
                  </a:cubicBezTo>
                  <a:cubicBezTo>
                    <a:pt x="10" y="205"/>
                    <a:pt x="10" y="205"/>
                    <a:pt x="10" y="205"/>
                  </a:cubicBezTo>
                  <a:cubicBezTo>
                    <a:pt x="80" y="275"/>
                    <a:pt x="80" y="275"/>
                    <a:pt x="80" y="275"/>
                  </a:cubicBezTo>
                  <a:cubicBezTo>
                    <a:pt x="75" y="277"/>
                    <a:pt x="75" y="277"/>
                    <a:pt x="75" y="277"/>
                  </a:cubicBezTo>
                  <a:cubicBezTo>
                    <a:pt x="70" y="279"/>
                    <a:pt x="65" y="283"/>
                    <a:pt x="61" y="286"/>
                  </a:cubicBezTo>
                  <a:cubicBezTo>
                    <a:pt x="44" y="304"/>
                    <a:pt x="44" y="332"/>
                    <a:pt x="61" y="349"/>
                  </a:cubicBezTo>
                  <a:cubicBezTo>
                    <a:pt x="70" y="358"/>
                    <a:pt x="81" y="362"/>
                    <a:pt x="93" y="362"/>
                  </a:cubicBezTo>
                  <a:cubicBezTo>
                    <a:pt x="105" y="362"/>
                    <a:pt x="116" y="358"/>
                    <a:pt x="124" y="349"/>
                  </a:cubicBezTo>
                  <a:cubicBezTo>
                    <a:pt x="128" y="345"/>
                    <a:pt x="131" y="341"/>
                    <a:pt x="133" y="336"/>
                  </a:cubicBezTo>
                  <a:lnTo>
                    <a:pt x="136" y="3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7377" name="Group 33"/>
          <p:cNvGrpSpPr>
            <a:grpSpLocks/>
          </p:cNvGrpSpPr>
          <p:nvPr/>
        </p:nvGrpSpPr>
        <p:grpSpPr bwMode="auto">
          <a:xfrm>
            <a:off x="6057900" y="2888192"/>
            <a:ext cx="1703917" cy="1746251"/>
            <a:chOff x="2860" y="1367"/>
            <a:chExt cx="825" cy="825"/>
          </a:xfrm>
        </p:grpSpPr>
        <p:sp>
          <p:nvSpPr>
            <p:cNvPr id="9241" name="Freeform 11"/>
            <p:cNvSpPr>
              <a:spLocks/>
            </p:cNvSpPr>
            <p:nvPr/>
          </p:nvSpPr>
          <p:spPr bwMode="auto">
            <a:xfrm>
              <a:off x="2870" y="1377"/>
              <a:ext cx="805" cy="805"/>
            </a:xfrm>
            <a:custGeom>
              <a:avLst/>
              <a:gdLst>
                <a:gd name="T0" fmla="*/ 245 w 401"/>
                <a:gd name="T1" fmla="*/ 697 h 401"/>
                <a:gd name="T2" fmla="*/ 265 w 401"/>
                <a:gd name="T3" fmla="*/ 666 h 401"/>
                <a:gd name="T4" fmla="*/ 404 w 401"/>
                <a:gd name="T5" fmla="*/ 805 h 401"/>
                <a:gd name="T6" fmla="*/ 552 w 401"/>
                <a:gd name="T7" fmla="*/ 656 h 401"/>
                <a:gd name="T8" fmla="*/ 500 w 401"/>
                <a:gd name="T9" fmla="*/ 628 h 401"/>
                <a:gd name="T10" fmla="*/ 500 w 401"/>
                <a:gd name="T11" fmla="*/ 492 h 401"/>
                <a:gd name="T12" fmla="*/ 636 w 401"/>
                <a:gd name="T13" fmla="*/ 492 h 401"/>
                <a:gd name="T14" fmla="*/ 662 w 401"/>
                <a:gd name="T15" fmla="*/ 544 h 401"/>
                <a:gd name="T16" fmla="*/ 805 w 401"/>
                <a:gd name="T17" fmla="*/ 404 h 401"/>
                <a:gd name="T18" fmla="*/ 666 w 401"/>
                <a:gd name="T19" fmla="*/ 265 h 401"/>
                <a:gd name="T20" fmla="*/ 697 w 401"/>
                <a:gd name="T21" fmla="*/ 245 h 401"/>
                <a:gd name="T22" fmla="*/ 697 w 401"/>
                <a:gd name="T23" fmla="*/ 108 h 401"/>
                <a:gd name="T24" fmla="*/ 560 w 401"/>
                <a:gd name="T25" fmla="*/ 108 h 401"/>
                <a:gd name="T26" fmla="*/ 540 w 401"/>
                <a:gd name="T27" fmla="*/ 139 h 401"/>
                <a:gd name="T28" fmla="*/ 404 w 401"/>
                <a:gd name="T29" fmla="*/ 0 h 401"/>
                <a:gd name="T30" fmla="*/ 265 w 401"/>
                <a:gd name="T31" fmla="*/ 139 h 401"/>
                <a:gd name="T32" fmla="*/ 305 w 401"/>
                <a:gd name="T33" fmla="*/ 163 h 401"/>
                <a:gd name="T34" fmla="*/ 305 w 401"/>
                <a:gd name="T35" fmla="*/ 299 h 401"/>
                <a:gd name="T36" fmla="*/ 169 w 401"/>
                <a:gd name="T37" fmla="*/ 299 h 401"/>
                <a:gd name="T38" fmla="*/ 145 w 401"/>
                <a:gd name="T39" fmla="*/ 259 h 401"/>
                <a:gd name="T40" fmla="*/ 0 w 401"/>
                <a:gd name="T41" fmla="*/ 404 h 401"/>
                <a:gd name="T42" fmla="*/ 139 w 401"/>
                <a:gd name="T43" fmla="*/ 540 h 401"/>
                <a:gd name="T44" fmla="*/ 108 w 401"/>
                <a:gd name="T45" fmla="*/ 560 h 401"/>
                <a:gd name="T46" fmla="*/ 108 w 401"/>
                <a:gd name="T47" fmla="*/ 697 h 401"/>
                <a:gd name="T48" fmla="*/ 245 w 401"/>
                <a:gd name="T49" fmla="*/ 697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122" y="347"/>
                  </a:moveTo>
                  <a:cubicBezTo>
                    <a:pt x="126" y="343"/>
                    <a:pt x="130" y="338"/>
                    <a:pt x="132" y="332"/>
                  </a:cubicBezTo>
                  <a:cubicBezTo>
                    <a:pt x="201" y="401"/>
                    <a:pt x="201" y="401"/>
                    <a:pt x="201" y="401"/>
                  </a:cubicBezTo>
                  <a:cubicBezTo>
                    <a:pt x="275" y="327"/>
                    <a:pt x="275" y="327"/>
                    <a:pt x="275" y="327"/>
                  </a:cubicBezTo>
                  <a:cubicBezTo>
                    <a:pt x="265" y="325"/>
                    <a:pt x="256" y="321"/>
                    <a:pt x="249" y="313"/>
                  </a:cubicBezTo>
                  <a:cubicBezTo>
                    <a:pt x="230" y="295"/>
                    <a:pt x="230" y="264"/>
                    <a:pt x="249" y="245"/>
                  </a:cubicBezTo>
                  <a:cubicBezTo>
                    <a:pt x="268" y="227"/>
                    <a:pt x="298" y="227"/>
                    <a:pt x="317" y="245"/>
                  </a:cubicBezTo>
                  <a:cubicBezTo>
                    <a:pt x="324" y="253"/>
                    <a:pt x="329" y="262"/>
                    <a:pt x="330" y="271"/>
                  </a:cubicBezTo>
                  <a:cubicBezTo>
                    <a:pt x="401" y="201"/>
                    <a:pt x="401" y="201"/>
                    <a:pt x="401" y="201"/>
                  </a:cubicBezTo>
                  <a:cubicBezTo>
                    <a:pt x="332" y="132"/>
                    <a:pt x="332" y="132"/>
                    <a:pt x="332" y="132"/>
                  </a:cubicBezTo>
                  <a:cubicBezTo>
                    <a:pt x="338" y="130"/>
                    <a:pt x="343" y="126"/>
                    <a:pt x="347" y="122"/>
                  </a:cubicBezTo>
                  <a:cubicBezTo>
                    <a:pt x="366" y="103"/>
                    <a:pt x="366" y="73"/>
                    <a:pt x="347" y="54"/>
                  </a:cubicBezTo>
                  <a:cubicBezTo>
                    <a:pt x="329" y="35"/>
                    <a:pt x="298" y="35"/>
                    <a:pt x="279" y="54"/>
                  </a:cubicBezTo>
                  <a:cubicBezTo>
                    <a:pt x="275" y="58"/>
                    <a:pt x="272" y="63"/>
                    <a:pt x="269" y="69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32" y="69"/>
                    <a:pt x="132" y="69"/>
                    <a:pt x="132" y="69"/>
                  </a:cubicBezTo>
                  <a:cubicBezTo>
                    <a:pt x="140" y="71"/>
                    <a:pt x="146" y="75"/>
                    <a:pt x="152" y="81"/>
                  </a:cubicBezTo>
                  <a:cubicBezTo>
                    <a:pt x="171" y="100"/>
                    <a:pt x="171" y="130"/>
                    <a:pt x="152" y="149"/>
                  </a:cubicBezTo>
                  <a:cubicBezTo>
                    <a:pt x="134" y="168"/>
                    <a:pt x="103" y="168"/>
                    <a:pt x="84" y="149"/>
                  </a:cubicBezTo>
                  <a:cubicBezTo>
                    <a:pt x="79" y="143"/>
                    <a:pt x="74" y="136"/>
                    <a:pt x="72" y="129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69" y="269"/>
                    <a:pt x="69" y="269"/>
                    <a:pt x="69" y="269"/>
                  </a:cubicBezTo>
                  <a:cubicBezTo>
                    <a:pt x="63" y="272"/>
                    <a:pt x="58" y="275"/>
                    <a:pt x="54" y="279"/>
                  </a:cubicBezTo>
                  <a:cubicBezTo>
                    <a:pt x="35" y="298"/>
                    <a:pt x="35" y="329"/>
                    <a:pt x="54" y="347"/>
                  </a:cubicBezTo>
                  <a:cubicBezTo>
                    <a:pt x="73" y="366"/>
                    <a:pt x="103" y="366"/>
                    <a:pt x="122" y="3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242" name="Freeform 12"/>
            <p:cNvSpPr>
              <a:spLocks noEditPoints="1"/>
            </p:cNvSpPr>
            <p:nvPr/>
          </p:nvSpPr>
          <p:spPr bwMode="auto">
            <a:xfrm>
              <a:off x="2860" y="1367"/>
              <a:ext cx="825" cy="825"/>
            </a:xfrm>
            <a:custGeom>
              <a:avLst/>
              <a:gdLst>
                <a:gd name="T0" fmla="*/ 277 w 411"/>
                <a:gd name="T1" fmla="*/ 691 h 411"/>
                <a:gd name="T2" fmla="*/ 187 w 411"/>
                <a:gd name="T3" fmla="*/ 743 h 411"/>
                <a:gd name="T4" fmla="*/ 112 w 411"/>
                <a:gd name="T5" fmla="*/ 566 h 411"/>
                <a:gd name="T6" fmla="*/ 0 w 411"/>
                <a:gd name="T7" fmla="*/ 414 h 411"/>
                <a:gd name="T8" fmla="*/ 163 w 411"/>
                <a:gd name="T9" fmla="*/ 267 h 411"/>
                <a:gd name="T10" fmla="*/ 247 w 411"/>
                <a:gd name="T11" fmla="*/ 329 h 411"/>
                <a:gd name="T12" fmla="*/ 311 w 411"/>
                <a:gd name="T13" fmla="*/ 177 h 411"/>
                <a:gd name="T14" fmla="*/ 261 w 411"/>
                <a:gd name="T15" fmla="*/ 151 h 411"/>
                <a:gd name="T16" fmla="*/ 548 w 411"/>
                <a:gd name="T17" fmla="*/ 136 h 411"/>
                <a:gd name="T18" fmla="*/ 638 w 411"/>
                <a:gd name="T19" fmla="*/ 82 h 411"/>
                <a:gd name="T20" fmla="*/ 713 w 411"/>
                <a:gd name="T21" fmla="*/ 259 h 411"/>
                <a:gd name="T22" fmla="*/ 825 w 411"/>
                <a:gd name="T23" fmla="*/ 414 h 411"/>
                <a:gd name="T24" fmla="*/ 666 w 411"/>
                <a:gd name="T25" fmla="*/ 556 h 411"/>
                <a:gd name="T26" fmla="*/ 578 w 411"/>
                <a:gd name="T27" fmla="*/ 482 h 411"/>
                <a:gd name="T28" fmla="*/ 514 w 411"/>
                <a:gd name="T29" fmla="*/ 634 h 411"/>
                <a:gd name="T30" fmla="*/ 576 w 411"/>
                <a:gd name="T31" fmla="*/ 660 h 411"/>
                <a:gd name="T32" fmla="*/ 273 w 411"/>
                <a:gd name="T33" fmla="*/ 664 h 411"/>
                <a:gd name="T34" fmla="*/ 548 w 411"/>
                <a:gd name="T35" fmla="*/ 670 h 411"/>
                <a:gd name="T36" fmla="*/ 504 w 411"/>
                <a:gd name="T37" fmla="*/ 498 h 411"/>
                <a:gd name="T38" fmla="*/ 650 w 411"/>
                <a:gd name="T39" fmla="*/ 498 h 411"/>
                <a:gd name="T40" fmla="*/ 805 w 411"/>
                <a:gd name="T41" fmla="*/ 414 h 411"/>
                <a:gd name="T42" fmla="*/ 674 w 411"/>
                <a:gd name="T43" fmla="*/ 269 h 411"/>
                <a:gd name="T44" fmla="*/ 703 w 411"/>
                <a:gd name="T45" fmla="*/ 122 h 411"/>
                <a:gd name="T46" fmla="*/ 576 w 411"/>
                <a:gd name="T47" fmla="*/ 122 h 411"/>
                <a:gd name="T48" fmla="*/ 552 w 411"/>
                <a:gd name="T49" fmla="*/ 161 h 411"/>
                <a:gd name="T50" fmla="*/ 289 w 411"/>
                <a:gd name="T51" fmla="*/ 145 h 411"/>
                <a:gd name="T52" fmla="*/ 321 w 411"/>
                <a:gd name="T53" fmla="*/ 313 h 411"/>
                <a:gd name="T54" fmla="*/ 175 w 411"/>
                <a:gd name="T55" fmla="*/ 313 h 411"/>
                <a:gd name="T56" fmla="*/ 20 w 411"/>
                <a:gd name="T57" fmla="*/ 414 h 411"/>
                <a:gd name="T58" fmla="*/ 151 w 411"/>
                <a:gd name="T59" fmla="*/ 558 h 411"/>
                <a:gd name="T60" fmla="*/ 122 w 411"/>
                <a:gd name="T61" fmla="*/ 703 h 411"/>
                <a:gd name="T62" fmla="*/ 249 w 411"/>
                <a:gd name="T63" fmla="*/ 703 h 411"/>
                <a:gd name="T64" fmla="*/ 273 w 411"/>
                <a:gd name="T65" fmla="*/ 664 h 4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411" h="411">
                  <a:moveTo>
                    <a:pt x="206" y="411"/>
                  </a:moveTo>
                  <a:cubicBezTo>
                    <a:pt x="138" y="344"/>
                    <a:pt x="138" y="344"/>
                    <a:pt x="138" y="344"/>
                  </a:cubicBezTo>
                  <a:cubicBezTo>
                    <a:pt x="136" y="348"/>
                    <a:pt x="133" y="352"/>
                    <a:pt x="129" y="355"/>
                  </a:cubicBezTo>
                  <a:cubicBezTo>
                    <a:pt x="120" y="365"/>
                    <a:pt x="107" y="370"/>
                    <a:pt x="93" y="370"/>
                  </a:cubicBezTo>
                  <a:cubicBezTo>
                    <a:pt x="79" y="370"/>
                    <a:pt x="66" y="365"/>
                    <a:pt x="56" y="355"/>
                  </a:cubicBezTo>
                  <a:cubicBezTo>
                    <a:pt x="36" y="335"/>
                    <a:pt x="36" y="302"/>
                    <a:pt x="56" y="282"/>
                  </a:cubicBezTo>
                  <a:cubicBezTo>
                    <a:pt x="60" y="278"/>
                    <a:pt x="64" y="276"/>
                    <a:pt x="68" y="273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81" y="133"/>
                    <a:pt x="81" y="133"/>
                    <a:pt x="81" y="133"/>
                  </a:cubicBezTo>
                  <a:cubicBezTo>
                    <a:pt x="83" y="140"/>
                    <a:pt x="87" y="146"/>
                    <a:pt x="92" y="151"/>
                  </a:cubicBezTo>
                  <a:cubicBezTo>
                    <a:pt x="100" y="160"/>
                    <a:pt x="111" y="164"/>
                    <a:pt x="123" y="164"/>
                  </a:cubicBezTo>
                  <a:cubicBezTo>
                    <a:pt x="135" y="164"/>
                    <a:pt x="146" y="160"/>
                    <a:pt x="155" y="151"/>
                  </a:cubicBezTo>
                  <a:cubicBezTo>
                    <a:pt x="172" y="134"/>
                    <a:pt x="172" y="106"/>
                    <a:pt x="155" y="88"/>
                  </a:cubicBezTo>
                  <a:cubicBezTo>
                    <a:pt x="150" y="83"/>
                    <a:pt x="143" y="79"/>
                    <a:pt x="136" y="77"/>
                  </a:cubicBezTo>
                  <a:cubicBezTo>
                    <a:pt x="130" y="75"/>
                    <a:pt x="130" y="75"/>
                    <a:pt x="130" y="75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6" y="64"/>
                    <a:pt x="278" y="60"/>
                    <a:pt x="282" y="56"/>
                  </a:cubicBezTo>
                  <a:cubicBezTo>
                    <a:pt x="292" y="47"/>
                    <a:pt x="305" y="41"/>
                    <a:pt x="318" y="41"/>
                  </a:cubicBezTo>
                  <a:cubicBezTo>
                    <a:pt x="332" y="41"/>
                    <a:pt x="345" y="47"/>
                    <a:pt x="355" y="56"/>
                  </a:cubicBezTo>
                  <a:cubicBezTo>
                    <a:pt x="375" y="77"/>
                    <a:pt x="375" y="109"/>
                    <a:pt x="355" y="129"/>
                  </a:cubicBezTo>
                  <a:cubicBezTo>
                    <a:pt x="352" y="133"/>
                    <a:pt x="348" y="136"/>
                    <a:pt x="343" y="138"/>
                  </a:cubicBezTo>
                  <a:cubicBezTo>
                    <a:pt x="411" y="206"/>
                    <a:pt x="411" y="206"/>
                    <a:pt x="411" y="206"/>
                  </a:cubicBezTo>
                  <a:cubicBezTo>
                    <a:pt x="333" y="284"/>
                    <a:pt x="333" y="284"/>
                    <a:pt x="333" y="284"/>
                  </a:cubicBezTo>
                  <a:cubicBezTo>
                    <a:pt x="332" y="277"/>
                    <a:pt x="332" y="277"/>
                    <a:pt x="332" y="277"/>
                  </a:cubicBezTo>
                  <a:cubicBezTo>
                    <a:pt x="330" y="268"/>
                    <a:pt x="326" y="259"/>
                    <a:pt x="319" y="253"/>
                  </a:cubicBezTo>
                  <a:cubicBezTo>
                    <a:pt x="311" y="245"/>
                    <a:pt x="300" y="240"/>
                    <a:pt x="288" y="240"/>
                  </a:cubicBezTo>
                  <a:cubicBezTo>
                    <a:pt x="276" y="240"/>
                    <a:pt x="265" y="245"/>
                    <a:pt x="256" y="253"/>
                  </a:cubicBezTo>
                  <a:cubicBezTo>
                    <a:pt x="239" y="270"/>
                    <a:pt x="239" y="299"/>
                    <a:pt x="256" y="316"/>
                  </a:cubicBezTo>
                  <a:cubicBezTo>
                    <a:pt x="263" y="322"/>
                    <a:pt x="271" y="327"/>
                    <a:pt x="281" y="328"/>
                  </a:cubicBezTo>
                  <a:cubicBezTo>
                    <a:pt x="287" y="329"/>
                    <a:pt x="287" y="329"/>
                    <a:pt x="287" y="329"/>
                  </a:cubicBezTo>
                  <a:lnTo>
                    <a:pt x="206" y="411"/>
                  </a:lnTo>
                  <a:close/>
                  <a:moveTo>
                    <a:pt x="136" y="331"/>
                  </a:moveTo>
                  <a:cubicBezTo>
                    <a:pt x="206" y="401"/>
                    <a:pt x="206" y="401"/>
                    <a:pt x="206" y="401"/>
                  </a:cubicBezTo>
                  <a:cubicBezTo>
                    <a:pt x="273" y="334"/>
                    <a:pt x="273" y="334"/>
                    <a:pt x="273" y="334"/>
                  </a:cubicBezTo>
                  <a:cubicBezTo>
                    <a:pt x="265" y="331"/>
                    <a:pt x="257" y="327"/>
                    <a:pt x="251" y="321"/>
                  </a:cubicBezTo>
                  <a:cubicBezTo>
                    <a:pt x="231" y="301"/>
                    <a:pt x="231" y="268"/>
                    <a:pt x="251" y="248"/>
                  </a:cubicBezTo>
                  <a:cubicBezTo>
                    <a:pt x="261" y="238"/>
                    <a:pt x="274" y="233"/>
                    <a:pt x="288" y="233"/>
                  </a:cubicBezTo>
                  <a:cubicBezTo>
                    <a:pt x="302" y="233"/>
                    <a:pt x="315" y="238"/>
                    <a:pt x="324" y="248"/>
                  </a:cubicBezTo>
                  <a:cubicBezTo>
                    <a:pt x="331" y="254"/>
                    <a:pt x="335" y="261"/>
                    <a:pt x="337" y="269"/>
                  </a:cubicBezTo>
                  <a:cubicBezTo>
                    <a:pt x="401" y="206"/>
                    <a:pt x="401" y="206"/>
                    <a:pt x="401" y="206"/>
                  </a:cubicBezTo>
                  <a:cubicBezTo>
                    <a:pt x="331" y="136"/>
                    <a:pt x="331" y="136"/>
                    <a:pt x="331" y="136"/>
                  </a:cubicBezTo>
                  <a:cubicBezTo>
                    <a:pt x="336" y="134"/>
                    <a:pt x="336" y="134"/>
                    <a:pt x="336" y="134"/>
                  </a:cubicBezTo>
                  <a:cubicBezTo>
                    <a:pt x="341" y="131"/>
                    <a:pt x="346" y="128"/>
                    <a:pt x="350" y="124"/>
                  </a:cubicBezTo>
                  <a:cubicBezTo>
                    <a:pt x="367" y="107"/>
                    <a:pt x="367" y="79"/>
                    <a:pt x="350" y="61"/>
                  </a:cubicBezTo>
                  <a:cubicBezTo>
                    <a:pt x="341" y="53"/>
                    <a:pt x="330" y="48"/>
                    <a:pt x="318" y="48"/>
                  </a:cubicBezTo>
                  <a:cubicBezTo>
                    <a:pt x="306" y="48"/>
                    <a:pt x="295" y="53"/>
                    <a:pt x="287" y="61"/>
                  </a:cubicBezTo>
                  <a:cubicBezTo>
                    <a:pt x="283" y="65"/>
                    <a:pt x="280" y="70"/>
                    <a:pt x="278" y="75"/>
                  </a:cubicBezTo>
                  <a:cubicBezTo>
                    <a:pt x="275" y="80"/>
                    <a:pt x="275" y="80"/>
                    <a:pt x="275" y="80"/>
                  </a:cubicBezTo>
                  <a:cubicBezTo>
                    <a:pt x="206" y="10"/>
                    <a:pt x="206" y="10"/>
                    <a:pt x="206" y="10"/>
                  </a:cubicBezTo>
                  <a:cubicBezTo>
                    <a:pt x="144" y="72"/>
                    <a:pt x="144" y="72"/>
                    <a:pt x="144" y="72"/>
                  </a:cubicBezTo>
                  <a:cubicBezTo>
                    <a:pt x="150" y="75"/>
                    <a:pt x="155" y="79"/>
                    <a:pt x="160" y="83"/>
                  </a:cubicBezTo>
                  <a:cubicBezTo>
                    <a:pt x="180" y="103"/>
                    <a:pt x="180" y="136"/>
                    <a:pt x="160" y="156"/>
                  </a:cubicBezTo>
                  <a:cubicBezTo>
                    <a:pt x="150" y="166"/>
                    <a:pt x="137" y="171"/>
                    <a:pt x="123" y="171"/>
                  </a:cubicBezTo>
                  <a:cubicBezTo>
                    <a:pt x="110" y="171"/>
                    <a:pt x="97" y="166"/>
                    <a:pt x="87" y="156"/>
                  </a:cubicBezTo>
                  <a:cubicBezTo>
                    <a:pt x="82" y="152"/>
                    <a:pt x="78" y="146"/>
                    <a:pt x="76" y="140"/>
                  </a:cubicBezTo>
                  <a:cubicBezTo>
                    <a:pt x="10" y="206"/>
                    <a:pt x="10" y="206"/>
                    <a:pt x="10" y="206"/>
                  </a:cubicBezTo>
                  <a:cubicBezTo>
                    <a:pt x="80" y="275"/>
                    <a:pt x="80" y="275"/>
                    <a:pt x="80" y="275"/>
                  </a:cubicBezTo>
                  <a:cubicBezTo>
                    <a:pt x="75" y="278"/>
                    <a:pt x="75" y="278"/>
                    <a:pt x="75" y="278"/>
                  </a:cubicBezTo>
                  <a:cubicBezTo>
                    <a:pt x="70" y="280"/>
                    <a:pt x="65" y="283"/>
                    <a:pt x="61" y="287"/>
                  </a:cubicBezTo>
                  <a:cubicBezTo>
                    <a:pt x="44" y="304"/>
                    <a:pt x="44" y="333"/>
                    <a:pt x="61" y="350"/>
                  </a:cubicBezTo>
                  <a:cubicBezTo>
                    <a:pt x="70" y="358"/>
                    <a:pt x="81" y="363"/>
                    <a:pt x="93" y="363"/>
                  </a:cubicBezTo>
                  <a:cubicBezTo>
                    <a:pt x="105" y="363"/>
                    <a:pt x="116" y="358"/>
                    <a:pt x="124" y="350"/>
                  </a:cubicBezTo>
                  <a:cubicBezTo>
                    <a:pt x="128" y="346"/>
                    <a:pt x="131" y="341"/>
                    <a:pt x="134" y="336"/>
                  </a:cubicBezTo>
                  <a:lnTo>
                    <a:pt x="136" y="3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PART/03 Algorithms (ML &amp; DL)</a:t>
            </a:r>
            <a:endParaRPr lang="zh-CN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4F840C-DEC0-49D9-825D-86817B500AF1}"/>
              </a:ext>
            </a:extLst>
          </p:cNvPr>
          <p:cNvSpPr txBox="1"/>
          <p:nvPr/>
        </p:nvSpPr>
        <p:spPr>
          <a:xfrm>
            <a:off x="5520960" y="2678899"/>
            <a:ext cx="1390026" cy="416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SVM</a:t>
            </a:r>
            <a:endParaRPr lang="en-US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19C109-80B8-44A9-9597-44BF0B660568}"/>
              </a:ext>
            </a:extLst>
          </p:cNvPr>
          <p:cNvSpPr txBox="1"/>
          <p:nvPr/>
        </p:nvSpPr>
        <p:spPr>
          <a:xfrm>
            <a:off x="4944956" y="3550130"/>
            <a:ext cx="715320" cy="412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545952-20C2-45A4-8F0A-E2BF0CFE17FD}"/>
              </a:ext>
            </a:extLst>
          </p:cNvPr>
          <p:cNvSpPr txBox="1"/>
          <p:nvPr/>
        </p:nvSpPr>
        <p:spPr>
          <a:xfrm>
            <a:off x="5619751" y="4392838"/>
            <a:ext cx="1142414" cy="412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GB &amp; AB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028A19-C286-4504-A0CF-944B3F79C9E5}"/>
              </a:ext>
            </a:extLst>
          </p:cNvPr>
          <p:cNvSpPr txBox="1"/>
          <p:nvPr/>
        </p:nvSpPr>
        <p:spPr>
          <a:xfrm>
            <a:off x="6446161" y="3542719"/>
            <a:ext cx="997248" cy="412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RS</a:t>
            </a:r>
          </a:p>
        </p:txBody>
      </p:sp>
      <p:grpSp>
        <p:nvGrpSpPr>
          <p:cNvPr id="36" name="Group 31">
            <a:extLst>
              <a:ext uri="{FF2B5EF4-FFF2-40B4-BE49-F238E27FC236}">
                <a16:creationId xmlns:a16="http://schemas.microsoft.com/office/drawing/2014/main" id="{46C5206F-2648-4713-860B-F74A35B2959D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6137746" y="1160207"/>
            <a:ext cx="1756835" cy="1746249"/>
            <a:chOff x="2463" y="965"/>
            <a:chExt cx="830" cy="825"/>
          </a:xfrm>
          <a:solidFill>
            <a:schemeClr val="accent1"/>
          </a:solidFill>
        </p:grpSpPr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1BE4FC8C-7011-4FD4-ACFA-52B734C94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3" y="966"/>
              <a:ext cx="805" cy="804"/>
            </a:xfrm>
            <a:custGeom>
              <a:avLst/>
              <a:gdLst>
                <a:gd name="T0" fmla="*/ 108 w 401"/>
                <a:gd name="T1" fmla="*/ 245 h 401"/>
                <a:gd name="T2" fmla="*/ 139 w 401"/>
                <a:gd name="T3" fmla="*/ 265 h 401"/>
                <a:gd name="T4" fmla="*/ 0 w 401"/>
                <a:gd name="T5" fmla="*/ 401 h 401"/>
                <a:gd name="T6" fmla="*/ 149 w 401"/>
                <a:gd name="T7" fmla="*/ 551 h 401"/>
                <a:gd name="T8" fmla="*/ 177 w 401"/>
                <a:gd name="T9" fmla="*/ 499 h 401"/>
                <a:gd name="T10" fmla="*/ 313 w 401"/>
                <a:gd name="T11" fmla="*/ 499 h 401"/>
                <a:gd name="T12" fmla="*/ 313 w 401"/>
                <a:gd name="T13" fmla="*/ 636 h 401"/>
                <a:gd name="T14" fmla="*/ 261 w 401"/>
                <a:gd name="T15" fmla="*/ 662 h 401"/>
                <a:gd name="T16" fmla="*/ 404 w 401"/>
                <a:gd name="T17" fmla="*/ 804 h 401"/>
                <a:gd name="T18" fmla="*/ 540 w 401"/>
                <a:gd name="T19" fmla="*/ 666 h 401"/>
                <a:gd name="T20" fmla="*/ 560 w 401"/>
                <a:gd name="T21" fmla="*/ 696 h 401"/>
                <a:gd name="T22" fmla="*/ 697 w 401"/>
                <a:gd name="T23" fmla="*/ 696 h 401"/>
                <a:gd name="T24" fmla="*/ 697 w 401"/>
                <a:gd name="T25" fmla="*/ 559 h 401"/>
                <a:gd name="T26" fmla="*/ 666 w 401"/>
                <a:gd name="T27" fmla="*/ 539 h 401"/>
                <a:gd name="T28" fmla="*/ 805 w 401"/>
                <a:gd name="T29" fmla="*/ 401 h 401"/>
                <a:gd name="T30" fmla="*/ 668 w 401"/>
                <a:gd name="T31" fmla="*/ 265 h 401"/>
                <a:gd name="T32" fmla="*/ 642 w 401"/>
                <a:gd name="T33" fmla="*/ 305 h 401"/>
                <a:gd name="T34" fmla="*/ 506 w 401"/>
                <a:gd name="T35" fmla="*/ 305 h 401"/>
                <a:gd name="T36" fmla="*/ 506 w 401"/>
                <a:gd name="T37" fmla="*/ 168 h 401"/>
                <a:gd name="T38" fmla="*/ 548 w 401"/>
                <a:gd name="T39" fmla="*/ 144 h 401"/>
                <a:gd name="T40" fmla="*/ 404 w 401"/>
                <a:gd name="T41" fmla="*/ 0 h 401"/>
                <a:gd name="T42" fmla="*/ 265 w 401"/>
                <a:gd name="T43" fmla="*/ 136 h 401"/>
                <a:gd name="T44" fmla="*/ 245 w 401"/>
                <a:gd name="T45" fmla="*/ 108 h 401"/>
                <a:gd name="T46" fmla="*/ 108 w 401"/>
                <a:gd name="T47" fmla="*/ 108 h 401"/>
                <a:gd name="T48" fmla="*/ 108 w 401"/>
                <a:gd name="T49" fmla="*/ 245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54" y="122"/>
                  </a:moveTo>
                  <a:cubicBezTo>
                    <a:pt x="58" y="126"/>
                    <a:pt x="63" y="129"/>
                    <a:pt x="69" y="132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74" y="275"/>
                    <a:pt x="74" y="275"/>
                    <a:pt x="74" y="275"/>
                  </a:cubicBezTo>
                  <a:cubicBezTo>
                    <a:pt x="76" y="265"/>
                    <a:pt x="81" y="256"/>
                    <a:pt x="88" y="249"/>
                  </a:cubicBezTo>
                  <a:cubicBezTo>
                    <a:pt x="107" y="230"/>
                    <a:pt x="137" y="230"/>
                    <a:pt x="156" y="249"/>
                  </a:cubicBezTo>
                  <a:cubicBezTo>
                    <a:pt x="175" y="267"/>
                    <a:pt x="175" y="298"/>
                    <a:pt x="156" y="317"/>
                  </a:cubicBezTo>
                  <a:cubicBezTo>
                    <a:pt x="149" y="324"/>
                    <a:pt x="139" y="328"/>
                    <a:pt x="130" y="330"/>
                  </a:cubicBezTo>
                  <a:cubicBezTo>
                    <a:pt x="201" y="401"/>
                    <a:pt x="201" y="401"/>
                    <a:pt x="201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72" y="337"/>
                    <a:pt x="275" y="343"/>
                    <a:pt x="279" y="347"/>
                  </a:cubicBezTo>
                  <a:cubicBezTo>
                    <a:pt x="298" y="366"/>
                    <a:pt x="329" y="366"/>
                    <a:pt x="347" y="347"/>
                  </a:cubicBezTo>
                  <a:cubicBezTo>
                    <a:pt x="366" y="328"/>
                    <a:pt x="366" y="298"/>
                    <a:pt x="347" y="279"/>
                  </a:cubicBezTo>
                  <a:cubicBezTo>
                    <a:pt x="343" y="275"/>
                    <a:pt x="338" y="271"/>
                    <a:pt x="332" y="269"/>
                  </a:cubicBezTo>
                  <a:cubicBezTo>
                    <a:pt x="401" y="200"/>
                    <a:pt x="401" y="200"/>
                    <a:pt x="401" y="200"/>
                  </a:cubicBezTo>
                  <a:cubicBezTo>
                    <a:pt x="333" y="132"/>
                    <a:pt x="333" y="132"/>
                    <a:pt x="333" y="132"/>
                  </a:cubicBezTo>
                  <a:cubicBezTo>
                    <a:pt x="330" y="139"/>
                    <a:pt x="326" y="146"/>
                    <a:pt x="320" y="152"/>
                  </a:cubicBezTo>
                  <a:cubicBezTo>
                    <a:pt x="302" y="171"/>
                    <a:pt x="271" y="171"/>
                    <a:pt x="252" y="152"/>
                  </a:cubicBezTo>
                  <a:cubicBezTo>
                    <a:pt x="234" y="133"/>
                    <a:pt x="234" y="103"/>
                    <a:pt x="252" y="84"/>
                  </a:cubicBezTo>
                  <a:cubicBezTo>
                    <a:pt x="258" y="78"/>
                    <a:pt x="265" y="74"/>
                    <a:pt x="273" y="72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0" y="63"/>
                    <a:pt x="126" y="58"/>
                    <a:pt x="122" y="54"/>
                  </a:cubicBezTo>
                  <a:cubicBezTo>
                    <a:pt x="103" y="35"/>
                    <a:pt x="73" y="35"/>
                    <a:pt x="54" y="54"/>
                  </a:cubicBezTo>
                  <a:cubicBezTo>
                    <a:pt x="35" y="72"/>
                    <a:pt x="35" y="103"/>
                    <a:pt x="54" y="122"/>
                  </a:cubicBezTo>
                  <a:close/>
                </a:path>
              </a:pathLst>
            </a:custGeom>
            <a:ln>
              <a:headEnd/>
              <a:tailEnd/>
            </a:ln>
            <a:extLst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/>
            <a:lstStyle/>
            <a:p>
              <a:pPr lvl="0" algn="ctr" defTabSz="914400"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7BEFA050-21D3-4F50-927F-C136A7D21C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68" y="965"/>
              <a:ext cx="825" cy="825"/>
            </a:xfrm>
            <a:custGeom>
              <a:avLst/>
              <a:gdLst>
                <a:gd name="T0" fmla="*/ 255 w 411"/>
                <a:gd name="T1" fmla="*/ 668 h 411"/>
                <a:gd name="T2" fmla="*/ 317 w 411"/>
                <a:gd name="T3" fmla="*/ 640 h 411"/>
                <a:gd name="T4" fmla="*/ 255 w 411"/>
                <a:gd name="T5" fmla="*/ 488 h 411"/>
                <a:gd name="T6" fmla="*/ 167 w 411"/>
                <a:gd name="T7" fmla="*/ 562 h 411"/>
                <a:gd name="T8" fmla="*/ 0 w 411"/>
                <a:gd name="T9" fmla="*/ 411 h 411"/>
                <a:gd name="T10" fmla="*/ 112 w 411"/>
                <a:gd name="T11" fmla="*/ 259 h 411"/>
                <a:gd name="T12" fmla="*/ 112 w 411"/>
                <a:gd name="T13" fmla="*/ 112 h 411"/>
                <a:gd name="T14" fmla="*/ 259 w 411"/>
                <a:gd name="T15" fmla="*/ 112 h 411"/>
                <a:gd name="T16" fmla="*/ 414 w 411"/>
                <a:gd name="T17" fmla="*/ 0 h 411"/>
                <a:gd name="T18" fmla="*/ 560 w 411"/>
                <a:gd name="T19" fmla="*/ 161 h 411"/>
                <a:gd name="T20" fmla="*/ 522 w 411"/>
                <a:gd name="T21" fmla="*/ 309 h 411"/>
                <a:gd name="T22" fmla="*/ 648 w 411"/>
                <a:gd name="T23" fmla="*/ 309 h 411"/>
                <a:gd name="T24" fmla="*/ 674 w 411"/>
                <a:gd name="T25" fmla="*/ 261 h 411"/>
                <a:gd name="T26" fmla="*/ 689 w 411"/>
                <a:gd name="T27" fmla="*/ 548 h 411"/>
                <a:gd name="T28" fmla="*/ 743 w 411"/>
                <a:gd name="T29" fmla="*/ 638 h 411"/>
                <a:gd name="T30" fmla="*/ 638 w 411"/>
                <a:gd name="T31" fmla="*/ 743 h 411"/>
                <a:gd name="T32" fmla="*/ 548 w 411"/>
                <a:gd name="T33" fmla="*/ 689 h 411"/>
                <a:gd name="T34" fmla="*/ 285 w 411"/>
                <a:gd name="T35" fmla="*/ 676 h 411"/>
                <a:gd name="T36" fmla="*/ 552 w 411"/>
                <a:gd name="T37" fmla="*/ 664 h 411"/>
                <a:gd name="T38" fmla="*/ 576 w 411"/>
                <a:gd name="T39" fmla="*/ 701 h 411"/>
                <a:gd name="T40" fmla="*/ 703 w 411"/>
                <a:gd name="T41" fmla="*/ 701 h 411"/>
                <a:gd name="T42" fmla="*/ 703 w 411"/>
                <a:gd name="T43" fmla="*/ 576 h 411"/>
                <a:gd name="T44" fmla="*/ 664 w 411"/>
                <a:gd name="T45" fmla="*/ 552 h 411"/>
                <a:gd name="T46" fmla="*/ 680 w 411"/>
                <a:gd name="T47" fmla="*/ 287 h 411"/>
                <a:gd name="T48" fmla="*/ 586 w 411"/>
                <a:gd name="T49" fmla="*/ 351 h 411"/>
                <a:gd name="T50" fmla="*/ 512 w 411"/>
                <a:gd name="T51" fmla="*/ 173 h 411"/>
                <a:gd name="T52" fmla="*/ 414 w 411"/>
                <a:gd name="T53" fmla="*/ 20 h 411"/>
                <a:gd name="T54" fmla="*/ 269 w 411"/>
                <a:gd name="T55" fmla="*/ 151 h 411"/>
                <a:gd name="T56" fmla="*/ 187 w 411"/>
                <a:gd name="T57" fmla="*/ 96 h 411"/>
                <a:gd name="T58" fmla="*/ 96 w 411"/>
                <a:gd name="T59" fmla="*/ 187 h 411"/>
                <a:gd name="T60" fmla="*/ 151 w 411"/>
                <a:gd name="T61" fmla="*/ 267 h 411"/>
                <a:gd name="T62" fmla="*/ 20 w 411"/>
                <a:gd name="T63" fmla="*/ 411 h 411"/>
                <a:gd name="T64" fmla="*/ 181 w 411"/>
                <a:gd name="T65" fmla="*/ 504 h 411"/>
                <a:gd name="T66" fmla="*/ 327 w 411"/>
                <a:gd name="T67" fmla="*/ 504 h 411"/>
                <a:gd name="T68" fmla="*/ 285 w 411"/>
                <a:gd name="T69" fmla="*/ 676 h 4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11" h="411">
                  <a:moveTo>
                    <a:pt x="206" y="411"/>
                  </a:moveTo>
                  <a:cubicBezTo>
                    <a:pt x="127" y="333"/>
                    <a:pt x="127" y="333"/>
                    <a:pt x="127" y="333"/>
                  </a:cubicBezTo>
                  <a:cubicBezTo>
                    <a:pt x="134" y="331"/>
                    <a:pt x="134" y="331"/>
                    <a:pt x="134" y="331"/>
                  </a:cubicBezTo>
                  <a:cubicBezTo>
                    <a:pt x="143" y="330"/>
                    <a:pt x="152" y="326"/>
                    <a:pt x="158" y="319"/>
                  </a:cubicBezTo>
                  <a:cubicBezTo>
                    <a:pt x="176" y="302"/>
                    <a:pt x="176" y="273"/>
                    <a:pt x="158" y="256"/>
                  </a:cubicBezTo>
                  <a:cubicBezTo>
                    <a:pt x="150" y="248"/>
                    <a:pt x="139" y="243"/>
                    <a:pt x="127" y="243"/>
                  </a:cubicBezTo>
                  <a:cubicBezTo>
                    <a:pt x="115" y="243"/>
                    <a:pt x="104" y="248"/>
                    <a:pt x="95" y="256"/>
                  </a:cubicBezTo>
                  <a:cubicBezTo>
                    <a:pt x="89" y="263"/>
                    <a:pt x="85" y="271"/>
                    <a:pt x="83" y="280"/>
                  </a:cubicBezTo>
                  <a:cubicBezTo>
                    <a:pt x="82" y="287"/>
                    <a:pt x="82" y="287"/>
                    <a:pt x="82" y="28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4" y="135"/>
                    <a:pt x="60" y="132"/>
                    <a:pt x="56" y="129"/>
                  </a:cubicBezTo>
                  <a:cubicBezTo>
                    <a:pt x="47" y="119"/>
                    <a:pt x="41" y="106"/>
                    <a:pt x="41" y="93"/>
                  </a:cubicBezTo>
                  <a:cubicBezTo>
                    <a:pt x="41" y="79"/>
                    <a:pt x="47" y="66"/>
                    <a:pt x="56" y="56"/>
                  </a:cubicBezTo>
                  <a:cubicBezTo>
                    <a:pt x="66" y="46"/>
                    <a:pt x="79" y="41"/>
                    <a:pt x="93" y="41"/>
                  </a:cubicBezTo>
                  <a:cubicBezTo>
                    <a:pt x="107" y="41"/>
                    <a:pt x="120" y="46"/>
                    <a:pt x="129" y="56"/>
                  </a:cubicBezTo>
                  <a:cubicBezTo>
                    <a:pt x="133" y="59"/>
                    <a:pt x="136" y="63"/>
                    <a:pt x="138" y="67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84" y="79"/>
                    <a:pt x="284" y="79"/>
                    <a:pt x="284" y="79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2" y="82"/>
                    <a:pt x="265" y="86"/>
                    <a:pt x="260" y="91"/>
                  </a:cubicBezTo>
                  <a:cubicBezTo>
                    <a:pt x="243" y="109"/>
                    <a:pt x="243" y="137"/>
                    <a:pt x="260" y="154"/>
                  </a:cubicBezTo>
                  <a:cubicBezTo>
                    <a:pt x="268" y="163"/>
                    <a:pt x="280" y="167"/>
                    <a:pt x="292" y="167"/>
                  </a:cubicBezTo>
                  <a:cubicBezTo>
                    <a:pt x="303" y="167"/>
                    <a:pt x="315" y="163"/>
                    <a:pt x="323" y="154"/>
                  </a:cubicBezTo>
                  <a:cubicBezTo>
                    <a:pt x="328" y="149"/>
                    <a:pt x="332" y="143"/>
                    <a:pt x="334" y="136"/>
                  </a:cubicBezTo>
                  <a:cubicBezTo>
                    <a:pt x="336" y="130"/>
                    <a:pt x="336" y="130"/>
                    <a:pt x="336" y="130"/>
                  </a:cubicBezTo>
                  <a:cubicBezTo>
                    <a:pt x="411" y="205"/>
                    <a:pt x="411" y="205"/>
                    <a:pt x="411" y="205"/>
                  </a:cubicBezTo>
                  <a:cubicBezTo>
                    <a:pt x="343" y="273"/>
                    <a:pt x="343" y="273"/>
                    <a:pt x="343" y="273"/>
                  </a:cubicBezTo>
                  <a:cubicBezTo>
                    <a:pt x="348" y="275"/>
                    <a:pt x="351" y="278"/>
                    <a:pt x="355" y="281"/>
                  </a:cubicBezTo>
                  <a:cubicBezTo>
                    <a:pt x="365" y="291"/>
                    <a:pt x="370" y="304"/>
                    <a:pt x="370" y="318"/>
                  </a:cubicBezTo>
                  <a:cubicBezTo>
                    <a:pt x="370" y="332"/>
                    <a:pt x="365" y="345"/>
                    <a:pt x="355" y="355"/>
                  </a:cubicBezTo>
                  <a:cubicBezTo>
                    <a:pt x="345" y="364"/>
                    <a:pt x="332" y="370"/>
                    <a:pt x="318" y="370"/>
                  </a:cubicBezTo>
                  <a:cubicBezTo>
                    <a:pt x="305" y="370"/>
                    <a:pt x="292" y="364"/>
                    <a:pt x="282" y="355"/>
                  </a:cubicBezTo>
                  <a:cubicBezTo>
                    <a:pt x="278" y="351"/>
                    <a:pt x="276" y="347"/>
                    <a:pt x="273" y="343"/>
                  </a:cubicBezTo>
                  <a:lnTo>
                    <a:pt x="206" y="411"/>
                  </a:lnTo>
                  <a:close/>
                  <a:moveTo>
                    <a:pt x="142" y="337"/>
                  </a:moveTo>
                  <a:cubicBezTo>
                    <a:pt x="206" y="401"/>
                    <a:pt x="206" y="401"/>
                    <a:pt x="206" y="401"/>
                  </a:cubicBezTo>
                  <a:cubicBezTo>
                    <a:pt x="275" y="331"/>
                    <a:pt x="275" y="331"/>
                    <a:pt x="275" y="331"/>
                  </a:cubicBezTo>
                  <a:cubicBezTo>
                    <a:pt x="278" y="336"/>
                    <a:pt x="278" y="336"/>
                    <a:pt x="278" y="336"/>
                  </a:cubicBezTo>
                  <a:cubicBezTo>
                    <a:pt x="280" y="341"/>
                    <a:pt x="283" y="345"/>
                    <a:pt x="287" y="349"/>
                  </a:cubicBezTo>
                  <a:cubicBezTo>
                    <a:pt x="295" y="358"/>
                    <a:pt x="306" y="362"/>
                    <a:pt x="318" y="362"/>
                  </a:cubicBezTo>
                  <a:cubicBezTo>
                    <a:pt x="330" y="362"/>
                    <a:pt x="341" y="358"/>
                    <a:pt x="350" y="349"/>
                  </a:cubicBezTo>
                  <a:cubicBezTo>
                    <a:pt x="358" y="341"/>
                    <a:pt x="363" y="330"/>
                    <a:pt x="363" y="318"/>
                  </a:cubicBezTo>
                  <a:cubicBezTo>
                    <a:pt x="363" y="306"/>
                    <a:pt x="358" y="295"/>
                    <a:pt x="350" y="287"/>
                  </a:cubicBezTo>
                  <a:cubicBezTo>
                    <a:pt x="346" y="283"/>
                    <a:pt x="341" y="279"/>
                    <a:pt x="336" y="277"/>
                  </a:cubicBezTo>
                  <a:cubicBezTo>
                    <a:pt x="331" y="275"/>
                    <a:pt x="331" y="275"/>
                    <a:pt x="331" y="275"/>
                  </a:cubicBezTo>
                  <a:cubicBezTo>
                    <a:pt x="401" y="205"/>
                    <a:pt x="401" y="205"/>
                    <a:pt x="401" y="205"/>
                  </a:cubicBezTo>
                  <a:cubicBezTo>
                    <a:pt x="339" y="143"/>
                    <a:pt x="339" y="143"/>
                    <a:pt x="339" y="143"/>
                  </a:cubicBezTo>
                  <a:cubicBezTo>
                    <a:pt x="336" y="149"/>
                    <a:pt x="333" y="155"/>
                    <a:pt x="328" y="159"/>
                  </a:cubicBezTo>
                  <a:cubicBezTo>
                    <a:pt x="318" y="169"/>
                    <a:pt x="305" y="175"/>
                    <a:pt x="292" y="175"/>
                  </a:cubicBezTo>
                  <a:cubicBezTo>
                    <a:pt x="278" y="175"/>
                    <a:pt x="265" y="169"/>
                    <a:pt x="255" y="159"/>
                  </a:cubicBezTo>
                  <a:cubicBezTo>
                    <a:pt x="235" y="139"/>
                    <a:pt x="235" y="107"/>
                    <a:pt x="255" y="86"/>
                  </a:cubicBezTo>
                  <a:cubicBezTo>
                    <a:pt x="260" y="82"/>
                    <a:pt x="265" y="78"/>
                    <a:pt x="271" y="75"/>
                  </a:cubicBezTo>
                  <a:cubicBezTo>
                    <a:pt x="206" y="10"/>
                    <a:pt x="206" y="10"/>
                    <a:pt x="206" y="10"/>
                  </a:cubicBezTo>
                  <a:cubicBezTo>
                    <a:pt x="136" y="80"/>
                    <a:pt x="136" y="80"/>
                    <a:pt x="136" y="80"/>
                  </a:cubicBezTo>
                  <a:cubicBezTo>
                    <a:pt x="134" y="75"/>
                    <a:pt x="134" y="75"/>
                    <a:pt x="134" y="75"/>
                  </a:cubicBezTo>
                  <a:cubicBezTo>
                    <a:pt x="131" y="70"/>
                    <a:pt x="128" y="65"/>
                    <a:pt x="124" y="61"/>
                  </a:cubicBezTo>
                  <a:cubicBezTo>
                    <a:pt x="116" y="53"/>
                    <a:pt x="105" y="48"/>
                    <a:pt x="93" y="48"/>
                  </a:cubicBezTo>
                  <a:cubicBezTo>
                    <a:pt x="81" y="48"/>
                    <a:pt x="70" y="53"/>
                    <a:pt x="61" y="61"/>
                  </a:cubicBezTo>
                  <a:cubicBezTo>
                    <a:pt x="53" y="69"/>
                    <a:pt x="48" y="81"/>
                    <a:pt x="48" y="93"/>
                  </a:cubicBezTo>
                  <a:cubicBezTo>
                    <a:pt x="48" y="104"/>
                    <a:pt x="53" y="116"/>
                    <a:pt x="61" y="124"/>
                  </a:cubicBezTo>
                  <a:cubicBezTo>
                    <a:pt x="65" y="128"/>
                    <a:pt x="70" y="131"/>
                    <a:pt x="75" y="133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10" y="205"/>
                    <a:pt x="10" y="205"/>
                    <a:pt x="10" y="205"/>
                  </a:cubicBezTo>
                  <a:cubicBezTo>
                    <a:pt x="77" y="272"/>
                    <a:pt x="77" y="272"/>
                    <a:pt x="77" y="272"/>
                  </a:cubicBezTo>
                  <a:cubicBezTo>
                    <a:pt x="80" y="264"/>
                    <a:pt x="84" y="257"/>
                    <a:pt x="90" y="251"/>
                  </a:cubicBezTo>
                  <a:cubicBezTo>
                    <a:pt x="100" y="241"/>
                    <a:pt x="113" y="236"/>
                    <a:pt x="127" y="236"/>
                  </a:cubicBezTo>
                  <a:cubicBezTo>
                    <a:pt x="141" y="236"/>
                    <a:pt x="154" y="241"/>
                    <a:pt x="163" y="251"/>
                  </a:cubicBezTo>
                  <a:cubicBezTo>
                    <a:pt x="184" y="271"/>
                    <a:pt x="184" y="304"/>
                    <a:pt x="163" y="324"/>
                  </a:cubicBezTo>
                  <a:cubicBezTo>
                    <a:pt x="157" y="330"/>
                    <a:pt x="150" y="335"/>
                    <a:pt x="142" y="337"/>
                  </a:cubicBezTo>
                  <a:close/>
                </a:path>
              </a:pathLst>
            </a:custGeom>
            <a:ln>
              <a:headEnd/>
              <a:tailEnd/>
            </a:ln>
            <a:ex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9" name="Freeform 16">
            <a:extLst>
              <a:ext uri="{FF2B5EF4-FFF2-40B4-BE49-F238E27FC236}">
                <a16:creationId xmlns:a16="http://schemas.microsoft.com/office/drawing/2014/main" id="{AA659BF6-CD1D-468C-9AA9-046CF87914BC}"/>
              </a:ext>
            </a:extLst>
          </p:cNvPr>
          <p:cNvSpPr>
            <a:spLocks/>
          </p:cNvSpPr>
          <p:nvPr/>
        </p:nvSpPr>
        <p:spPr bwMode="auto">
          <a:xfrm rot="10800000" flipV="1">
            <a:off x="7739462" y="1125555"/>
            <a:ext cx="3317744" cy="484590"/>
          </a:xfrm>
          <a:custGeom>
            <a:avLst/>
            <a:gdLst>
              <a:gd name="T0" fmla="*/ 0 w 471"/>
              <a:gd name="T1" fmla="*/ 911225 h 268"/>
              <a:gd name="T2" fmla="*/ 0 w 471"/>
              <a:gd name="T3" fmla="*/ 170005 h 268"/>
              <a:gd name="T4" fmla="*/ 183462 w 471"/>
              <a:gd name="T5" fmla="*/ 0 h 268"/>
              <a:gd name="T6" fmla="*/ 1437122 w 471"/>
              <a:gd name="T7" fmla="*/ 0 h 268"/>
              <a:gd name="T8" fmla="*/ 1600200 w 471"/>
              <a:gd name="T9" fmla="*/ 146204 h 268"/>
              <a:gd name="T10" fmla="*/ 1600200 w 471"/>
              <a:gd name="T11" fmla="*/ 329809 h 26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471" h="268">
                <a:moveTo>
                  <a:pt x="0" y="268"/>
                </a:moveTo>
                <a:cubicBezTo>
                  <a:pt x="0" y="268"/>
                  <a:pt x="0" y="92"/>
                  <a:pt x="0" y="50"/>
                </a:cubicBezTo>
                <a:cubicBezTo>
                  <a:pt x="0" y="8"/>
                  <a:pt x="7" y="0"/>
                  <a:pt x="54" y="0"/>
                </a:cubicBezTo>
                <a:cubicBezTo>
                  <a:pt x="101" y="0"/>
                  <a:pt x="391" y="0"/>
                  <a:pt x="423" y="0"/>
                </a:cubicBezTo>
                <a:cubicBezTo>
                  <a:pt x="455" y="0"/>
                  <a:pt x="471" y="5"/>
                  <a:pt x="471" y="43"/>
                </a:cubicBezTo>
                <a:cubicBezTo>
                  <a:pt x="471" y="82"/>
                  <a:pt x="471" y="97"/>
                  <a:pt x="471" y="97"/>
                </a:cubicBezTo>
              </a:path>
            </a:pathLst>
          </a:custGeom>
          <a:noFill/>
          <a:ln w="19050" cap="flat">
            <a:solidFill>
              <a:schemeClr val="accent4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Line 25">
            <a:extLst>
              <a:ext uri="{FF2B5EF4-FFF2-40B4-BE49-F238E27FC236}">
                <a16:creationId xmlns:a16="http://schemas.microsoft.com/office/drawing/2014/main" id="{C41F7C93-BA69-45C3-9A36-133493B78B58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16898" y="1984796"/>
            <a:ext cx="1536700" cy="0"/>
          </a:xfrm>
          <a:prstGeom prst="line">
            <a:avLst/>
          </a:prstGeom>
          <a:noFill/>
          <a:ln w="12700">
            <a:solidFill>
              <a:schemeClr val="accent4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Text Box 26">
            <a:extLst>
              <a:ext uri="{FF2B5EF4-FFF2-40B4-BE49-F238E27FC236}">
                <a16:creationId xmlns:a16="http://schemas.microsoft.com/office/drawing/2014/main" id="{96AAD148-930B-4840-8B2E-5A4F839E3A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14068" y="1610146"/>
            <a:ext cx="207781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defTabSz="914400" eaLnBrk="1" hangingPunct="1">
              <a:defRPr/>
            </a:pPr>
            <a:r>
              <a:rPr lang="en-US" altLang="zh-CN" sz="1600" b="1" dirty="0">
                <a:solidFill>
                  <a:schemeClr val="tx1"/>
                </a:solidFill>
              </a:rPr>
              <a:t>Logistic regression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7228C5-15F3-42A7-A229-84D4106F8040}"/>
              </a:ext>
            </a:extLst>
          </p:cNvPr>
          <p:cNvSpPr txBox="1"/>
          <p:nvPr/>
        </p:nvSpPr>
        <p:spPr>
          <a:xfrm>
            <a:off x="6450957" y="1905128"/>
            <a:ext cx="1092314" cy="413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altLang="zh-CN" b="1" dirty="0">
                <a:solidFill>
                  <a:schemeClr val="bg1"/>
                </a:solidFill>
              </a:rPr>
              <a:t>LR</a:t>
            </a:r>
          </a:p>
        </p:txBody>
      </p:sp>
      <p:grpSp>
        <p:nvGrpSpPr>
          <p:cNvPr id="44" name="Group 31">
            <a:extLst>
              <a:ext uri="{FF2B5EF4-FFF2-40B4-BE49-F238E27FC236}">
                <a16:creationId xmlns:a16="http://schemas.microsoft.com/office/drawing/2014/main" id="{3BE29EAD-C116-4044-B9D2-AB8DADE0F803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4363216" y="4546772"/>
            <a:ext cx="1756835" cy="1746249"/>
            <a:chOff x="2463" y="965"/>
            <a:chExt cx="830" cy="825"/>
          </a:xfrm>
          <a:solidFill>
            <a:schemeClr val="accent1"/>
          </a:solidFill>
        </p:grpSpPr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35749B34-D623-AE44-831E-1AB070F55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3" y="966"/>
              <a:ext cx="805" cy="804"/>
            </a:xfrm>
            <a:custGeom>
              <a:avLst/>
              <a:gdLst>
                <a:gd name="T0" fmla="*/ 108 w 401"/>
                <a:gd name="T1" fmla="*/ 245 h 401"/>
                <a:gd name="T2" fmla="*/ 139 w 401"/>
                <a:gd name="T3" fmla="*/ 265 h 401"/>
                <a:gd name="T4" fmla="*/ 0 w 401"/>
                <a:gd name="T5" fmla="*/ 401 h 401"/>
                <a:gd name="T6" fmla="*/ 149 w 401"/>
                <a:gd name="T7" fmla="*/ 551 h 401"/>
                <a:gd name="T8" fmla="*/ 177 w 401"/>
                <a:gd name="T9" fmla="*/ 499 h 401"/>
                <a:gd name="T10" fmla="*/ 313 w 401"/>
                <a:gd name="T11" fmla="*/ 499 h 401"/>
                <a:gd name="T12" fmla="*/ 313 w 401"/>
                <a:gd name="T13" fmla="*/ 636 h 401"/>
                <a:gd name="T14" fmla="*/ 261 w 401"/>
                <a:gd name="T15" fmla="*/ 662 h 401"/>
                <a:gd name="T16" fmla="*/ 404 w 401"/>
                <a:gd name="T17" fmla="*/ 804 h 401"/>
                <a:gd name="T18" fmla="*/ 540 w 401"/>
                <a:gd name="T19" fmla="*/ 666 h 401"/>
                <a:gd name="T20" fmla="*/ 560 w 401"/>
                <a:gd name="T21" fmla="*/ 696 h 401"/>
                <a:gd name="T22" fmla="*/ 697 w 401"/>
                <a:gd name="T23" fmla="*/ 696 h 401"/>
                <a:gd name="T24" fmla="*/ 697 w 401"/>
                <a:gd name="T25" fmla="*/ 559 h 401"/>
                <a:gd name="T26" fmla="*/ 666 w 401"/>
                <a:gd name="T27" fmla="*/ 539 h 401"/>
                <a:gd name="T28" fmla="*/ 805 w 401"/>
                <a:gd name="T29" fmla="*/ 401 h 401"/>
                <a:gd name="T30" fmla="*/ 668 w 401"/>
                <a:gd name="T31" fmla="*/ 265 h 401"/>
                <a:gd name="T32" fmla="*/ 642 w 401"/>
                <a:gd name="T33" fmla="*/ 305 h 401"/>
                <a:gd name="T34" fmla="*/ 506 w 401"/>
                <a:gd name="T35" fmla="*/ 305 h 401"/>
                <a:gd name="T36" fmla="*/ 506 w 401"/>
                <a:gd name="T37" fmla="*/ 168 h 401"/>
                <a:gd name="T38" fmla="*/ 548 w 401"/>
                <a:gd name="T39" fmla="*/ 144 h 401"/>
                <a:gd name="T40" fmla="*/ 404 w 401"/>
                <a:gd name="T41" fmla="*/ 0 h 401"/>
                <a:gd name="T42" fmla="*/ 265 w 401"/>
                <a:gd name="T43" fmla="*/ 136 h 401"/>
                <a:gd name="T44" fmla="*/ 245 w 401"/>
                <a:gd name="T45" fmla="*/ 108 h 401"/>
                <a:gd name="T46" fmla="*/ 108 w 401"/>
                <a:gd name="T47" fmla="*/ 108 h 401"/>
                <a:gd name="T48" fmla="*/ 108 w 401"/>
                <a:gd name="T49" fmla="*/ 245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54" y="122"/>
                  </a:moveTo>
                  <a:cubicBezTo>
                    <a:pt x="58" y="126"/>
                    <a:pt x="63" y="129"/>
                    <a:pt x="69" y="132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74" y="275"/>
                    <a:pt x="74" y="275"/>
                    <a:pt x="74" y="275"/>
                  </a:cubicBezTo>
                  <a:cubicBezTo>
                    <a:pt x="76" y="265"/>
                    <a:pt x="81" y="256"/>
                    <a:pt x="88" y="249"/>
                  </a:cubicBezTo>
                  <a:cubicBezTo>
                    <a:pt x="107" y="230"/>
                    <a:pt x="137" y="230"/>
                    <a:pt x="156" y="249"/>
                  </a:cubicBezTo>
                  <a:cubicBezTo>
                    <a:pt x="175" y="267"/>
                    <a:pt x="175" y="298"/>
                    <a:pt x="156" y="317"/>
                  </a:cubicBezTo>
                  <a:cubicBezTo>
                    <a:pt x="149" y="324"/>
                    <a:pt x="139" y="328"/>
                    <a:pt x="130" y="330"/>
                  </a:cubicBezTo>
                  <a:cubicBezTo>
                    <a:pt x="201" y="401"/>
                    <a:pt x="201" y="401"/>
                    <a:pt x="201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72" y="337"/>
                    <a:pt x="275" y="343"/>
                    <a:pt x="279" y="347"/>
                  </a:cubicBezTo>
                  <a:cubicBezTo>
                    <a:pt x="298" y="366"/>
                    <a:pt x="329" y="366"/>
                    <a:pt x="347" y="347"/>
                  </a:cubicBezTo>
                  <a:cubicBezTo>
                    <a:pt x="366" y="328"/>
                    <a:pt x="366" y="298"/>
                    <a:pt x="347" y="279"/>
                  </a:cubicBezTo>
                  <a:cubicBezTo>
                    <a:pt x="343" y="275"/>
                    <a:pt x="338" y="271"/>
                    <a:pt x="332" y="269"/>
                  </a:cubicBezTo>
                  <a:cubicBezTo>
                    <a:pt x="401" y="200"/>
                    <a:pt x="401" y="200"/>
                    <a:pt x="401" y="200"/>
                  </a:cubicBezTo>
                  <a:cubicBezTo>
                    <a:pt x="333" y="132"/>
                    <a:pt x="333" y="132"/>
                    <a:pt x="333" y="132"/>
                  </a:cubicBezTo>
                  <a:cubicBezTo>
                    <a:pt x="330" y="139"/>
                    <a:pt x="326" y="146"/>
                    <a:pt x="320" y="152"/>
                  </a:cubicBezTo>
                  <a:cubicBezTo>
                    <a:pt x="302" y="171"/>
                    <a:pt x="271" y="171"/>
                    <a:pt x="252" y="152"/>
                  </a:cubicBezTo>
                  <a:cubicBezTo>
                    <a:pt x="234" y="133"/>
                    <a:pt x="234" y="103"/>
                    <a:pt x="252" y="84"/>
                  </a:cubicBezTo>
                  <a:cubicBezTo>
                    <a:pt x="258" y="78"/>
                    <a:pt x="265" y="74"/>
                    <a:pt x="273" y="72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0" y="63"/>
                    <a:pt x="126" y="58"/>
                    <a:pt x="122" y="54"/>
                  </a:cubicBezTo>
                  <a:cubicBezTo>
                    <a:pt x="103" y="35"/>
                    <a:pt x="73" y="35"/>
                    <a:pt x="54" y="54"/>
                  </a:cubicBezTo>
                  <a:cubicBezTo>
                    <a:pt x="35" y="72"/>
                    <a:pt x="35" y="103"/>
                    <a:pt x="54" y="122"/>
                  </a:cubicBezTo>
                  <a:close/>
                </a:path>
              </a:pathLst>
            </a:custGeom>
            <a:ln>
              <a:headEnd/>
              <a:tailEnd/>
            </a:ln>
            <a:extLst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/>
            <a:lstStyle/>
            <a:p>
              <a:pPr lvl="0" algn="ctr" defTabSz="914400"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6AC64FDF-A48C-8042-B23D-71BFCD478D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68" y="965"/>
              <a:ext cx="825" cy="825"/>
            </a:xfrm>
            <a:custGeom>
              <a:avLst/>
              <a:gdLst>
                <a:gd name="T0" fmla="*/ 255 w 411"/>
                <a:gd name="T1" fmla="*/ 668 h 411"/>
                <a:gd name="T2" fmla="*/ 317 w 411"/>
                <a:gd name="T3" fmla="*/ 640 h 411"/>
                <a:gd name="T4" fmla="*/ 255 w 411"/>
                <a:gd name="T5" fmla="*/ 488 h 411"/>
                <a:gd name="T6" fmla="*/ 167 w 411"/>
                <a:gd name="T7" fmla="*/ 562 h 411"/>
                <a:gd name="T8" fmla="*/ 0 w 411"/>
                <a:gd name="T9" fmla="*/ 411 h 411"/>
                <a:gd name="T10" fmla="*/ 112 w 411"/>
                <a:gd name="T11" fmla="*/ 259 h 411"/>
                <a:gd name="T12" fmla="*/ 112 w 411"/>
                <a:gd name="T13" fmla="*/ 112 h 411"/>
                <a:gd name="T14" fmla="*/ 259 w 411"/>
                <a:gd name="T15" fmla="*/ 112 h 411"/>
                <a:gd name="T16" fmla="*/ 414 w 411"/>
                <a:gd name="T17" fmla="*/ 0 h 411"/>
                <a:gd name="T18" fmla="*/ 560 w 411"/>
                <a:gd name="T19" fmla="*/ 161 h 411"/>
                <a:gd name="T20" fmla="*/ 522 w 411"/>
                <a:gd name="T21" fmla="*/ 309 h 411"/>
                <a:gd name="T22" fmla="*/ 648 w 411"/>
                <a:gd name="T23" fmla="*/ 309 h 411"/>
                <a:gd name="T24" fmla="*/ 674 w 411"/>
                <a:gd name="T25" fmla="*/ 261 h 411"/>
                <a:gd name="T26" fmla="*/ 689 w 411"/>
                <a:gd name="T27" fmla="*/ 548 h 411"/>
                <a:gd name="T28" fmla="*/ 743 w 411"/>
                <a:gd name="T29" fmla="*/ 638 h 411"/>
                <a:gd name="T30" fmla="*/ 638 w 411"/>
                <a:gd name="T31" fmla="*/ 743 h 411"/>
                <a:gd name="T32" fmla="*/ 548 w 411"/>
                <a:gd name="T33" fmla="*/ 689 h 411"/>
                <a:gd name="T34" fmla="*/ 285 w 411"/>
                <a:gd name="T35" fmla="*/ 676 h 411"/>
                <a:gd name="T36" fmla="*/ 552 w 411"/>
                <a:gd name="T37" fmla="*/ 664 h 411"/>
                <a:gd name="T38" fmla="*/ 576 w 411"/>
                <a:gd name="T39" fmla="*/ 701 h 411"/>
                <a:gd name="T40" fmla="*/ 703 w 411"/>
                <a:gd name="T41" fmla="*/ 701 h 411"/>
                <a:gd name="T42" fmla="*/ 703 w 411"/>
                <a:gd name="T43" fmla="*/ 576 h 411"/>
                <a:gd name="T44" fmla="*/ 664 w 411"/>
                <a:gd name="T45" fmla="*/ 552 h 411"/>
                <a:gd name="T46" fmla="*/ 680 w 411"/>
                <a:gd name="T47" fmla="*/ 287 h 411"/>
                <a:gd name="T48" fmla="*/ 586 w 411"/>
                <a:gd name="T49" fmla="*/ 351 h 411"/>
                <a:gd name="T50" fmla="*/ 512 w 411"/>
                <a:gd name="T51" fmla="*/ 173 h 411"/>
                <a:gd name="T52" fmla="*/ 414 w 411"/>
                <a:gd name="T53" fmla="*/ 20 h 411"/>
                <a:gd name="T54" fmla="*/ 269 w 411"/>
                <a:gd name="T55" fmla="*/ 151 h 411"/>
                <a:gd name="T56" fmla="*/ 187 w 411"/>
                <a:gd name="T57" fmla="*/ 96 h 411"/>
                <a:gd name="T58" fmla="*/ 96 w 411"/>
                <a:gd name="T59" fmla="*/ 187 h 411"/>
                <a:gd name="T60" fmla="*/ 151 w 411"/>
                <a:gd name="T61" fmla="*/ 267 h 411"/>
                <a:gd name="T62" fmla="*/ 20 w 411"/>
                <a:gd name="T63" fmla="*/ 411 h 411"/>
                <a:gd name="T64" fmla="*/ 181 w 411"/>
                <a:gd name="T65" fmla="*/ 504 h 411"/>
                <a:gd name="T66" fmla="*/ 327 w 411"/>
                <a:gd name="T67" fmla="*/ 504 h 411"/>
                <a:gd name="T68" fmla="*/ 285 w 411"/>
                <a:gd name="T69" fmla="*/ 676 h 4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11" h="411">
                  <a:moveTo>
                    <a:pt x="206" y="411"/>
                  </a:moveTo>
                  <a:cubicBezTo>
                    <a:pt x="127" y="333"/>
                    <a:pt x="127" y="333"/>
                    <a:pt x="127" y="333"/>
                  </a:cubicBezTo>
                  <a:cubicBezTo>
                    <a:pt x="134" y="331"/>
                    <a:pt x="134" y="331"/>
                    <a:pt x="134" y="331"/>
                  </a:cubicBezTo>
                  <a:cubicBezTo>
                    <a:pt x="143" y="330"/>
                    <a:pt x="152" y="326"/>
                    <a:pt x="158" y="319"/>
                  </a:cubicBezTo>
                  <a:cubicBezTo>
                    <a:pt x="176" y="302"/>
                    <a:pt x="176" y="273"/>
                    <a:pt x="158" y="256"/>
                  </a:cubicBezTo>
                  <a:cubicBezTo>
                    <a:pt x="150" y="248"/>
                    <a:pt x="139" y="243"/>
                    <a:pt x="127" y="243"/>
                  </a:cubicBezTo>
                  <a:cubicBezTo>
                    <a:pt x="115" y="243"/>
                    <a:pt x="104" y="248"/>
                    <a:pt x="95" y="256"/>
                  </a:cubicBezTo>
                  <a:cubicBezTo>
                    <a:pt x="89" y="263"/>
                    <a:pt x="85" y="271"/>
                    <a:pt x="83" y="280"/>
                  </a:cubicBezTo>
                  <a:cubicBezTo>
                    <a:pt x="82" y="287"/>
                    <a:pt x="82" y="287"/>
                    <a:pt x="82" y="28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4" y="135"/>
                    <a:pt x="60" y="132"/>
                    <a:pt x="56" y="129"/>
                  </a:cubicBezTo>
                  <a:cubicBezTo>
                    <a:pt x="47" y="119"/>
                    <a:pt x="41" y="106"/>
                    <a:pt x="41" y="93"/>
                  </a:cubicBezTo>
                  <a:cubicBezTo>
                    <a:pt x="41" y="79"/>
                    <a:pt x="47" y="66"/>
                    <a:pt x="56" y="56"/>
                  </a:cubicBezTo>
                  <a:cubicBezTo>
                    <a:pt x="66" y="46"/>
                    <a:pt x="79" y="41"/>
                    <a:pt x="93" y="41"/>
                  </a:cubicBezTo>
                  <a:cubicBezTo>
                    <a:pt x="107" y="41"/>
                    <a:pt x="120" y="46"/>
                    <a:pt x="129" y="56"/>
                  </a:cubicBezTo>
                  <a:cubicBezTo>
                    <a:pt x="133" y="59"/>
                    <a:pt x="136" y="63"/>
                    <a:pt x="138" y="67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84" y="79"/>
                    <a:pt x="284" y="79"/>
                    <a:pt x="284" y="79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2" y="82"/>
                    <a:pt x="265" y="86"/>
                    <a:pt x="260" y="91"/>
                  </a:cubicBezTo>
                  <a:cubicBezTo>
                    <a:pt x="243" y="109"/>
                    <a:pt x="243" y="137"/>
                    <a:pt x="260" y="154"/>
                  </a:cubicBezTo>
                  <a:cubicBezTo>
                    <a:pt x="268" y="163"/>
                    <a:pt x="280" y="167"/>
                    <a:pt x="292" y="167"/>
                  </a:cubicBezTo>
                  <a:cubicBezTo>
                    <a:pt x="303" y="167"/>
                    <a:pt x="315" y="163"/>
                    <a:pt x="323" y="154"/>
                  </a:cubicBezTo>
                  <a:cubicBezTo>
                    <a:pt x="328" y="149"/>
                    <a:pt x="332" y="143"/>
                    <a:pt x="334" y="136"/>
                  </a:cubicBezTo>
                  <a:cubicBezTo>
                    <a:pt x="336" y="130"/>
                    <a:pt x="336" y="130"/>
                    <a:pt x="336" y="130"/>
                  </a:cubicBezTo>
                  <a:cubicBezTo>
                    <a:pt x="411" y="205"/>
                    <a:pt x="411" y="205"/>
                    <a:pt x="411" y="205"/>
                  </a:cubicBezTo>
                  <a:cubicBezTo>
                    <a:pt x="343" y="273"/>
                    <a:pt x="343" y="273"/>
                    <a:pt x="343" y="273"/>
                  </a:cubicBezTo>
                  <a:cubicBezTo>
                    <a:pt x="348" y="275"/>
                    <a:pt x="351" y="278"/>
                    <a:pt x="355" y="281"/>
                  </a:cubicBezTo>
                  <a:cubicBezTo>
                    <a:pt x="365" y="291"/>
                    <a:pt x="370" y="304"/>
                    <a:pt x="370" y="318"/>
                  </a:cubicBezTo>
                  <a:cubicBezTo>
                    <a:pt x="370" y="332"/>
                    <a:pt x="365" y="345"/>
                    <a:pt x="355" y="355"/>
                  </a:cubicBezTo>
                  <a:cubicBezTo>
                    <a:pt x="345" y="364"/>
                    <a:pt x="332" y="370"/>
                    <a:pt x="318" y="370"/>
                  </a:cubicBezTo>
                  <a:cubicBezTo>
                    <a:pt x="305" y="370"/>
                    <a:pt x="292" y="364"/>
                    <a:pt x="282" y="355"/>
                  </a:cubicBezTo>
                  <a:cubicBezTo>
                    <a:pt x="278" y="351"/>
                    <a:pt x="276" y="347"/>
                    <a:pt x="273" y="343"/>
                  </a:cubicBezTo>
                  <a:lnTo>
                    <a:pt x="206" y="411"/>
                  </a:lnTo>
                  <a:close/>
                  <a:moveTo>
                    <a:pt x="142" y="337"/>
                  </a:moveTo>
                  <a:cubicBezTo>
                    <a:pt x="206" y="401"/>
                    <a:pt x="206" y="401"/>
                    <a:pt x="206" y="401"/>
                  </a:cubicBezTo>
                  <a:cubicBezTo>
                    <a:pt x="275" y="331"/>
                    <a:pt x="275" y="331"/>
                    <a:pt x="275" y="331"/>
                  </a:cubicBezTo>
                  <a:cubicBezTo>
                    <a:pt x="278" y="336"/>
                    <a:pt x="278" y="336"/>
                    <a:pt x="278" y="336"/>
                  </a:cubicBezTo>
                  <a:cubicBezTo>
                    <a:pt x="280" y="341"/>
                    <a:pt x="283" y="345"/>
                    <a:pt x="287" y="349"/>
                  </a:cubicBezTo>
                  <a:cubicBezTo>
                    <a:pt x="295" y="358"/>
                    <a:pt x="306" y="362"/>
                    <a:pt x="318" y="362"/>
                  </a:cubicBezTo>
                  <a:cubicBezTo>
                    <a:pt x="330" y="362"/>
                    <a:pt x="341" y="358"/>
                    <a:pt x="350" y="349"/>
                  </a:cubicBezTo>
                  <a:cubicBezTo>
                    <a:pt x="358" y="341"/>
                    <a:pt x="363" y="330"/>
                    <a:pt x="363" y="318"/>
                  </a:cubicBezTo>
                  <a:cubicBezTo>
                    <a:pt x="363" y="306"/>
                    <a:pt x="358" y="295"/>
                    <a:pt x="350" y="287"/>
                  </a:cubicBezTo>
                  <a:cubicBezTo>
                    <a:pt x="346" y="283"/>
                    <a:pt x="341" y="279"/>
                    <a:pt x="336" y="277"/>
                  </a:cubicBezTo>
                  <a:cubicBezTo>
                    <a:pt x="331" y="275"/>
                    <a:pt x="331" y="275"/>
                    <a:pt x="331" y="275"/>
                  </a:cubicBezTo>
                  <a:cubicBezTo>
                    <a:pt x="401" y="205"/>
                    <a:pt x="401" y="205"/>
                    <a:pt x="401" y="205"/>
                  </a:cubicBezTo>
                  <a:cubicBezTo>
                    <a:pt x="339" y="143"/>
                    <a:pt x="339" y="143"/>
                    <a:pt x="339" y="143"/>
                  </a:cubicBezTo>
                  <a:cubicBezTo>
                    <a:pt x="336" y="149"/>
                    <a:pt x="333" y="155"/>
                    <a:pt x="328" y="159"/>
                  </a:cubicBezTo>
                  <a:cubicBezTo>
                    <a:pt x="318" y="169"/>
                    <a:pt x="305" y="175"/>
                    <a:pt x="292" y="175"/>
                  </a:cubicBezTo>
                  <a:cubicBezTo>
                    <a:pt x="278" y="175"/>
                    <a:pt x="265" y="169"/>
                    <a:pt x="255" y="159"/>
                  </a:cubicBezTo>
                  <a:cubicBezTo>
                    <a:pt x="235" y="139"/>
                    <a:pt x="235" y="107"/>
                    <a:pt x="255" y="86"/>
                  </a:cubicBezTo>
                  <a:cubicBezTo>
                    <a:pt x="260" y="82"/>
                    <a:pt x="265" y="78"/>
                    <a:pt x="271" y="75"/>
                  </a:cubicBezTo>
                  <a:cubicBezTo>
                    <a:pt x="206" y="10"/>
                    <a:pt x="206" y="10"/>
                    <a:pt x="206" y="10"/>
                  </a:cubicBezTo>
                  <a:cubicBezTo>
                    <a:pt x="136" y="80"/>
                    <a:pt x="136" y="80"/>
                    <a:pt x="136" y="80"/>
                  </a:cubicBezTo>
                  <a:cubicBezTo>
                    <a:pt x="134" y="75"/>
                    <a:pt x="134" y="75"/>
                    <a:pt x="134" y="75"/>
                  </a:cubicBezTo>
                  <a:cubicBezTo>
                    <a:pt x="131" y="70"/>
                    <a:pt x="128" y="65"/>
                    <a:pt x="124" y="61"/>
                  </a:cubicBezTo>
                  <a:cubicBezTo>
                    <a:pt x="116" y="53"/>
                    <a:pt x="105" y="48"/>
                    <a:pt x="93" y="48"/>
                  </a:cubicBezTo>
                  <a:cubicBezTo>
                    <a:pt x="81" y="48"/>
                    <a:pt x="70" y="53"/>
                    <a:pt x="61" y="61"/>
                  </a:cubicBezTo>
                  <a:cubicBezTo>
                    <a:pt x="53" y="69"/>
                    <a:pt x="48" y="81"/>
                    <a:pt x="48" y="93"/>
                  </a:cubicBezTo>
                  <a:cubicBezTo>
                    <a:pt x="48" y="104"/>
                    <a:pt x="53" y="116"/>
                    <a:pt x="61" y="124"/>
                  </a:cubicBezTo>
                  <a:cubicBezTo>
                    <a:pt x="65" y="128"/>
                    <a:pt x="70" y="131"/>
                    <a:pt x="75" y="133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10" y="205"/>
                    <a:pt x="10" y="205"/>
                    <a:pt x="10" y="205"/>
                  </a:cubicBezTo>
                  <a:cubicBezTo>
                    <a:pt x="77" y="272"/>
                    <a:pt x="77" y="272"/>
                    <a:pt x="77" y="272"/>
                  </a:cubicBezTo>
                  <a:cubicBezTo>
                    <a:pt x="80" y="264"/>
                    <a:pt x="84" y="257"/>
                    <a:pt x="90" y="251"/>
                  </a:cubicBezTo>
                  <a:cubicBezTo>
                    <a:pt x="100" y="241"/>
                    <a:pt x="113" y="236"/>
                    <a:pt x="127" y="236"/>
                  </a:cubicBezTo>
                  <a:cubicBezTo>
                    <a:pt x="141" y="236"/>
                    <a:pt x="154" y="241"/>
                    <a:pt x="163" y="251"/>
                  </a:cubicBezTo>
                  <a:cubicBezTo>
                    <a:pt x="184" y="271"/>
                    <a:pt x="184" y="304"/>
                    <a:pt x="163" y="324"/>
                  </a:cubicBezTo>
                  <a:cubicBezTo>
                    <a:pt x="157" y="330"/>
                    <a:pt x="150" y="335"/>
                    <a:pt x="142" y="337"/>
                  </a:cubicBezTo>
                  <a:close/>
                </a:path>
              </a:pathLst>
            </a:custGeom>
            <a:ln>
              <a:headEnd/>
              <a:tailEnd/>
            </a:ln>
            <a:ex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7" name="TextBox 2">
            <a:extLst>
              <a:ext uri="{FF2B5EF4-FFF2-40B4-BE49-F238E27FC236}">
                <a16:creationId xmlns:a16="http://schemas.microsoft.com/office/drawing/2014/main" id="{C0DBE74D-E6F2-3046-9F8E-E2B06C41BDB3}"/>
              </a:ext>
            </a:extLst>
          </p:cNvPr>
          <p:cNvSpPr txBox="1"/>
          <p:nvPr/>
        </p:nvSpPr>
        <p:spPr>
          <a:xfrm>
            <a:off x="4579133" y="5208544"/>
            <a:ext cx="1390026" cy="416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ANN</a:t>
            </a:r>
            <a:endParaRPr lang="en-US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8" name="Freeform 16">
            <a:extLst>
              <a:ext uri="{FF2B5EF4-FFF2-40B4-BE49-F238E27FC236}">
                <a16:creationId xmlns:a16="http://schemas.microsoft.com/office/drawing/2014/main" id="{A7D72EAA-DFF6-DF4E-9003-D675CFDFCA2C}"/>
              </a:ext>
            </a:extLst>
          </p:cNvPr>
          <p:cNvSpPr>
            <a:spLocks/>
          </p:cNvSpPr>
          <p:nvPr/>
        </p:nvSpPr>
        <p:spPr bwMode="auto">
          <a:xfrm flipV="1">
            <a:off x="4705106" y="6216376"/>
            <a:ext cx="3317744" cy="484590"/>
          </a:xfrm>
          <a:custGeom>
            <a:avLst/>
            <a:gdLst>
              <a:gd name="T0" fmla="*/ 0 w 471"/>
              <a:gd name="T1" fmla="*/ 911225 h 268"/>
              <a:gd name="T2" fmla="*/ 0 w 471"/>
              <a:gd name="T3" fmla="*/ 170005 h 268"/>
              <a:gd name="T4" fmla="*/ 183462 w 471"/>
              <a:gd name="T5" fmla="*/ 0 h 268"/>
              <a:gd name="T6" fmla="*/ 1437122 w 471"/>
              <a:gd name="T7" fmla="*/ 0 h 268"/>
              <a:gd name="T8" fmla="*/ 1600200 w 471"/>
              <a:gd name="T9" fmla="*/ 146204 h 268"/>
              <a:gd name="T10" fmla="*/ 1600200 w 471"/>
              <a:gd name="T11" fmla="*/ 329809 h 26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471" h="268">
                <a:moveTo>
                  <a:pt x="0" y="268"/>
                </a:moveTo>
                <a:cubicBezTo>
                  <a:pt x="0" y="268"/>
                  <a:pt x="0" y="92"/>
                  <a:pt x="0" y="50"/>
                </a:cubicBezTo>
                <a:cubicBezTo>
                  <a:pt x="0" y="8"/>
                  <a:pt x="7" y="0"/>
                  <a:pt x="54" y="0"/>
                </a:cubicBezTo>
                <a:cubicBezTo>
                  <a:pt x="101" y="0"/>
                  <a:pt x="391" y="0"/>
                  <a:pt x="423" y="0"/>
                </a:cubicBezTo>
                <a:cubicBezTo>
                  <a:pt x="455" y="0"/>
                  <a:pt x="471" y="5"/>
                  <a:pt x="471" y="43"/>
                </a:cubicBezTo>
                <a:cubicBezTo>
                  <a:pt x="471" y="82"/>
                  <a:pt x="471" y="97"/>
                  <a:pt x="471" y="97"/>
                </a:cubicBezTo>
              </a:path>
            </a:pathLst>
          </a:custGeom>
          <a:noFill/>
          <a:ln w="19050" cap="flat">
            <a:solidFill>
              <a:schemeClr val="accent4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9" name="Text Box 26">
            <a:extLst>
              <a:ext uri="{FF2B5EF4-FFF2-40B4-BE49-F238E27FC236}">
                <a16:creationId xmlns:a16="http://schemas.microsoft.com/office/drawing/2014/main" id="{0B7C7276-F570-D140-9035-34B62B142F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739" y="6006137"/>
            <a:ext cx="258596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Artificial Neural Network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0" name="Line 25">
            <a:extLst>
              <a:ext uri="{FF2B5EF4-FFF2-40B4-BE49-F238E27FC236}">
                <a16:creationId xmlns:a16="http://schemas.microsoft.com/office/drawing/2014/main" id="{F64684AB-AF0E-FB47-80DE-7D37E7A1E741}"/>
              </a:ext>
            </a:extLst>
          </p:cNvPr>
          <p:cNvSpPr>
            <a:spLocks noChangeShapeType="1"/>
          </p:cNvSpPr>
          <p:nvPr/>
        </p:nvSpPr>
        <p:spPr bwMode="auto">
          <a:xfrm>
            <a:off x="6944784" y="6326391"/>
            <a:ext cx="2199215" cy="18299"/>
          </a:xfrm>
          <a:prstGeom prst="line">
            <a:avLst/>
          </a:prstGeom>
          <a:noFill/>
          <a:ln w="12700">
            <a:solidFill>
              <a:schemeClr val="accent4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9643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7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7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" dur="150" fill="hold"/>
                                        <p:tgtEl>
                                          <p:spTgt spid="5737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57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7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6" dur="150" fill="hold"/>
                                        <p:tgtEl>
                                          <p:spTgt spid="5737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573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573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6" presetClass="emph" presetSubtype="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2" dur="150" fill="hold"/>
                                        <p:tgtEl>
                                          <p:spTgt spid="5737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57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7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8" dur="150" fill="hold"/>
                                        <p:tgtEl>
                                          <p:spTgt spid="5737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53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7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7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7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57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7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57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7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57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57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7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7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57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57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7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57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5" dur="150" fill="hold"/>
                                        <p:tgtEl>
                                          <p:spTgt spid="3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0" dur="150" fill="hold"/>
                                        <p:tgtEl>
                                          <p:spTgt spid="4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50" grpId="0" animBg="1"/>
      <p:bldP spid="57359" grpId="0" animBg="1"/>
      <p:bldP spid="57360" grpId="0" animBg="1"/>
      <p:bldP spid="57361" grpId="0" animBg="1"/>
      <p:bldP spid="57362" grpId="0" animBg="1"/>
      <p:bldP spid="57363" grpId="0" animBg="1"/>
      <p:bldP spid="57364" grpId="0"/>
      <p:bldP spid="57366" grpId="0" animBg="1"/>
      <p:bldP spid="57367" grpId="0"/>
      <p:bldP spid="57369" grpId="0" animBg="1"/>
      <p:bldP spid="57370" grpId="0"/>
      <p:bldP spid="57372" grpId="0" animBg="1"/>
      <p:bldP spid="57373" grpId="0"/>
      <p:bldP spid="39" grpId="0" animBg="1"/>
      <p:bldP spid="40" grpId="0" animBg="1"/>
      <p:bldP spid="41" grpId="0"/>
      <p:bldP spid="48" grpId="0" animBg="1"/>
      <p:bldP spid="49" grpId="0"/>
      <p:bldP spid="5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77" name="Line 45"/>
          <p:cNvSpPr>
            <a:spLocks noChangeShapeType="1"/>
          </p:cNvSpPr>
          <p:nvPr/>
        </p:nvSpPr>
        <p:spPr bwMode="auto">
          <a:xfrm flipH="1">
            <a:off x="4078816" y="2610220"/>
            <a:ext cx="2006099" cy="4922"/>
          </a:xfrm>
          <a:prstGeom prst="line">
            <a:avLst/>
          </a:prstGeom>
          <a:noFill/>
          <a:ln w="6350">
            <a:solidFill>
              <a:srgbClr val="5F5F5F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78" name="Freeform 46"/>
          <p:cNvSpPr>
            <a:spLocks/>
          </p:cNvSpPr>
          <p:nvPr/>
        </p:nvSpPr>
        <p:spPr bwMode="auto">
          <a:xfrm>
            <a:off x="5619751" y="2303991"/>
            <a:ext cx="237067" cy="237067"/>
          </a:xfrm>
          <a:custGeom>
            <a:avLst/>
            <a:gdLst>
              <a:gd name="T0" fmla="*/ 0 w 112"/>
              <a:gd name="T1" fmla="*/ 177800 h 112"/>
              <a:gd name="T2" fmla="*/ 0 w 112"/>
              <a:gd name="T3" fmla="*/ 0 h 112"/>
              <a:gd name="T4" fmla="*/ 177800 w 112"/>
              <a:gd name="T5" fmla="*/ 0 h 112"/>
              <a:gd name="T6" fmla="*/ 0 w 112"/>
              <a:gd name="T7" fmla="*/ 177800 h 112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12" h="112">
                <a:moveTo>
                  <a:pt x="0" y="112"/>
                </a:moveTo>
                <a:lnTo>
                  <a:pt x="0" y="0"/>
                </a:lnTo>
                <a:lnTo>
                  <a:pt x="112" y="0"/>
                </a:lnTo>
                <a:lnTo>
                  <a:pt x="0" y="11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79" name="Rectangle 47"/>
          <p:cNvSpPr>
            <a:spLocks noChangeArrowheads="1"/>
          </p:cNvSpPr>
          <p:nvPr/>
        </p:nvSpPr>
        <p:spPr bwMode="auto">
          <a:xfrm>
            <a:off x="5945718" y="2299759"/>
            <a:ext cx="112691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Algorithm 1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5280" name="Line 48"/>
          <p:cNvSpPr>
            <a:spLocks noChangeShapeType="1"/>
          </p:cNvSpPr>
          <p:nvPr/>
        </p:nvSpPr>
        <p:spPr bwMode="auto">
          <a:xfrm flipH="1" flipV="1">
            <a:off x="4751918" y="3385609"/>
            <a:ext cx="1332997" cy="26088"/>
          </a:xfrm>
          <a:prstGeom prst="line">
            <a:avLst/>
          </a:prstGeom>
          <a:noFill/>
          <a:ln w="6350">
            <a:solidFill>
              <a:srgbClr val="5F5F5F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81" name="Freeform 49"/>
          <p:cNvSpPr>
            <a:spLocks/>
          </p:cNvSpPr>
          <p:nvPr/>
        </p:nvSpPr>
        <p:spPr bwMode="auto">
          <a:xfrm>
            <a:off x="5619751" y="3070225"/>
            <a:ext cx="237067" cy="237067"/>
          </a:xfrm>
          <a:custGeom>
            <a:avLst/>
            <a:gdLst>
              <a:gd name="T0" fmla="*/ 0 w 112"/>
              <a:gd name="T1" fmla="*/ 177800 h 112"/>
              <a:gd name="T2" fmla="*/ 0 w 112"/>
              <a:gd name="T3" fmla="*/ 0 h 112"/>
              <a:gd name="T4" fmla="*/ 177800 w 112"/>
              <a:gd name="T5" fmla="*/ 0 h 112"/>
              <a:gd name="T6" fmla="*/ 0 w 112"/>
              <a:gd name="T7" fmla="*/ 177800 h 112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12" h="112">
                <a:moveTo>
                  <a:pt x="0" y="112"/>
                </a:moveTo>
                <a:lnTo>
                  <a:pt x="0" y="0"/>
                </a:lnTo>
                <a:lnTo>
                  <a:pt x="112" y="0"/>
                </a:lnTo>
                <a:lnTo>
                  <a:pt x="0" y="1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82" name="Rectangle 50"/>
          <p:cNvSpPr>
            <a:spLocks noChangeArrowheads="1"/>
          </p:cNvSpPr>
          <p:nvPr/>
        </p:nvSpPr>
        <p:spPr bwMode="auto">
          <a:xfrm>
            <a:off x="5945718" y="3068109"/>
            <a:ext cx="112691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Algorithm 2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5283" name="Line 51"/>
          <p:cNvSpPr>
            <a:spLocks noChangeShapeType="1"/>
          </p:cNvSpPr>
          <p:nvPr/>
        </p:nvSpPr>
        <p:spPr bwMode="auto">
          <a:xfrm flipH="1">
            <a:off x="2988734" y="4139143"/>
            <a:ext cx="3096181" cy="14816"/>
          </a:xfrm>
          <a:prstGeom prst="line">
            <a:avLst/>
          </a:prstGeom>
          <a:noFill/>
          <a:ln w="6350">
            <a:solidFill>
              <a:srgbClr val="5F5F5F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84" name="Freeform 52"/>
          <p:cNvSpPr>
            <a:spLocks/>
          </p:cNvSpPr>
          <p:nvPr/>
        </p:nvSpPr>
        <p:spPr bwMode="auto">
          <a:xfrm>
            <a:off x="5619751" y="3842809"/>
            <a:ext cx="237067" cy="237067"/>
          </a:xfrm>
          <a:custGeom>
            <a:avLst/>
            <a:gdLst>
              <a:gd name="T0" fmla="*/ 0 w 112"/>
              <a:gd name="T1" fmla="*/ 177800 h 112"/>
              <a:gd name="T2" fmla="*/ 0 w 112"/>
              <a:gd name="T3" fmla="*/ 0 h 112"/>
              <a:gd name="T4" fmla="*/ 177800 w 112"/>
              <a:gd name="T5" fmla="*/ 0 h 112"/>
              <a:gd name="T6" fmla="*/ 0 w 112"/>
              <a:gd name="T7" fmla="*/ 177800 h 112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12" h="112">
                <a:moveTo>
                  <a:pt x="0" y="112"/>
                </a:moveTo>
                <a:lnTo>
                  <a:pt x="0" y="0"/>
                </a:lnTo>
                <a:lnTo>
                  <a:pt x="112" y="0"/>
                </a:lnTo>
                <a:lnTo>
                  <a:pt x="0" y="11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85" name="Rectangle 53"/>
          <p:cNvSpPr>
            <a:spLocks noChangeArrowheads="1"/>
          </p:cNvSpPr>
          <p:nvPr/>
        </p:nvSpPr>
        <p:spPr bwMode="auto">
          <a:xfrm>
            <a:off x="5945718" y="3838576"/>
            <a:ext cx="112691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Algorithm 3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5286" name="Line 54"/>
          <p:cNvSpPr>
            <a:spLocks noChangeShapeType="1"/>
          </p:cNvSpPr>
          <p:nvPr/>
        </p:nvSpPr>
        <p:spPr bwMode="auto">
          <a:xfrm flipH="1">
            <a:off x="4102098" y="4911725"/>
            <a:ext cx="1982816" cy="12700"/>
          </a:xfrm>
          <a:prstGeom prst="line">
            <a:avLst/>
          </a:prstGeom>
          <a:noFill/>
          <a:ln w="6350">
            <a:solidFill>
              <a:srgbClr val="5F5F5F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87" name="Freeform 55"/>
          <p:cNvSpPr>
            <a:spLocks/>
          </p:cNvSpPr>
          <p:nvPr/>
        </p:nvSpPr>
        <p:spPr bwMode="auto">
          <a:xfrm>
            <a:off x="5619751" y="4609042"/>
            <a:ext cx="237067" cy="237067"/>
          </a:xfrm>
          <a:custGeom>
            <a:avLst/>
            <a:gdLst>
              <a:gd name="T0" fmla="*/ 0 w 112"/>
              <a:gd name="T1" fmla="*/ 177800 h 112"/>
              <a:gd name="T2" fmla="*/ 0 w 112"/>
              <a:gd name="T3" fmla="*/ 0 h 112"/>
              <a:gd name="T4" fmla="*/ 177800 w 112"/>
              <a:gd name="T5" fmla="*/ 0 h 112"/>
              <a:gd name="T6" fmla="*/ 0 w 112"/>
              <a:gd name="T7" fmla="*/ 177800 h 112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12" h="112">
                <a:moveTo>
                  <a:pt x="0" y="112"/>
                </a:moveTo>
                <a:lnTo>
                  <a:pt x="0" y="0"/>
                </a:lnTo>
                <a:lnTo>
                  <a:pt x="112" y="0"/>
                </a:lnTo>
                <a:lnTo>
                  <a:pt x="0" y="1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88" name="Rectangle 56"/>
          <p:cNvSpPr>
            <a:spLocks noChangeArrowheads="1"/>
          </p:cNvSpPr>
          <p:nvPr/>
        </p:nvSpPr>
        <p:spPr bwMode="auto">
          <a:xfrm>
            <a:off x="5945718" y="4606925"/>
            <a:ext cx="113492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Algorithm 4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5293" name="Freeform 61"/>
          <p:cNvSpPr>
            <a:spLocks/>
          </p:cNvSpPr>
          <p:nvPr/>
        </p:nvSpPr>
        <p:spPr bwMode="auto">
          <a:xfrm>
            <a:off x="1634067" y="2276477"/>
            <a:ext cx="2415117" cy="2415116"/>
          </a:xfrm>
          <a:custGeom>
            <a:avLst/>
            <a:gdLst>
              <a:gd name="T0" fmla="*/ 908050 w 1141"/>
              <a:gd name="T1" fmla="*/ 1811337 h 1141"/>
              <a:gd name="T2" fmla="*/ 0 w 1141"/>
              <a:gd name="T3" fmla="*/ 904875 h 1141"/>
              <a:gd name="T4" fmla="*/ 908050 w 1141"/>
              <a:gd name="T5" fmla="*/ 0 h 1141"/>
              <a:gd name="T6" fmla="*/ 1811338 w 1141"/>
              <a:gd name="T7" fmla="*/ 904875 h 1141"/>
              <a:gd name="T8" fmla="*/ 908050 w 1141"/>
              <a:gd name="T9" fmla="*/ 1811337 h 11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41" h="1141">
                <a:moveTo>
                  <a:pt x="572" y="1141"/>
                </a:moveTo>
                <a:lnTo>
                  <a:pt x="0" y="570"/>
                </a:lnTo>
                <a:lnTo>
                  <a:pt x="572" y="0"/>
                </a:lnTo>
                <a:lnTo>
                  <a:pt x="1141" y="570"/>
                </a:lnTo>
                <a:lnTo>
                  <a:pt x="572" y="11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94" name="Freeform 62"/>
          <p:cNvSpPr>
            <a:spLocks/>
          </p:cNvSpPr>
          <p:nvPr/>
        </p:nvSpPr>
        <p:spPr bwMode="auto">
          <a:xfrm>
            <a:off x="3310467" y="3535893"/>
            <a:ext cx="1572684" cy="1572684"/>
          </a:xfrm>
          <a:custGeom>
            <a:avLst/>
            <a:gdLst>
              <a:gd name="T0" fmla="*/ 592138 w 743"/>
              <a:gd name="T1" fmla="*/ 1179513 h 743"/>
              <a:gd name="T2" fmla="*/ 0 w 743"/>
              <a:gd name="T3" fmla="*/ 590550 h 743"/>
              <a:gd name="T4" fmla="*/ 592138 w 743"/>
              <a:gd name="T5" fmla="*/ 0 h 743"/>
              <a:gd name="T6" fmla="*/ 1179513 w 743"/>
              <a:gd name="T7" fmla="*/ 590550 h 743"/>
              <a:gd name="T8" fmla="*/ 592138 w 743"/>
              <a:gd name="T9" fmla="*/ 1179513 h 74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743" h="743">
                <a:moveTo>
                  <a:pt x="373" y="743"/>
                </a:moveTo>
                <a:lnTo>
                  <a:pt x="0" y="372"/>
                </a:lnTo>
                <a:lnTo>
                  <a:pt x="373" y="0"/>
                </a:lnTo>
                <a:lnTo>
                  <a:pt x="743" y="372"/>
                </a:lnTo>
                <a:lnTo>
                  <a:pt x="373" y="74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95" name="Freeform 63"/>
          <p:cNvSpPr>
            <a:spLocks/>
          </p:cNvSpPr>
          <p:nvPr/>
        </p:nvSpPr>
        <p:spPr bwMode="auto">
          <a:xfrm>
            <a:off x="3194051" y="1633010"/>
            <a:ext cx="1801283" cy="1805516"/>
          </a:xfrm>
          <a:custGeom>
            <a:avLst/>
            <a:gdLst>
              <a:gd name="T0" fmla="*/ 677862 w 851"/>
              <a:gd name="T1" fmla="*/ 1354137 h 853"/>
              <a:gd name="T2" fmla="*/ 0 w 851"/>
              <a:gd name="T3" fmla="*/ 676275 h 853"/>
              <a:gd name="T4" fmla="*/ 677862 w 851"/>
              <a:gd name="T5" fmla="*/ 0 h 853"/>
              <a:gd name="T6" fmla="*/ 1350962 w 851"/>
              <a:gd name="T7" fmla="*/ 676275 h 853"/>
              <a:gd name="T8" fmla="*/ 677862 w 851"/>
              <a:gd name="T9" fmla="*/ 1354137 h 85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851" h="853">
                <a:moveTo>
                  <a:pt x="427" y="853"/>
                </a:moveTo>
                <a:lnTo>
                  <a:pt x="0" y="426"/>
                </a:lnTo>
                <a:lnTo>
                  <a:pt x="427" y="0"/>
                </a:lnTo>
                <a:lnTo>
                  <a:pt x="851" y="426"/>
                </a:lnTo>
                <a:lnTo>
                  <a:pt x="427" y="85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96" name="Freeform 64"/>
          <p:cNvSpPr>
            <a:spLocks/>
          </p:cNvSpPr>
          <p:nvPr/>
        </p:nvSpPr>
        <p:spPr bwMode="auto">
          <a:xfrm>
            <a:off x="4146551" y="2856443"/>
            <a:ext cx="1270000" cy="1265767"/>
          </a:xfrm>
          <a:custGeom>
            <a:avLst/>
            <a:gdLst>
              <a:gd name="T0" fmla="*/ 476250 w 600"/>
              <a:gd name="T1" fmla="*/ 949325 h 598"/>
              <a:gd name="T2" fmla="*/ 0 w 600"/>
              <a:gd name="T3" fmla="*/ 473075 h 598"/>
              <a:gd name="T4" fmla="*/ 476250 w 600"/>
              <a:gd name="T5" fmla="*/ 0 h 598"/>
              <a:gd name="T6" fmla="*/ 952500 w 600"/>
              <a:gd name="T7" fmla="*/ 473075 h 598"/>
              <a:gd name="T8" fmla="*/ 476250 w 600"/>
              <a:gd name="T9" fmla="*/ 949325 h 59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600" h="598">
                <a:moveTo>
                  <a:pt x="300" y="598"/>
                </a:moveTo>
                <a:lnTo>
                  <a:pt x="0" y="298"/>
                </a:lnTo>
                <a:lnTo>
                  <a:pt x="300" y="0"/>
                </a:lnTo>
                <a:lnTo>
                  <a:pt x="600" y="298"/>
                </a:lnTo>
                <a:lnTo>
                  <a:pt x="300" y="5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297" name="Rectangle 65"/>
          <p:cNvSpPr>
            <a:spLocks noChangeArrowheads="1"/>
          </p:cNvSpPr>
          <p:nvPr/>
        </p:nvSpPr>
        <p:spPr bwMode="auto">
          <a:xfrm>
            <a:off x="2432051" y="3214159"/>
            <a:ext cx="806311" cy="512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333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60%</a:t>
            </a:r>
            <a:endParaRPr kumimoji="0" lang="en-US" altLang="zh-CN" sz="24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5298" name="Rectangle 66"/>
          <p:cNvSpPr>
            <a:spLocks noChangeArrowheads="1"/>
          </p:cNvSpPr>
          <p:nvPr/>
        </p:nvSpPr>
        <p:spPr bwMode="auto">
          <a:xfrm>
            <a:off x="3735918" y="2299759"/>
            <a:ext cx="708527" cy="4513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933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35%</a:t>
            </a:r>
            <a:endParaRPr kumimoji="0" lang="en-US" altLang="zh-CN" sz="24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5299" name="Rectangle 67"/>
          <p:cNvSpPr>
            <a:spLocks noChangeArrowheads="1"/>
          </p:cNvSpPr>
          <p:nvPr/>
        </p:nvSpPr>
        <p:spPr bwMode="auto">
          <a:xfrm>
            <a:off x="3843868" y="4181477"/>
            <a:ext cx="48410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28%</a:t>
            </a:r>
            <a:endParaRPr kumimoji="0" lang="en-US" altLang="zh-CN" sz="24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5300" name="Rectangle 68"/>
          <p:cNvSpPr>
            <a:spLocks noChangeArrowheads="1"/>
          </p:cNvSpPr>
          <p:nvPr/>
        </p:nvSpPr>
        <p:spPr bwMode="auto">
          <a:xfrm>
            <a:off x="4548718" y="3360210"/>
            <a:ext cx="48410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15%</a:t>
            </a:r>
            <a:endParaRPr kumimoji="0" lang="en-US" altLang="zh-CN" sz="24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5301" name="Text Box 69"/>
          <p:cNvSpPr txBox="1">
            <a:spLocks noChangeArrowheads="1"/>
          </p:cNvSpPr>
          <p:nvPr/>
        </p:nvSpPr>
        <p:spPr bwMode="auto">
          <a:xfrm>
            <a:off x="1678518" y="5449359"/>
            <a:ext cx="8688916" cy="905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67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New Algorithm</a:t>
            </a:r>
            <a:endParaRPr kumimoji="0" lang="zh-CN" altLang="en-US" sz="1867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Compare each algorithm and find out the several best algorithms, allocate the percentage to each one and sum up these to create a new algorithm. </a:t>
            </a:r>
            <a:r>
              <a:rPr lang="en-US" altLang="zh-CN" sz="1333" kern="0" dirty="0">
                <a:latin typeface="+mn-lt"/>
                <a:ea typeface="+mn-ea"/>
                <a:cs typeface="+mn-ea"/>
                <a:sym typeface="+mn-lt"/>
              </a:rPr>
              <a:t>Then</a:t>
            </a:r>
            <a:r>
              <a:rPr kumimoji="0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 we can get a new algorithm for the prediction</a:t>
            </a:r>
            <a:endParaRPr kumimoji="0" lang="zh-CN" altLang="en-US" sz="1333" b="0" i="0" u="none" strike="noStrike" kern="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2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PART/03 Multi- Algorithm</a:t>
            </a:r>
            <a:endParaRPr lang="zh-CN" altLang="en-US" dirty="0"/>
          </a:p>
        </p:txBody>
      </p:sp>
      <p:sp>
        <p:nvSpPr>
          <p:cNvPr id="2" name="右大括号 1">
            <a:extLst>
              <a:ext uri="{FF2B5EF4-FFF2-40B4-BE49-F238E27FC236}">
                <a16:creationId xmlns:a16="http://schemas.microsoft.com/office/drawing/2014/main" id="{44831B0D-A158-EF48-A0AA-0FBF68D3F2E8}"/>
              </a:ext>
            </a:extLst>
          </p:cNvPr>
          <p:cNvSpPr/>
          <p:nvPr/>
        </p:nvSpPr>
        <p:spPr>
          <a:xfrm>
            <a:off x="7264977" y="2299759"/>
            <a:ext cx="673640" cy="2624666"/>
          </a:xfrm>
          <a:prstGeom prst="rightBrace">
            <a:avLst>
              <a:gd name="adj1" fmla="val 8333"/>
              <a:gd name="adj2" fmla="val 50633"/>
            </a:avLst>
          </a:prstGeom>
          <a:ln w="412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燕尾形箭头 2">
            <a:extLst>
              <a:ext uri="{FF2B5EF4-FFF2-40B4-BE49-F238E27FC236}">
                <a16:creationId xmlns:a16="http://schemas.microsoft.com/office/drawing/2014/main" id="{D1240F9A-483C-A444-B5A6-71744B3ACDD4}"/>
              </a:ext>
            </a:extLst>
          </p:cNvPr>
          <p:cNvSpPr/>
          <p:nvPr/>
        </p:nvSpPr>
        <p:spPr>
          <a:xfrm>
            <a:off x="7414651" y="3341342"/>
            <a:ext cx="1180407" cy="575733"/>
          </a:xfrm>
          <a:prstGeom prst="notch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Freeform 53">
            <a:extLst>
              <a:ext uri="{FF2B5EF4-FFF2-40B4-BE49-F238E27FC236}">
                <a16:creationId xmlns:a16="http://schemas.microsoft.com/office/drawing/2014/main" id="{3F8E2808-7912-E048-9C68-17361C05E50F}"/>
              </a:ext>
            </a:extLst>
          </p:cNvPr>
          <p:cNvSpPr>
            <a:spLocks/>
          </p:cNvSpPr>
          <p:nvPr/>
        </p:nvSpPr>
        <p:spPr bwMode="auto">
          <a:xfrm>
            <a:off x="8595058" y="2365376"/>
            <a:ext cx="2702983" cy="2705100"/>
          </a:xfrm>
          <a:custGeom>
            <a:avLst/>
            <a:gdLst>
              <a:gd name="T0" fmla="*/ 1666873 w 1322"/>
              <a:gd name="T1" fmla="*/ 360919 h 1321"/>
              <a:gd name="T2" fmla="*/ 1666873 w 1322"/>
              <a:gd name="T3" fmla="*/ 1667906 h 1321"/>
              <a:gd name="T4" fmla="*/ 360364 w 1322"/>
              <a:gd name="T5" fmla="*/ 1667906 h 1321"/>
              <a:gd name="T6" fmla="*/ 360364 w 1322"/>
              <a:gd name="T7" fmla="*/ 360919 h 1321"/>
              <a:gd name="T8" fmla="*/ 1666873 w 1322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2" h="1321">
                <a:moveTo>
                  <a:pt x="1087" y="235"/>
                </a:moveTo>
                <a:cubicBezTo>
                  <a:pt x="1322" y="470"/>
                  <a:pt x="1322" y="851"/>
                  <a:pt x="1087" y="1086"/>
                </a:cubicBezTo>
                <a:cubicBezTo>
                  <a:pt x="852" y="1321"/>
                  <a:pt x="471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1" y="0"/>
                  <a:pt x="852" y="0"/>
                  <a:pt x="1087" y="235"/>
                </a:cubicBezTo>
                <a:close/>
              </a:path>
            </a:pathLst>
          </a:custGeom>
          <a:solidFill>
            <a:schemeClr val="accent3"/>
          </a:solidFill>
          <a:ln w="30226" cap="flat">
            <a:solidFill>
              <a:srgbClr val="F9F9F6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Text Box 57">
            <a:extLst>
              <a:ext uri="{FF2B5EF4-FFF2-40B4-BE49-F238E27FC236}">
                <a16:creationId xmlns:a16="http://schemas.microsoft.com/office/drawing/2014/main" id="{B8985F51-50C8-4848-85B9-36A9F06952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94018" y="3179317"/>
            <a:ext cx="2105063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New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Algorithm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3351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5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5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5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5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5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52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5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5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5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95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95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95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5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5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52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5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5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5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95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95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95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5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5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52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5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5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5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5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95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95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52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52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52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5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95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95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95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5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5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91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2" presetID="53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77" grpId="0" animBg="1"/>
      <p:bldP spid="95278" grpId="0" animBg="1"/>
      <p:bldP spid="95279" grpId="0"/>
      <p:bldP spid="95280" grpId="0" animBg="1"/>
      <p:bldP spid="95281" grpId="0" animBg="1"/>
      <p:bldP spid="95282" grpId="0"/>
      <p:bldP spid="95283" grpId="0" animBg="1"/>
      <p:bldP spid="95284" grpId="0" animBg="1"/>
      <p:bldP spid="95285" grpId="0"/>
      <p:bldP spid="95286" grpId="0" animBg="1"/>
      <p:bldP spid="95287" grpId="0" animBg="1"/>
      <p:bldP spid="95288" grpId="0"/>
      <p:bldP spid="95293" grpId="0" animBg="1"/>
      <p:bldP spid="95294" grpId="0" animBg="1"/>
      <p:bldP spid="95295" grpId="0" animBg="1"/>
      <p:bldP spid="95296" grpId="0" animBg="1"/>
      <p:bldP spid="95297" grpId="0"/>
      <p:bldP spid="95298" grpId="0"/>
      <p:bldP spid="95299" grpId="0"/>
      <p:bldP spid="95300" grpId="0"/>
      <p:bldP spid="95301" grpId="0"/>
      <p:bldP spid="26" grpId="0" animBg="1"/>
      <p:bldP spid="26" grpId="1" animBg="1"/>
      <p:bldP spid="2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F10F3C1-6615-F849-88A2-3FE7164E9A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PART/03 </a:t>
            </a:r>
            <a:r>
              <a:rPr kumimoji="1" lang="en-US" altLang="zh-CN" dirty="0"/>
              <a:t>Prediction</a:t>
            </a:r>
            <a:endParaRPr kumimoji="1" lang="zh-CN" altLang="en-US" dirty="0"/>
          </a:p>
        </p:txBody>
      </p:sp>
      <p:sp>
        <p:nvSpPr>
          <p:cNvPr id="3" name="Freeform 98">
            <a:extLst>
              <a:ext uri="{FF2B5EF4-FFF2-40B4-BE49-F238E27FC236}">
                <a16:creationId xmlns:a16="http://schemas.microsoft.com/office/drawing/2014/main" id="{1D930423-0C0C-364B-B064-409281D2C6D1}"/>
              </a:ext>
            </a:extLst>
          </p:cNvPr>
          <p:cNvSpPr>
            <a:spLocks/>
          </p:cNvSpPr>
          <p:nvPr/>
        </p:nvSpPr>
        <p:spPr bwMode="auto">
          <a:xfrm>
            <a:off x="777202" y="2539295"/>
            <a:ext cx="2531533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Freeform 102">
            <a:extLst>
              <a:ext uri="{FF2B5EF4-FFF2-40B4-BE49-F238E27FC236}">
                <a16:creationId xmlns:a16="http://schemas.microsoft.com/office/drawing/2014/main" id="{105AA3E6-803D-594A-BBD4-D61E0C35C329}"/>
              </a:ext>
            </a:extLst>
          </p:cNvPr>
          <p:cNvSpPr>
            <a:spLocks/>
          </p:cNvSpPr>
          <p:nvPr/>
        </p:nvSpPr>
        <p:spPr bwMode="auto">
          <a:xfrm>
            <a:off x="777202" y="4575529"/>
            <a:ext cx="2531533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Line 116">
            <a:extLst>
              <a:ext uri="{FF2B5EF4-FFF2-40B4-BE49-F238E27FC236}">
                <a16:creationId xmlns:a16="http://schemas.microsoft.com/office/drawing/2014/main" id="{4E6DEDD6-0BF6-4D4B-9D07-775C4DCD5752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436" y="3337583"/>
            <a:ext cx="2192867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Line 117">
            <a:extLst>
              <a:ext uri="{FF2B5EF4-FFF2-40B4-BE49-F238E27FC236}">
                <a16:creationId xmlns:a16="http://schemas.microsoft.com/office/drawing/2014/main" id="{761ABA0C-24E8-934E-91B3-75703EA605E8}"/>
              </a:ext>
            </a:extLst>
          </p:cNvPr>
          <p:cNvSpPr>
            <a:spLocks noChangeShapeType="1"/>
          </p:cNvSpPr>
          <p:nvPr/>
        </p:nvSpPr>
        <p:spPr bwMode="auto">
          <a:xfrm>
            <a:off x="909593" y="5337846"/>
            <a:ext cx="2241551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Rectangle 121">
            <a:extLst>
              <a:ext uri="{FF2B5EF4-FFF2-40B4-BE49-F238E27FC236}">
                <a16:creationId xmlns:a16="http://schemas.microsoft.com/office/drawing/2014/main" id="{D9AB8CD6-9BF8-1047-9554-B1CC14C65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0108" y="3372015"/>
            <a:ext cx="1728358" cy="39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For prediction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Rectangle 122">
            <a:extLst>
              <a:ext uri="{FF2B5EF4-FFF2-40B4-BE49-F238E27FC236}">
                <a16:creationId xmlns:a16="http://schemas.microsoft.com/office/drawing/2014/main" id="{F8D21E4D-5D99-7741-A638-C5A4EA4BA9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0326" y="5463089"/>
            <a:ext cx="1067921" cy="39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Dataset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Text Box 123">
            <a:extLst>
              <a:ext uri="{FF2B5EF4-FFF2-40B4-BE49-F238E27FC236}">
                <a16:creationId xmlns:a16="http://schemas.microsoft.com/office/drawing/2014/main" id="{0965F012-92A8-3349-86E4-3064160175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734" y="2578517"/>
            <a:ext cx="2427268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733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Algorithm</a:t>
            </a:r>
          </a:p>
        </p:txBody>
      </p:sp>
      <p:sp>
        <p:nvSpPr>
          <p:cNvPr id="10" name="Text Box 124">
            <a:extLst>
              <a:ext uri="{FF2B5EF4-FFF2-40B4-BE49-F238E27FC236}">
                <a16:creationId xmlns:a16="http://schemas.microsoft.com/office/drawing/2014/main" id="{3D4FB235-985E-9E4C-AD70-6623D1E3F0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0968" y="4648911"/>
            <a:ext cx="1963999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733" b="1" kern="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Test.csv</a:t>
            </a:r>
            <a:endParaRPr kumimoji="0" lang="en-US" altLang="zh-CN" sz="3733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Freeform 98">
            <a:extLst>
              <a:ext uri="{FF2B5EF4-FFF2-40B4-BE49-F238E27FC236}">
                <a16:creationId xmlns:a16="http://schemas.microsoft.com/office/drawing/2014/main" id="{04DFD818-0DCE-1D42-83E2-F2F8B8599C7A}"/>
              </a:ext>
            </a:extLst>
          </p:cNvPr>
          <p:cNvSpPr>
            <a:spLocks/>
          </p:cNvSpPr>
          <p:nvPr/>
        </p:nvSpPr>
        <p:spPr bwMode="auto">
          <a:xfrm>
            <a:off x="4669719" y="1072407"/>
            <a:ext cx="3651962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Line 116">
            <a:extLst>
              <a:ext uri="{FF2B5EF4-FFF2-40B4-BE49-F238E27FC236}">
                <a16:creationId xmlns:a16="http://schemas.microsoft.com/office/drawing/2014/main" id="{364E3C7C-68EF-1D4A-90FE-7A60106E824E}"/>
              </a:ext>
            </a:extLst>
          </p:cNvPr>
          <p:cNvSpPr>
            <a:spLocks noChangeShapeType="1"/>
          </p:cNvSpPr>
          <p:nvPr/>
        </p:nvSpPr>
        <p:spPr bwMode="auto">
          <a:xfrm>
            <a:off x="5377717" y="1915276"/>
            <a:ext cx="2192867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Rectangle 121">
            <a:extLst>
              <a:ext uri="{FF2B5EF4-FFF2-40B4-BE49-F238E27FC236}">
                <a16:creationId xmlns:a16="http://schemas.microsoft.com/office/drawing/2014/main" id="{C3408082-64F9-C445-ABF5-D48BA2A635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6959" y="2045471"/>
            <a:ext cx="1954381" cy="39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For comparison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Text Box 123">
            <a:extLst>
              <a:ext uri="{FF2B5EF4-FFF2-40B4-BE49-F238E27FC236}">
                <a16:creationId xmlns:a16="http://schemas.microsoft.com/office/drawing/2014/main" id="{CDDA9B85-2F16-494F-AB9D-21C81CB0AE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9719" y="1198615"/>
            <a:ext cx="3651962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733" b="1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Sample Output</a:t>
            </a:r>
            <a:endParaRPr kumimoji="0" lang="en-US" altLang="zh-CN" sz="3733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Freeform 102">
            <a:extLst>
              <a:ext uri="{FF2B5EF4-FFF2-40B4-BE49-F238E27FC236}">
                <a16:creationId xmlns:a16="http://schemas.microsoft.com/office/drawing/2014/main" id="{B4FFF5C2-2F23-1C46-AD86-B460E692A15D}"/>
              </a:ext>
            </a:extLst>
          </p:cNvPr>
          <p:cNvSpPr>
            <a:spLocks/>
          </p:cNvSpPr>
          <p:nvPr/>
        </p:nvSpPr>
        <p:spPr bwMode="auto">
          <a:xfrm>
            <a:off x="5202343" y="3691433"/>
            <a:ext cx="2531533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Line 117">
            <a:extLst>
              <a:ext uri="{FF2B5EF4-FFF2-40B4-BE49-F238E27FC236}">
                <a16:creationId xmlns:a16="http://schemas.microsoft.com/office/drawing/2014/main" id="{2E522990-ECE8-B745-903B-B7925265C388}"/>
              </a:ext>
            </a:extLst>
          </p:cNvPr>
          <p:cNvSpPr>
            <a:spLocks noChangeShapeType="1"/>
          </p:cNvSpPr>
          <p:nvPr/>
        </p:nvSpPr>
        <p:spPr bwMode="auto">
          <a:xfrm>
            <a:off x="5361093" y="4466706"/>
            <a:ext cx="2241551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Rectangle 122">
            <a:extLst>
              <a:ext uri="{FF2B5EF4-FFF2-40B4-BE49-F238E27FC236}">
                <a16:creationId xmlns:a16="http://schemas.microsoft.com/office/drawing/2014/main" id="{439CB155-5FE3-9E48-B23B-13E75BDE36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5467" y="4578993"/>
            <a:ext cx="1311578" cy="39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Prediction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2" name="Text Box 124">
            <a:extLst>
              <a:ext uri="{FF2B5EF4-FFF2-40B4-BE49-F238E27FC236}">
                <a16:creationId xmlns:a16="http://schemas.microsoft.com/office/drawing/2014/main" id="{56D9525C-ACBE-2445-8365-861AFCF1E2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3461" y="3764815"/>
            <a:ext cx="1765227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733" b="1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Output</a:t>
            </a:r>
            <a:endParaRPr kumimoji="0" lang="en-US" altLang="zh-CN" sz="3733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燕尾形箭头 22">
            <a:extLst>
              <a:ext uri="{FF2B5EF4-FFF2-40B4-BE49-F238E27FC236}">
                <a16:creationId xmlns:a16="http://schemas.microsoft.com/office/drawing/2014/main" id="{95516DDB-6887-5844-982B-A03C78830519}"/>
              </a:ext>
            </a:extLst>
          </p:cNvPr>
          <p:cNvSpPr/>
          <p:nvPr/>
        </p:nvSpPr>
        <p:spPr>
          <a:xfrm>
            <a:off x="3616084" y="3881971"/>
            <a:ext cx="1246909" cy="1169469"/>
          </a:xfrm>
          <a:prstGeom prst="notch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丁字箭头 23">
            <a:extLst>
              <a:ext uri="{FF2B5EF4-FFF2-40B4-BE49-F238E27FC236}">
                <a16:creationId xmlns:a16="http://schemas.microsoft.com/office/drawing/2014/main" id="{06F7D951-48BE-4047-B34A-A394B0B0834C}"/>
              </a:ext>
            </a:extLst>
          </p:cNvPr>
          <p:cNvSpPr/>
          <p:nvPr/>
        </p:nvSpPr>
        <p:spPr>
          <a:xfrm rot="5400000">
            <a:off x="6974348" y="1874966"/>
            <a:ext cx="800709" cy="2707319"/>
          </a:xfrm>
          <a:prstGeom prst="leftRightUp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Freeform 102">
            <a:extLst>
              <a:ext uri="{FF2B5EF4-FFF2-40B4-BE49-F238E27FC236}">
                <a16:creationId xmlns:a16="http://schemas.microsoft.com/office/drawing/2014/main" id="{7A09775D-8197-DB44-BB6C-6273EC0AA213}"/>
              </a:ext>
            </a:extLst>
          </p:cNvPr>
          <p:cNvSpPr>
            <a:spLocks/>
          </p:cNvSpPr>
          <p:nvPr/>
        </p:nvSpPr>
        <p:spPr bwMode="auto">
          <a:xfrm>
            <a:off x="8810562" y="2715398"/>
            <a:ext cx="2630108" cy="116657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Text Box 124">
            <a:extLst>
              <a:ext uri="{FF2B5EF4-FFF2-40B4-BE49-F238E27FC236}">
                <a16:creationId xmlns:a16="http://schemas.microsoft.com/office/drawing/2014/main" id="{6103C358-BF8E-2049-B4A6-365A7CAD69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2559" y="2965291"/>
            <a:ext cx="2518236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733" b="1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Accuracy</a:t>
            </a:r>
            <a:endParaRPr kumimoji="0" lang="en-US" altLang="zh-CN" sz="3733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5670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/>
      <p:bldP spid="8" grpId="0"/>
      <p:bldP spid="9" grpId="0"/>
      <p:bldP spid="10" grpId="0"/>
      <p:bldP spid="11" grpId="0" animBg="1"/>
      <p:bldP spid="12" grpId="0" animBg="1"/>
      <p:bldP spid="13" grpId="0"/>
      <p:bldP spid="14" grpId="0"/>
      <p:bldP spid="19" grpId="0" animBg="1"/>
      <p:bldP spid="20" grpId="0" animBg="1"/>
      <p:bldP spid="21" grpId="0"/>
      <p:bldP spid="22" grpId="0"/>
      <p:bldP spid="25" grpId="0" animBg="1"/>
      <p:bldP spid="2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6604000" y="3211899"/>
            <a:ext cx="1282700" cy="907941"/>
          </a:xfrm>
        </p:spPr>
        <p:txBody>
          <a:bodyPr/>
          <a:lstStyle/>
          <a:p>
            <a:r>
              <a:rPr lang="en-US" altLang="zh-CN" dirty="0">
                <a:solidFill>
                  <a:srgbClr val="02C689"/>
                </a:solidFill>
              </a:rPr>
              <a:t>04</a:t>
            </a:r>
            <a:endParaRPr lang="zh-CN" altLang="en-US" dirty="0">
              <a:solidFill>
                <a:srgbClr val="02C689"/>
              </a:solidFill>
            </a:endParaRPr>
          </a:p>
        </p:txBody>
      </p:sp>
      <p:sp>
        <p:nvSpPr>
          <p:cNvPr id="19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7886700" y="3328718"/>
            <a:ext cx="3505200" cy="646331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</a:t>
            </a:r>
            <a:r>
              <a:rPr lang="en-US" altLang="zh-CN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sz="3600" b="1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Snippet</a:t>
            </a:r>
            <a:endParaRPr lang="zh-CN" altLang="en-US" sz="3600" b="1" dirty="0">
              <a:solidFill>
                <a:srgbClr val="02C68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0879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PART/04 </a:t>
            </a:r>
            <a:r>
              <a:rPr kumimoji="1" lang="en-US" altLang="zh-CN" dirty="0"/>
              <a:t>Code Snippet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997527" y="1695796"/>
            <a:ext cx="2004075" cy="308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12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Any Columns Unrelated?</a:t>
            </a: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2231792"/>
            <a:ext cx="5803900" cy="7366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0" y="3091984"/>
            <a:ext cx="2501900" cy="8128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0" y="4127777"/>
            <a:ext cx="57785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97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PART/04 </a:t>
            </a:r>
            <a:r>
              <a:rPr kumimoji="1" lang="en-US" altLang="zh-CN" dirty="0"/>
              <a:t>Code Snippet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997528" y="1795549"/>
            <a:ext cx="4803790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12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Analyze Attributed and Total number Distribution</a:t>
            </a: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97527" y="2593571"/>
            <a:ext cx="3576620" cy="308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1200" kern="0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df_train</a:t>
            </a:r>
            <a:r>
              <a:rPr kumimoji="1" lang="en-US" altLang="zh-CN" sz="12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['app'].</a:t>
            </a:r>
            <a:r>
              <a:rPr kumimoji="1" lang="en-US" altLang="zh-CN" sz="1200" kern="0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value_counts</a:t>
            </a:r>
            <a:r>
              <a:rPr kumimoji="1" lang="en-US" altLang="zh-CN" sz="12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().plot(kind='</a:t>
            </a:r>
            <a:r>
              <a:rPr kumimoji="1" lang="en-US" altLang="zh-CN" sz="1200" kern="0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barh</a:t>
            </a:r>
            <a:r>
              <a:rPr kumimoji="1" lang="en-US" altLang="zh-CN" sz="12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')</a:t>
            </a: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18" y="3210478"/>
            <a:ext cx="49657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44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66F0627-6DEE-7844-8BD3-F330684BBD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PART/04 </a:t>
            </a:r>
            <a:r>
              <a:rPr kumimoji="1" lang="en-US" altLang="zh-CN" dirty="0"/>
              <a:t>Code Snippet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C41D49F-3FCF-504B-B519-B1D7060974CE}"/>
              </a:ext>
            </a:extLst>
          </p:cNvPr>
          <p:cNvSpPr txBox="1"/>
          <p:nvPr/>
        </p:nvSpPr>
        <p:spPr>
          <a:xfrm>
            <a:off x="609600" y="1365712"/>
            <a:ext cx="3890809" cy="3812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16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 Load Data – subset of the dataset</a:t>
            </a:r>
            <a:endParaRPr kumimoji="1" lang="zh-CN" altLang="en-US" sz="16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A61CCB-51CB-EF49-B317-678BFA44A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746907"/>
            <a:ext cx="4652211" cy="19493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7E2864D-A263-8E4E-BB57-0C90BF5A4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8084" y="1746907"/>
            <a:ext cx="3736313" cy="197482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14BC7C0-E6A1-7945-BD99-110FBFED81DA}"/>
              </a:ext>
            </a:extLst>
          </p:cNvPr>
          <p:cNvSpPr txBox="1"/>
          <p:nvPr/>
        </p:nvSpPr>
        <p:spPr>
          <a:xfrm>
            <a:off x="544105" y="4077468"/>
            <a:ext cx="5686172" cy="380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16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 Creating feature – time, confidence rates </a:t>
            </a:r>
            <a:r>
              <a:rPr kumimoji="1" lang="en-US" altLang="zh-CN" sz="16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Wingdings" pitchFamily="2" charset="2"/>
              </a:rPr>
              <a:t> </a:t>
            </a:r>
            <a:r>
              <a:rPr kumimoji="1" lang="en-US" altLang="zh-CN" sz="1600" b="1" kern="0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Wingdings" pitchFamily="2" charset="2"/>
              </a:rPr>
              <a:t>X_train</a:t>
            </a:r>
            <a:endParaRPr kumimoji="1" lang="zh-CN" altLang="en-US" sz="16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CFD789A-CCFE-8F48-8C21-6AA1A98F9D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4661444"/>
            <a:ext cx="3136900" cy="12573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B2C5377-A5D6-3940-94EA-F41A0180B4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6121" y="4690221"/>
            <a:ext cx="3302000" cy="19812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4A0C70C-AB22-4A42-9EBB-A4566C16A3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9742" y="4714838"/>
            <a:ext cx="2089880" cy="40580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61FB249-9B1E-9643-A640-943AE782E5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9742" y="5345723"/>
            <a:ext cx="3099360" cy="346639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5E50BA05-5801-E344-987E-9EDD2DDFDD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09742" y="5917445"/>
            <a:ext cx="2432760" cy="51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115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660485-7D1A-4E5F-8519-ABB2200687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B80A8-A65B-41C9-B195-6047DF4589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7282" y="1137378"/>
            <a:ext cx="5818718" cy="907941"/>
          </a:xfrm>
        </p:spPr>
        <p:txBody>
          <a:bodyPr/>
          <a:lstStyle/>
          <a:p>
            <a:r>
              <a:rPr lang="en-US" dirty="0">
                <a:solidFill>
                  <a:srgbClr val="02C689"/>
                </a:solidFill>
              </a:rPr>
              <a:t>Content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A33452-7DCA-4E29-830D-4FF333BCC5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1" y="2170272"/>
            <a:ext cx="5818718" cy="3615157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b="1" i="1" dirty="0">
                <a:solidFill>
                  <a:srgbClr val="02C689"/>
                </a:solidFill>
              </a:rPr>
              <a:t>Introduction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b="1" i="1" dirty="0">
                <a:solidFill>
                  <a:srgbClr val="02C689"/>
                </a:solidFill>
              </a:rPr>
              <a:t>Background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b="1" i="1" dirty="0">
                <a:solidFill>
                  <a:srgbClr val="02C689"/>
                </a:solidFill>
              </a:rPr>
              <a:t>Algorithms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b="1" i="1" dirty="0">
                <a:solidFill>
                  <a:srgbClr val="02C689"/>
                </a:solidFill>
              </a:rPr>
              <a:t>Code Snippet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b="1" i="1" dirty="0">
                <a:solidFill>
                  <a:srgbClr val="02C689"/>
                </a:solidFill>
              </a:rPr>
              <a:t>Result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b="1" i="1" dirty="0">
                <a:solidFill>
                  <a:srgbClr val="02C689"/>
                </a:solidFill>
              </a:rPr>
              <a:t>Discussion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B18311-506F-4413-B889-4C782CC18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1" y="448416"/>
            <a:ext cx="2459214" cy="531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1710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4560CBB-C99E-854C-9704-A8544AA293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PART/04 </a:t>
            </a:r>
            <a:r>
              <a:rPr kumimoji="1" lang="en-US" altLang="zh-CN" dirty="0"/>
              <a:t>Code Snippet 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D1B776E-4937-2E4A-BFDB-380B0BACA9EE}"/>
              </a:ext>
            </a:extLst>
          </p:cNvPr>
          <p:cNvSpPr txBox="1"/>
          <p:nvPr/>
        </p:nvSpPr>
        <p:spPr>
          <a:xfrm>
            <a:off x="447873" y="1371600"/>
            <a:ext cx="10108858" cy="3771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b="1" dirty="0"/>
              <a:t>Group-By-Aggregation ( </a:t>
            </a:r>
            <a:r>
              <a:rPr lang="en-US" altLang="zh-CN" sz="1600" b="1" dirty="0">
                <a:hlinkClick r:id="rId2"/>
              </a:rPr>
              <a:t>https://www.kaggle.com/bk0000/non-blending-lightgbm-model-lb-0-977</a:t>
            </a:r>
            <a:r>
              <a:rPr lang="en-US" altLang="zh-CN" sz="1600" b="1" dirty="0"/>
              <a:t> )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13071D-4B33-844C-896D-64BBDEE23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73" y="1905000"/>
            <a:ext cx="4533900" cy="43688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005F528-7A90-F04A-9016-B727DE2CDE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250" y="1905000"/>
            <a:ext cx="3619500" cy="21209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683061F-FCEE-D04D-9D7A-8BA6C7BC66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0250" y="4182145"/>
            <a:ext cx="41275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25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9B26591-69DD-BD41-95B5-FCD6BEC8E5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PART/04 </a:t>
            </a:r>
            <a:r>
              <a:rPr kumimoji="1" lang="en-US" altLang="zh-CN" dirty="0"/>
              <a:t>Code Snippet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CF0403A-95A8-5B4A-80B9-96E9BF0A78CA}"/>
              </a:ext>
            </a:extLst>
          </p:cNvPr>
          <p:cNvSpPr txBox="1"/>
          <p:nvPr/>
        </p:nvSpPr>
        <p:spPr>
          <a:xfrm>
            <a:off x="558800" y="1371600"/>
            <a:ext cx="1939955" cy="3771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b="1" dirty="0"/>
              <a:t>Time till next click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F2AC411-BBA1-3B4E-8AAD-069F74DA2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2047948"/>
            <a:ext cx="3162300" cy="1219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0D5BAD6-F5C5-7844-AEEC-3840B44A9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3566341"/>
            <a:ext cx="3835400" cy="7112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B2ACC93-9D4B-374E-B0D2-2DD8ED58654D}"/>
              </a:ext>
            </a:extLst>
          </p:cNvPr>
          <p:cNvSpPr txBox="1"/>
          <p:nvPr/>
        </p:nvSpPr>
        <p:spPr>
          <a:xfrm>
            <a:off x="5598942" y="1371600"/>
            <a:ext cx="3312125" cy="3771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b="1" dirty="0"/>
              <a:t>Clicks on app ad before &amp; after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6E4C6C3-1A06-C141-B3D3-FA0BC3AE4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8942" y="1981792"/>
            <a:ext cx="3632200" cy="4699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779B214-16F1-F74E-AE7D-334AD3D1A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8942" y="2944041"/>
            <a:ext cx="27178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467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35A6EF3-BFF5-DF44-B7A0-45B4D1F2B4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PART/04 </a:t>
            </a:r>
            <a:r>
              <a:rPr kumimoji="1" lang="en-US" altLang="zh-CN" dirty="0"/>
              <a:t>Code Snippet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25CCA3B-8D3A-7F40-82F1-10A7C2DE23FF}"/>
              </a:ext>
            </a:extLst>
          </p:cNvPr>
          <p:cNvSpPr txBox="1"/>
          <p:nvPr/>
        </p:nvSpPr>
        <p:spPr>
          <a:xfrm>
            <a:off x="393837" y="1294228"/>
            <a:ext cx="11639725" cy="3811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16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 Evaluating Feature Importance (</a:t>
            </a:r>
            <a:r>
              <a:rPr kumimoji="1" lang="en-US" altLang="zh-CN" sz="1600" b="1" kern="0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Params</a:t>
            </a:r>
            <a:r>
              <a:rPr kumimoji="1" lang="en-US" altLang="zh-CN" sz="16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from: </a:t>
            </a:r>
            <a:r>
              <a:rPr kumimoji="1" lang="en-US" altLang="zh-CN" sz="16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  <a:hlinkClick r:id="rId2"/>
              </a:rPr>
              <a:t>https://www.kaggle.com/aharless/swetha-s-xgboost-revised</a:t>
            </a:r>
            <a:r>
              <a:rPr kumimoji="1" lang="en-US" altLang="zh-CN" sz="16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)</a:t>
            </a:r>
            <a:endParaRPr kumimoji="1" lang="zh-CN" altLang="en-US" sz="16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5DB806A-4199-1C41-AEB0-B8C228484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732" y="2791450"/>
            <a:ext cx="4165600" cy="3683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5874666-730B-B34D-BA76-76BE0007E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2467" y="2086600"/>
            <a:ext cx="1968500" cy="14097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DA39C54-E4A1-D946-B022-E3CC53B443DD}"/>
              </a:ext>
            </a:extLst>
          </p:cNvPr>
          <p:cNvSpPr txBox="1"/>
          <p:nvPr/>
        </p:nvSpPr>
        <p:spPr>
          <a:xfrm>
            <a:off x="945732" y="3906960"/>
            <a:ext cx="3938899" cy="9425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dirty="0"/>
              <a:t>The feature </a:t>
            </a:r>
            <a:r>
              <a:rPr lang="en-US" altLang="zh-CN" sz="1200" dirty="0" err="1"/>
              <a:t>importances</a:t>
            </a:r>
            <a:r>
              <a:rPr lang="en-US" altLang="zh-CN" sz="1200" dirty="0"/>
              <a:t> are </a:t>
            </a:r>
            <a:r>
              <a:rPr lang="en-US" altLang="zh-CN" sz="1200" dirty="0" err="1"/>
              <a:t>MinMax</a:t>
            </a:r>
            <a:r>
              <a:rPr lang="en-US" altLang="zh-CN" sz="1200" dirty="0"/>
              <a:t> 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dirty="0"/>
              <a:t>scaled, put into a </a:t>
            </a:r>
            <a:r>
              <a:rPr lang="en-US" altLang="zh-CN" sz="1200" dirty="0" err="1"/>
              <a:t>DataFrame</a:t>
            </a:r>
            <a:r>
              <a:rPr lang="en-US" altLang="zh-CN" sz="1200" dirty="0"/>
              <a:t>, and finally 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dirty="0"/>
              <a:t>plotted ordered by the mean feature importance.</a:t>
            </a: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795387-6C48-2942-A644-7DB7B96BBE38}"/>
              </a:ext>
            </a:extLst>
          </p:cNvPr>
          <p:cNvSpPr txBox="1"/>
          <p:nvPr/>
        </p:nvSpPr>
        <p:spPr>
          <a:xfrm>
            <a:off x="945732" y="2093100"/>
            <a:ext cx="1245854" cy="308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12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Create models</a:t>
            </a: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46FA54-B344-FE4A-B642-03CF6ED7D7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1332" y="3928210"/>
            <a:ext cx="3164770" cy="1842503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424D98E-6374-4542-A286-B9ABBBD8A1F6}"/>
              </a:ext>
            </a:extLst>
          </p:cNvPr>
          <p:cNvSpPr txBox="1"/>
          <p:nvPr/>
        </p:nvSpPr>
        <p:spPr>
          <a:xfrm>
            <a:off x="945732" y="5853890"/>
            <a:ext cx="10597773" cy="85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Make use of these features for the evaluation </a:t>
            </a:r>
            <a:r>
              <a:rPr kumimoji="1" lang="en-US" altLang="zh-CN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Wingdings" pitchFamily="2" charset="2"/>
              </a:rPr>
              <a:t> 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Wingdings" pitchFamily="2" charset="2"/>
              </a:rPr>
              <a:t>		evaluate the impact of all features &amp; predict the feature ‘</a:t>
            </a:r>
            <a:r>
              <a:rPr kumimoji="1" lang="en-US" altLang="zh-CN" b="1" kern="0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Wingdings" pitchFamily="2" charset="2"/>
              </a:rPr>
              <a:t>is_attributed</a:t>
            </a:r>
            <a:r>
              <a:rPr kumimoji="1" lang="en-US" altLang="zh-CN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Wingdings" pitchFamily="2" charset="2"/>
              </a:rPr>
              <a:t>’ </a:t>
            </a:r>
            <a:endParaRPr kumimoji="1" lang="zh-CN" altLang="en-US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3218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8FC21B9-9D71-F24C-9D9B-3B5C1C454F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PART/04 Code Snippet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E0871E6-1E2E-834D-9FA9-113B2D442334}"/>
              </a:ext>
            </a:extLst>
          </p:cNvPr>
          <p:cNvSpPr txBox="1"/>
          <p:nvPr/>
        </p:nvSpPr>
        <p:spPr>
          <a:xfrm>
            <a:off x="840009" y="1379913"/>
            <a:ext cx="2217274" cy="4127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b="1" dirty="0"/>
              <a:t>Logistic regression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672748-1877-5849-A883-5BE60E468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1925659"/>
            <a:ext cx="88011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346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8FC21B9-9D71-F24C-9D9B-3B5C1C454F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PART/04 Code Snippet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E0871E6-1E2E-834D-9FA9-113B2D442334}"/>
              </a:ext>
            </a:extLst>
          </p:cNvPr>
          <p:cNvSpPr txBox="1"/>
          <p:nvPr/>
        </p:nvSpPr>
        <p:spPr>
          <a:xfrm>
            <a:off x="840009" y="1379913"/>
            <a:ext cx="2900153" cy="4127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b="1" dirty="0"/>
              <a:t>Support Vector Machine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71269CC-AB3C-554D-9C3F-DE366E66D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646" y="1924743"/>
            <a:ext cx="84074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81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8FC21B9-9D71-F24C-9D9B-3B5C1C454F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PART/04 Code Snippet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E0871E6-1E2E-834D-9FA9-113B2D442334}"/>
              </a:ext>
            </a:extLst>
          </p:cNvPr>
          <p:cNvSpPr txBox="1"/>
          <p:nvPr/>
        </p:nvSpPr>
        <p:spPr>
          <a:xfrm>
            <a:off x="840009" y="1379913"/>
            <a:ext cx="1838965" cy="4127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b="1" dirty="0"/>
              <a:t>Random Forest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209AE12-3C40-964D-8579-BCA4D6FBF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71" y="2100161"/>
            <a:ext cx="83820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4010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8FC21B9-9D71-F24C-9D9B-3B5C1C454F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PART/04 Code Snippet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E0871E6-1E2E-834D-9FA9-113B2D442334}"/>
              </a:ext>
            </a:extLst>
          </p:cNvPr>
          <p:cNvSpPr txBox="1"/>
          <p:nvPr/>
        </p:nvSpPr>
        <p:spPr>
          <a:xfrm>
            <a:off x="840009" y="1379913"/>
            <a:ext cx="3538148" cy="4127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b="1" dirty="0"/>
              <a:t>Gradient Boosting &amp; AdaBoost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18DBC33-3073-5E43-B413-25FDDC90A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646" y="2100161"/>
            <a:ext cx="84963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582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8FC21B9-9D71-F24C-9D9B-3B5C1C454F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PART/04 Code Snippet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E0871E6-1E2E-834D-9FA9-113B2D442334}"/>
              </a:ext>
            </a:extLst>
          </p:cNvPr>
          <p:cNvSpPr txBox="1"/>
          <p:nvPr/>
        </p:nvSpPr>
        <p:spPr>
          <a:xfrm>
            <a:off x="840009" y="1379913"/>
            <a:ext cx="2882520" cy="4127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b="1" dirty="0"/>
              <a:t>Artificial Neural Network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5B418B9-D535-2A47-BBD3-425EEE34E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176" y="2386099"/>
            <a:ext cx="97409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4733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6604000" y="3211899"/>
            <a:ext cx="1282700" cy="907941"/>
          </a:xfrm>
        </p:spPr>
        <p:txBody>
          <a:bodyPr/>
          <a:lstStyle/>
          <a:p>
            <a:r>
              <a:rPr lang="en-US" altLang="zh-CN" dirty="0">
                <a:solidFill>
                  <a:srgbClr val="02C689"/>
                </a:solidFill>
              </a:rPr>
              <a:t>05</a:t>
            </a:r>
            <a:endParaRPr lang="zh-CN" altLang="en-US" dirty="0">
              <a:solidFill>
                <a:srgbClr val="02C689"/>
              </a:solidFill>
            </a:endParaRPr>
          </a:p>
        </p:txBody>
      </p:sp>
      <p:sp>
        <p:nvSpPr>
          <p:cNvPr id="19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7886700" y="3342703"/>
            <a:ext cx="1803400" cy="646331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</a:t>
            </a:r>
            <a:endParaRPr lang="zh-CN" altLang="en-US" sz="3600" b="1" dirty="0">
              <a:solidFill>
                <a:srgbClr val="02C68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93181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096E23A-740A-1140-8FB6-278F79F87D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pPr algn="ctr"/>
            <a:r>
              <a:rPr lang="en-US" altLang="zh-CN" dirty="0"/>
              <a:t>PART/05 </a:t>
            </a:r>
            <a:r>
              <a:rPr kumimoji="1" lang="en-US" altLang="zh-CN" dirty="0"/>
              <a:t>Result</a:t>
            </a:r>
            <a:endParaRPr kumimoji="1" lang="zh-CN" altLang="en-US" dirty="0"/>
          </a:p>
        </p:txBody>
      </p:sp>
      <p:sp>
        <p:nvSpPr>
          <p:cNvPr id="3" name="Freeform 98">
            <a:extLst>
              <a:ext uri="{FF2B5EF4-FFF2-40B4-BE49-F238E27FC236}">
                <a16:creationId xmlns:a16="http://schemas.microsoft.com/office/drawing/2014/main" id="{0E1A03CE-AFED-F949-8FFA-0CA0FA763C68}"/>
              </a:ext>
            </a:extLst>
          </p:cNvPr>
          <p:cNvSpPr>
            <a:spLocks/>
          </p:cNvSpPr>
          <p:nvPr/>
        </p:nvSpPr>
        <p:spPr bwMode="auto">
          <a:xfrm>
            <a:off x="372478" y="2672299"/>
            <a:ext cx="2531533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Freeform 102">
            <a:extLst>
              <a:ext uri="{FF2B5EF4-FFF2-40B4-BE49-F238E27FC236}">
                <a16:creationId xmlns:a16="http://schemas.microsoft.com/office/drawing/2014/main" id="{3854D2DB-16B0-9343-8372-39D8AF31BCE7}"/>
              </a:ext>
            </a:extLst>
          </p:cNvPr>
          <p:cNvSpPr>
            <a:spLocks/>
          </p:cNvSpPr>
          <p:nvPr/>
        </p:nvSpPr>
        <p:spPr bwMode="auto">
          <a:xfrm>
            <a:off x="372478" y="4708533"/>
            <a:ext cx="2531533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Line 116">
            <a:extLst>
              <a:ext uri="{FF2B5EF4-FFF2-40B4-BE49-F238E27FC236}">
                <a16:creationId xmlns:a16="http://schemas.microsoft.com/office/drawing/2014/main" id="{3DDEB8FB-62B4-B042-8BC4-AD5212F6875A}"/>
              </a:ext>
            </a:extLst>
          </p:cNvPr>
          <p:cNvSpPr>
            <a:spLocks noChangeShapeType="1"/>
          </p:cNvSpPr>
          <p:nvPr/>
        </p:nvSpPr>
        <p:spPr bwMode="auto">
          <a:xfrm>
            <a:off x="538712" y="3470587"/>
            <a:ext cx="2192867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Line 117">
            <a:extLst>
              <a:ext uri="{FF2B5EF4-FFF2-40B4-BE49-F238E27FC236}">
                <a16:creationId xmlns:a16="http://schemas.microsoft.com/office/drawing/2014/main" id="{2A1F02E0-8F69-D448-B13C-889E79379E51}"/>
              </a:ext>
            </a:extLst>
          </p:cNvPr>
          <p:cNvSpPr>
            <a:spLocks noChangeShapeType="1"/>
          </p:cNvSpPr>
          <p:nvPr/>
        </p:nvSpPr>
        <p:spPr bwMode="auto">
          <a:xfrm>
            <a:off x="504869" y="5470850"/>
            <a:ext cx="2241551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Rectangle 121">
            <a:extLst>
              <a:ext uri="{FF2B5EF4-FFF2-40B4-BE49-F238E27FC236}">
                <a16:creationId xmlns:a16="http://schemas.microsoft.com/office/drawing/2014/main" id="{E57A1BDA-5E86-8B4E-BB3A-7C5AE89241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384" y="3505019"/>
            <a:ext cx="1728358" cy="39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For prediction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Rectangle 122">
            <a:extLst>
              <a:ext uri="{FF2B5EF4-FFF2-40B4-BE49-F238E27FC236}">
                <a16:creationId xmlns:a16="http://schemas.microsoft.com/office/drawing/2014/main" id="{5F1EB5B2-8CFB-C941-BE8A-460C2BF6A5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5602" y="5596093"/>
            <a:ext cx="1067921" cy="39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Dataset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Text Box 123">
            <a:extLst>
              <a:ext uri="{FF2B5EF4-FFF2-40B4-BE49-F238E27FC236}">
                <a16:creationId xmlns:a16="http://schemas.microsoft.com/office/drawing/2014/main" id="{B20AB403-AAB1-0E41-80B4-270576192A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010" y="2711521"/>
            <a:ext cx="2427268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733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Algorithm</a:t>
            </a:r>
          </a:p>
        </p:txBody>
      </p:sp>
      <p:sp>
        <p:nvSpPr>
          <p:cNvPr id="10" name="Text Box 124">
            <a:extLst>
              <a:ext uri="{FF2B5EF4-FFF2-40B4-BE49-F238E27FC236}">
                <a16:creationId xmlns:a16="http://schemas.microsoft.com/office/drawing/2014/main" id="{D3C2CAAF-8F76-174F-84F0-D0FF9A1FE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6244" y="4781915"/>
            <a:ext cx="1963999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733" b="1" kern="0" dirty="0" err="1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Test.csv</a:t>
            </a:r>
            <a:endParaRPr kumimoji="0" lang="en-US" altLang="zh-CN" sz="3733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Freeform 98">
            <a:extLst>
              <a:ext uri="{FF2B5EF4-FFF2-40B4-BE49-F238E27FC236}">
                <a16:creationId xmlns:a16="http://schemas.microsoft.com/office/drawing/2014/main" id="{48C13043-D693-C048-880C-A70DA06E4B20}"/>
              </a:ext>
            </a:extLst>
          </p:cNvPr>
          <p:cNvSpPr>
            <a:spLocks/>
          </p:cNvSpPr>
          <p:nvPr/>
        </p:nvSpPr>
        <p:spPr bwMode="auto">
          <a:xfrm>
            <a:off x="4264995" y="1205411"/>
            <a:ext cx="3651962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Line 116">
            <a:extLst>
              <a:ext uri="{FF2B5EF4-FFF2-40B4-BE49-F238E27FC236}">
                <a16:creationId xmlns:a16="http://schemas.microsoft.com/office/drawing/2014/main" id="{529B41E4-350F-CC42-89E5-3CD34F0D8845}"/>
              </a:ext>
            </a:extLst>
          </p:cNvPr>
          <p:cNvSpPr>
            <a:spLocks noChangeShapeType="1"/>
          </p:cNvSpPr>
          <p:nvPr/>
        </p:nvSpPr>
        <p:spPr bwMode="auto">
          <a:xfrm>
            <a:off x="4972993" y="2048280"/>
            <a:ext cx="2192867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Rectangle 121">
            <a:extLst>
              <a:ext uri="{FF2B5EF4-FFF2-40B4-BE49-F238E27FC236}">
                <a16:creationId xmlns:a16="http://schemas.microsoft.com/office/drawing/2014/main" id="{6DE2A99D-B3BE-B544-A5DE-5228426F65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2235" y="2178475"/>
            <a:ext cx="1954381" cy="39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For comparison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Text Box 123">
            <a:extLst>
              <a:ext uri="{FF2B5EF4-FFF2-40B4-BE49-F238E27FC236}">
                <a16:creationId xmlns:a16="http://schemas.microsoft.com/office/drawing/2014/main" id="{43CCEA95-50C8-8744-937E-21D8217266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4995" y="1331619"/>
            <a:ext cx="3651962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733" b="1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Sample Output</a:t>
            </a:r>
            <a:endParaRPr kumimoji="0" lang="en-US" altLang="zh-CN" sz="3733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Freeform 102">
            <a:extLst>
              <a:ext uri="{FF2B5EF4-FFF2-40B4-BE49-F238E27FC236}">
                <a16:creationId xmlns:a16="http://schemas.microsoft.com/office/drawing/2014/main" id="{C82B474D-679D-8E40-8807-F77FE1C2BB86}"/>
              </a:ext>
            </a:extLst>
          </p:cNvPr>
          <p:cNvSpPr>
            <a:spLocks/>
          </p:cNvSpPr>
          <p:nvPr/>
        </p:nvSpPr>
        <p:spPr bwMode="auto">
          <a:xfrm>
            <a:off x="4797619" y="3824437"/>
            <a:ext cx="2531533" cy="170603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Line 117">
            <a:extLst>
              <a:ext uri="{FF2B5EF4-FFF2-40B4-BE49-F238E27FC236}">
                <a16:creationId xmlns:a16="http://schemas.microsoft.com/office/drawing/2014/main" id="{DB7BA180-C6F6-E844-A3FD-0A4A76AD38AF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6369" y="4599710"/>
            <a:ext cx="2241551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Rectangle 122">
            <a:extLst>
              <a:ext uri="{FF2B5EF4-FFF2-40B4-BE49-F238E27FC236}">
                <a16:creationId xmlns:a16="http://schemas.microsoft.com/office/drawing/2014/main" id="{1F12AFAE-641D-A04C-A729-635646AF0F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0743" y="4711997"/>
            <a:ext cx="1311578" cy="39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Prediction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Text Box 124">
            <a:extLst>
              <a:ext uri="{FF2B5EF4-FFF2-40B4-BE49-F238E27FC236}">
                <a16:creationId xmlns:a16="http://schemas.microsoft.com/office/drawing/2014/main" id="{66B00A77-CB54-A64E-A81E-36E8DB9067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8737" y="3897819"/>
            <a:ext cx="1765227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733" b="1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Output</a:t>
            </a:r>
            <a:endParaRPr kumimoji="0" lang="en-US" altLang="zh-CN" sz="3733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燕尾形箭头 18">
            <a:extLst>
              <a:ext uri="{FF2B5EF4-FFF2-40B4-BE49-F238E27FC236}">
                <a16:creationId xmlns:a16="http://schemas.microsoft.com/office/drawing/2014/main" id="{1176F861-C4B5-144E-9D0B-CC4D496DCAAD}"/>
              </a:ext>
            </a:extLst>
          </p:cNvPr>
          <p:cNvSpPr/>
          <p:nvPr/>
        </p:nvSpPr>
        <p:spPr>
          <a:xfrm>
            <a:off x="3211360" y="4014975"/>
            <a:ext cx="1246909" cy="1169469"/>
          </a:xfrm>
          <a:prstGeom prst="notch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丁字箭头 19">
            <a:extLst>
              <a:ext uri="{FF2B5EF4-FFF2-40B4-BE49-F238E27FC236}">
                <a16:creationId xmlns:a16="http://schemas.microsoft.com/office/drawing/2014/main" id="{8A02AFDC-20F8-B945-B978-E475FE3206AF}"/>
              </a:ext>
            </a:extLst>
          </p:cNvPr>
          <p:cNvSpPr/>
          <p:nvPr/>
        </p:nvSpPr>
        <p:spPr>
          <a:xfrm rot="5400000">
            <a:off x="6569624" y="2007970"/>
            <a:ext cx="800709" cy="2707319"/>
          </a:xfrm>
          <a:prstGeom prst="leftRightUp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kumimoji="1"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Freeform 102">
            <a:extLst>
              <a:ext uri="{FF2B5EF4-FFF2-40B4-BE49-F238E27FC236}">
                <a16:creationId xmlns:a16="http://schemas.microsoft.com/office/drawing/2014/main" id="{EDF5E57D-2EDD-7D49-BFD1-35F893E95D0A}"/>
              </a:ext>
            </a:extLst>
          </p:cNvPr>
          <p:cNvSpPr>
            <a:spLocks/>
          </p:cNvSpPr>
          <p:nvPr/>
        </p:nvSpPr>
        <p:spPr bwMode="auto">
          <a:xfrm>
            <a:off x="8405838" y="2848402"/>
            <a:ext cx="2630108" cy="1166573"/>
          </a:xfrm>
          <a:custGeom>
            <a:avLst/>
            <a:gdLst>
              <a:gd name="T0" fmla="*/ 1898650 w 664"/>
              <a:gd name="T1" fmla="*/ 1165282 h 448"/>
              <a:gd name="T2" fmla="*/ 1784273 w 664"/>
              <a:gd name="T3" fmla="*/ 1279525 h 448"/>
              <a:gd name="T4" fmla="*/ 114377 w 664"/>
              <a:gd name="T5" fmla="*/ 1279525 h 448"/>
              <a:gd name="T6" fmla="*/ 0 w 664"/>
              <a:gd name="T7" fmla="*/ 1165282 h 448"/>
              <a:gd name="T8" fmla="*/ 0 w 664"/>
              <a:gd name="T9" fmla="*/ 114243 h 448"/>
              <a:gd name="T10" fmla="*/ 114377 w 664"/>
              <a:gd name="T11" fmla="*/ 0 h 448"/>
              <a:gd name="T12" fmla="*/ 1784273 w 664"/>
              <a:gd name="T13" fmla="*/ 0 h 448"/>
              <a:gd name="T14" fmla="*/ 1898650 w 664"/>
              <a:gd name="T15" fmla="*/ 114243 h 448"/>
              <a:gd name="T16" fmla="*/ 1898650 w 664"/>
              <a:gd name="T17" fmla="*/ 1165282 h 44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64" h="448">
                <a:moveTo>
                  <a:pt x="664" y="408"/>
                </a:moveTo>
                <a:cubicBezTo>
                  <a:pt x="664" y="430"/>
                  <a:pt x="646" y="448"/>
                  <a:pt x="624" y="448"/>
                </a:cubicBezTo>
                <a:cubicBezTo>
                  <a:pt x="40" y="448"/>
                  <a:pt x="40" y="448"/>
                  <a:pt x="40" y="448"/>
                </a:cubicBezTo>
                <a:cubicBezTo>
                  <a:pt x="18" y="448"/>
                  <a:pt x="0" y="430"/>
                  <a:pt x="0" y="40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18"/>
                  <a:pt x="18" y="0"/>
                  <a:pt x="40" y="0"/>
                </a:cubicBezTo>
                <a:cubicBezTo>
                  <a:pt x="624" y="0"/>
                  <a:pt x="624" y="0"/>
                  <a:pt x="624" y="0"/>
                </a:cubicBezTo>
                <a:cubicBezTo>
                  <a:pt x="646" y="0"/>
                  <a:pt x="664" y="18"/>
                  <a:pt x="664" y="40"/>
                </a:cubicBezTo>
                <a:lnTo>
                  <a:pt x="664" y="4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Text Box 124">
            <a:extLst>
              <a:ext uri="{FF2B5EF4-FFF2-40B4-BE49-F238E27FC236}">
                <a16:creationId xmlns:a16="http://schemas.microsoft.com/office/drawing/2014/main" id="{52ACB49D-580D-CD48-A986-A0CDD5A599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67835" y="3098295"/>
            <a:ext cx="2518236" cy="666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733" b="1"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Accuracy</a:t>
            </a:r>
            <a:endParaRPr kumimoji="0" lang="en-US" altLang="zh-CN" sz="3733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948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/>
      <p:bldP spid="8" grpId="0"/>
      <p:bldP spid="9" grpId="0"/>
      <p:bldP spid="10" grpId="0"/>
      <p:bldP spid="11" grpId="0" animBg="1"/>
      <p:bldP spid="12" grpId="0" animBg="1"/>
      <p:bldP spid="13" grpId="0"/>
      <p:bldP spid="14" grpId="0"/>
      <p:bldP spid="15" grpId="0" animBg="1"/>
      <p:bldP spid="16" grpId="0" animBg="1"/>
      <p:bldP spid="17" grpId="0"/>
      <p:bldP spid="18" grpId="0"/>
      <p:bldP spid="21" grpId="0" animBg="1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65" name="Line 333"/>
          <p:cNvSpPr>
            <a:spLocks noChangeShapeType="1"/>
          </p:cNvSpPr>
          <p:nvPr/>
        </p:nvSpPr>
        <p:spPr bwMode="auto">
          <a:xfrm flipV="1">
            <a:off x="-6673851" y="2287060"/>
            <a:ext cx="18865851" cy="29633"/>
          </a:xfrm>
          <a:prstGeom prst="line">
            <a:avLst/>
          </a:prstGeom>
          <a:noFill/>
          <a:ln w="25400">
            <a:solidFill>
              <a:srgbClr val="EDE8C7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366" name="Line 334"/>
          <p:cNvSpPr>
            <a:spLocks noChangeShapeType="1"/>
          </p:cNvSpPr>
          <p:nvPr/>
        </p:nvSpPr>
        <p:spPr bwMode="auto">
          <a:xfrm>
            <a:off x="0" y="-4345944"/>
            <a:ext cx="19729451" cy="0"/>
          </a:xfrm>
          <a:prstGeom prst="line">
            <a:avLst/>
          </a:prstGeom>
          <a:noFill/>
          <a:ln w="25400">
            <a:solidFill>
              <a:srgbClr val="EDE8C7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</a:t>
            </a:r>
            <a:endParaRPr lang="zh-CN" altLang="en-US" dirty="0">
              <a:solidFill>
                <a:srgbClr val="02C68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7886700" y="3342703"/>
            <a:ext cx="2855381" cy="646331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lang="zh-CN" altLang="en-US" sz="3600" b="1" dirty="0">
              <a:solidFill>
                <a:srgbClr val="02C68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3939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9 -0.00124 L 0.49861 -0.00093 " pathEditMode="relative" ptsTypes="AA">
                                      <p:cBhvr>
                                        <p:cTn id="6" dur="3000" fill="hold"/>
                                        <p:tgtEl>
                                          <p:spTgt spid="443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08 -0.00247 L -0.50208 -0.00216 " pathEditMode="relative" ptsTypes="AA">
                                      <p:cBhvr>
                                        <p:cTn id="8" dur="3000" fill="hold"/>
                                        <p:tgtEl>
                                          <p:spTgt spid="44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365" grpId="0" animBg="1"/>
      <p:bldP spid="4436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6604000" y="3211899"/>
            <a:ext cx="1282700" cy="907941"/>
          </a:xfrm>
        </p:spPr>
        <p:txBody>
          <a:bodyPr/>
          <a:lstStyle/>
          <a:p>
            <a:r>
              <a:rPr lang="en-US" altLang="zh-CN" dirty="0">
                <a:solidFill>
                  <a:srgbClr val="02C689"/>
                </a:solidFill>
              </a:rPr>
              <a:t>06</a:t>
            </a:r>
            <a:endParaRPr lang="zh-CN" altLang="en-US" dirty="0">
              <a:solidFill>
                <a:srgbClr val="02C689"/>
              </a:solidFill>
            </a:endParaRPr>
          </a:p>
        </p:txBody>
      </p:sp>
      <p:sp>
        <p:nvSpPr>
          <p:cNvPr id="19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7886700" y="3342369"/>
            <a:ext cx="2946400" cy="647000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Discussion</a:t>
            </a:r>
            <a:endParaRPr lang="zh-CN" altLang="en-US" sz="3600" b="1" dirty="0">
              <a:solidFill>
                <a:srgbClr val="02C68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231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A8EFE81-8F82-FD4E-903D-28E97111CE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pPr algn="ctr"/>
            <a:r>
              <a:rPr lang="en-US" altLang="zh-CN" dirty="0"/>
              <a:t>PART/06 </a:t>
            </a:r>
            <a:r>
              <a:rPr kumimoji="1" lang="en-US" altLang="zh-CN" dirty="0"/>
              <a:t>Discussion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9B168EB-6AE5-4A4D-B4A7-F16F8D888044}"/>
              </a:ext>
            </a:extLst>
          </p:cNvPr>
          <p:cNvSpPr txBox="1"/>
          <p:nvPr/>
        </p:nvSpPr>
        <p:spPr>
          <a:xfrm>
            <a:off x="1379913" y="1862050"/>
            <a:ext cx="7670690" cy="22006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buAutoNum type="arabicPeriod"/>
            </a:pPr>
            <a:r>
              <a:rPr kumimoji="1" lang="en-US" altLang="zh-CN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Is there any other algorithm that can improve the prediction?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AutoNum type="arabicPeriod"/>
            </a:pPr>
            <a:r>
              <a:rPr kumimoji="1" lang="en-US" altLang="zh-CN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Is there any virtualization?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AutoNum type="arabicPeriod"/>
            </a:pPr>
            <a:r>
              <a:rPr kumimoji="1" lang="en-US" altLang="zh-CN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The best parameters for the model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AutoNum type="arabicPeriod"/>
            </a:pPr>
            <a:r>
              <a:rPr kumimoji="1" lang="en-US" altLang="zh-CN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Is there any shortcoming in the model?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AutoNum type="arabicPeriod"/>
            </a:pPr>
            <a:r>
              <a:rPr kumimoji="1" lang="en-US" altLang="zh-CN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Is there any way to improve </a:t>
            </a:r>
            <a:r>
              <a:rPr kumimoji="1" lang="en-US" altLang="zh-CN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the performance of the model?</a:t>
            </a:r>
            <a:endParaRPr kumimoji="1" lang="zh-CN" altLang="en-US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89129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Line 2"/>
          <p:cNvSpPr>
            <a:spLocks noChangeShapeType="1"/>
          </p:cNvSpPr>
          <p:nvPr/>
        </p:nvSpPr>
        <p:spPr bwMode="auto">
          <a:xfrm flipV="1">
            <a:off x="-6673851" y="5982760"/>
            <a:ext cx="18865851" cy="29633"/>
          </a:xfrm>
          <a:prstGeom prst="line">
            <a:avLst/>
          </a:prstGeom>
          <a:noFill/>
          <a:ln w="25400">
            <a:solidFill>
              <a:srgbClr val="EDE8C7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661407" y="2295218"/>
            <a:ext cx="2162448" cy="1231106"/>
          </a:xfrm>
        </p:spPr>
        <p:txBody>
          <a:bodyPr/>
          <a:lstStyle/>
          <a:p>
            <a:pPr algn="ctr"/>
            <a:r>
              <a:rPr lang="en-US" altLang="zh-CN" dirty="0"/>
              <a:t>THE END</a:t>
            </a:r>
          </a:p>
          <a:p>
            <a:pPr algn="ctr"/>
            <a:r>
              <a:rPr lang="en-US" altLang="zh-CN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89167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9 -0.00124 L 0.49861 -0.00093 " pathEditMode="relative" ptsTypes="AA">
                                      <p:cBhvr>
                                        <p:cTn id="6" dur="3000" fill="hold"/>
                                        <p:tgtEl>
                                          <p:spTgt spid="1105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9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881" name="Group 273"/>
          <p:cNvGrpSpPr>
            <a:grpSpLocks/>
          </p:cNvGrpSpPr>
          <p:nvPr/>
        </p:nvGrpSpPr>
        <p:grpSpPr bwMode="auto">
          <a:xfrm>
            <a:off x="3204633" y="1806577"/>
            <a:ext cx="5759451" cy="2865967"/>
            <a:chOff x="1068" y="1075"/>
            <a:chExt cx="3040" cy="1513"/>
          </a:xfrm>
          <a:solidFill>
            <a:schemeClr val="accent4"/>
          </a:solidFill>
        </p:grpSpPr>
        <p:sp>
          <p:nvSpPr>
            <p:cNvPr id="17421" name="Oval 36"/>
            <p:cNvSpPr>
              <a:spLocks noChangeArrowheads="1"/>
            </p:cNvSpPr>
            <p:nvPr/>
          </p:nvSpPr>
          <p:spPr bwMode="auto">
            <a:xfrm>
              <a:off x="4041" y="2266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2" name="Oval 37"/>
            <p:cNvSpPr>
              <a:spLocks noChangeArrowheads="1"/>
            </p:cNvSpPr>
            <p:nvPr/>
          </p:nvSpPr>
          <p:spPr bwMode="auto">
            <a:xfrm>
              <a:off x="3956" y="2351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3" name="Oval 38"/>
            <p:cNvSpPr>
              <a:spLocks noChangeArrowheads="1"/>
            </p:cNvSpPr>
            <p:nvPr/>
          </p:nvSpPr>
          <p:spPr bwMode="auto">
            <a:xfrm>
              <a:off x="3871" y="2181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4" name="Oval 39"/>
            <p:cNvSpPr>
              <a:spLocks noChangeArrowheads="1"/>
            </p:cNvSpPr>
            <p:nvPr/>
          </p:nvSpPr>
          <p:spPr bwMode="auto">
            <a:xfrm>
              <a:off x="3871" y="2436"/>
              <a:ext cx="67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5" name="Oval 40"/>
            <p:cNvSpPr>
              <a:spLocks noChangeArrowheads="1"/>
            </p:cNvSpPr>
            <p:nvPr/>
          </p:nvSpPr>
          <p:spPr bwMode="auto">
            <a:xfrm>
              <a:off x="3786" y="1160"/>
              <a:ext cx="67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6" name="Oval 41"/>
            <p:cNvSpPr>
              <a:spLocks noChangeArrowheads="1"/>
            </p:cNvSpPr>
            <p:nvPr/>
          </p:nvSpPr>
          <p:spPr bwMode="auto">
            <a:xfrm>
              <a:off x="3786" y="2096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7" name="Oval 42"/>
            <p:cNvSpPr>
              <a:spLocks noChangeArrowheads="1"/>
            </p:cNvSpPr>
            <p:nvPr/>
          </p:nvSpPr>
          <p:spPr bwMode="auto">
            <a:xfrm>
              <a:off x="3786" y="2181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8" name="Oval 43"/>
            <p:cNvSpPr>
              <a:spLocks noChangeArrowheads="1"/>
            </p:cNvSpPr>
            <p:nvPr/>
          </p:nvSpPr>
          <p:spPr bwMode="auto">
            <a:xfrm>
              <a:off x="3786" y="2266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9" name="Oval 44"/>
            <p:cNvSpPr>
              <a:spLocks noChangeArrowheads="1"/>
            </p:cNvSpPr>
            <p:nvPr/>
          </p:nvSpPr>
          <p:spPr bwMode="auto">
            <a:xfrm>
              <a:off x="370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0" name="Oval 45"/>
            <p:cNvSpPr>
              <a:spLocks noChangeArrowheads="1"/>
            </p:cNvSpPr>
            <p:nvPr/>
          </p:nvSpPr>
          <p:spPr bwMode="auto">
            <a:xfrm>
              <a:off x="370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1" name="Oval 46"/>
            <p:cNvSpPr>
              <a:spLocks noChangeArrowheads="1"/>
            </p:cNvSpPr>
            <p:nvPr/>
          </p:nvSpPr>
          <p:spPr bwMode="auto">
            <a:xfrm>
              <a:off x="370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2" name="Oval 47"/>
            <p:cNvSpPr>
              <a:spLocks noChangeArrowheads="1"/>
            </p:cNvSpPr>
            <p:nvPr/>
          </p:nvSpPr>
          <p:spPr bwMode="auto">
            <a:xfrm>
              <a:off x="370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3" name="Oval 48"/>
            <p:cNvSpPr>
              <a:spLocks noChangeArrowheads="1"/>
            </p:cNvSpPr>
            <p:nvPr/>
          </p:nvSpPr>
          <p:spPr bwMode="auto">
            <a:xfrm>
              <a:off x="370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4" name="Oval 49"/>
            <p:cNvSpPr>
              <a:spLocks noChangeArrowheads="1"/>
            </p:cNvSpPr>
            <p:nvPr/>
          </p:nvSpPr>
          <p:spPr bwMode="auto">
            <a:xfrm>
              <a:off x="3701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5" name="Oval 50"/>
            <p:cNvSpPr>
              <a:spLocks noChangeArrowheads="1"/>
            </p:cNvSpPr>
            <p:nvPr/>
          </p:nvSpPr>
          <p:spPr bwMode="auto">
            <a:xfrm>
              <a:off x="3701" y="235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6" name="Oval 51"/>
            <p:cNvSpPr>
              <a:spLocks noChangeArrowheads="1"/>
            </p:cNvSpPr>
            <p:nvPr/>
          </p:nvSpPr>
          <p:spPr bwMode="auto">
            <a:xfrm>
              <a:off x="361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7" name="Oval 52"/>
            <p:cNvSpPr>
              <a:spLocks noChangeArrowheads="1"/>
            </p:cNvSpPr>
            <p:nvPr/>
          </p:nvSpPr>
          <p:spPr bwMode="auto">
            <a:xfrm>
              <a:off x="361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8" name="Oval 53"/>
            <p:cNvSpPr>
              <a:spLocks noChangeArrowheads="1"/>
            </p:cNvSpPr>
            <p:nvPr/>
          </p:nvSpPr>
          <p:spPr bwMode="auto">
            <a:xfrm>
              <a:off x="361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9" name="Oval 54"/>
            <p:cNvSpPr>
              <a:spLocks noChangeArrowheads="1"/>
            </p:cNvSpPr>
            <p:nvPr/>
          </p:nvSpPr>
          <p:spPr bwMode="auto">
            <a:xfrm>
              <a:off x="361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0" name="Oval 55"/>
            <p:cNvSpPr>
              <a:spLocks noChangeArrowheads="1"/>
            </p:cNvSpPr>
            <p:nvPr/>
          </p:nvSpPr>
          <p:spPr bwMode="auto">
            <a:xfrm>
              <a:off x="361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1" name="Oval 56"/>
            <p:cNvSpPr>
              <a:spLocks noChangeArrowheads="1"/>
            </p:cNvSpPr>
            <p:nvPr/>
          </p:nvSpPr>
          <p:spPr bwMode="auto">
            <a:xfrm>
              <a:off x="361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2" name="Oval 57"/>
            <p:cNvSpPr>
              <a:spLocks noChangeArrowheads="1"/>
            </p:cNvSpPr>
            <p:nvPr/>
          </p:nvSpPr>
          <p:spPr bwMode="auto">
            <a:xfrm>
              <a:off x="3616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3" name="Oval 58"/>
            <p:cNvSpPr>
              <a:spLocks noChangeArrowheads="1"/>
            </p:cNvSpPr>
            <p:nvPr/>
          </p:nvSpPr>
          <p:spPr bwMode="auto">
            <a:xfrm>
              <a:off x="3616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4" name="Oval 59"/>
            <p:cNvSpPr>
              <a:spLocks noChangeArrowheads="1"/>
            </p:cNvSpPr>
            <p:nvPr/>
          </p:nvSpPr>
          <p:spPr bwMode="auto">
            <a:xfrm>
              <a:off x="353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5" name="Oval 60"/>
            <p:cNvSpPr>
              <a:spLocks noChangeArrowheads="1"/>
            </p:cNvSpPr>
            <p:nvPr/>
          </p:nvSpPr>
          <p:spPr bwMode="auto">
            <a:xfrm>
              <a:off x="353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6" name="Oval 61"/>
            <p:cNvSpPr>
              <a:spLocks noChangeArrowheads="1"/>
            </p:cNvSpPr>
            <p:nvPr/>
          </p:nvSpPr>
          <p:spPr bwMode="auto">
            <a:xfrm>
              <a:off x="353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7" name="Oval 62"/>
            <p:cNvSpPr>
              <a:spLocks noChangeArrowheads="1"/>
            </p:cNvSpPr>
            <p:nvPr/>
          </p:nvSpPr>
          <p:spPr bwMode="auto">
            <a:xfrm>
              <a:off x="353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8" name="Oval 63"/>
            <p:cNvSpPr>
              <a:spLocks noChangeArrowheads="1"/>
            </p:cNvSpPr>
            <p:nvPr/>
          </p:nvSpPr>
          <p:spPr bwMode="auto">
            <a:xfrm>
              <a:off x="353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9" name="Oval 64"/>
            <p:cNvSpPr>
              <a:spLocks noChangeArrowheads="1"/>
            </p:cNvSpPr>
            <p:nvPr/>
          </p:nvSpPr>
          <p:spPr bwMode="auto">
            <a:xfrm>
              <a:off x="353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0" name="Oval 65"/>
            <p:cNvSpPr>
              <a:spLocks noChangeArrowheads="1"/>
            </p:cNvSpPr>
            <p:nvPr/>
          </p:nvSpPr>
          <p:spPr bwMode="auto">
            <a:xfrm>
              <a:off x="353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1" name="Oval 66"/>
            <p:cNvSpPr>
              <a:spLocks noChangeArrowheads="1"/>
            </p:cNvSpPr>
            <p:nvPr/>
          </p:nvSpPr>
          <p:spPr bwMode="auto">
            <a:xfrm>
              <a:off x="353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2" name="Oval 67"/>
            <p:cNvSpPr>
              <a:spLocks noChangeArrowheads="1"/>
            </p:cNvSpPr>
            <p:nvPr/>
          </p:nvSpPr>
          <p:spPr bwMode="auto">
            <a:xfrm>
              <a:off x="3531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3" name="Oval 68"/>
            <p:cNvSpPr>
              <a:spLocks noChangeArrowheads="1"/>
            </p:cNvSpPr>
            <p:nvPr/>
          </p:nvSpPr>
          <p:spPr bwMode="auto">
            <a:xfrm>
              <a:off x="344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4" name="Oval 69"/>
            <p:cNvSpPr>
              <a:spLocks noChangeArrowheads="1"/>
            </p:cNvSpPr>
            <p:nvPr/>
          </p:nvSpPr>
          <p:spPr bwMode="auto">
            <a:xfrm>
              <a:off x="344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5" name="Oval 70"/>
            <p:cNvSpPr>
              <a:spLocks noChangeArrowheads="1"/>
            </p:cNvSpPr>
            <p:nvPr/>
          </p:nvSpPr>
          <p:spPr bwMode="auto">
            <a:xfrm>
              <a:off x="344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6" name="Oval 71"/>
            <p:cNvSpPr>
              <a:spLocks noChangeArrowheads="1"/>
            </p:cNvSpPr>
            <p:nvPr/>
          </p:nvSpPr>
          <p:spPr bwMode="auto">
            <a:xfrm>
              <a:off x="344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7" name="Oval 72"/>
            <p:cNvSpPr>
              <a:spLocks noChangeArrowheads="1"/>
            </p:cNvSpPr>
            <p:nvPr/>
          </p:nvSpPr>
          <p:spPr bwMode="auto">
            <a:xfrm>
              <a:off x="344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8" name="Oval 73"/>
            <p:cNvSpPr>
              <a:spLocks noChangeArrowheads="1"/>
            </p:cNvSpPr>
            <p:nvPr/>
          </p:nvSpPr>
          <p:spPr bwMode="auto">
            <a:xfrm>
              <a:off x="344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9" name="Oval 74"/>
            <p:cNvSpPr>
              <a:spLocks noChangeArrowheads="1"/>
            </p:cNvSpPr>
            <p:nvPr/>
          </p:nvSpPr>
          <p:spPr bwMode="auto">
            <a:xfrm>
              <a:off x="344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0" name="Oval 75"/>
            <p:cNvSpPr>
              <a:spLocks noChangeArrowheads="1"/>
            </p:cNvSpPr>
            <p:nvPr/>
          </p:nvSpPr>
          <p:spPr bwMode="auto">
            <a:xfrm>
              <a:off x="344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1" name="Oval 76"/>
            <p:cNvSpPr>
              <a:spLocks noChangeArrowheads="1"/>
            </p:cNvSpPr>
            <p:nvPr/>
          </p:nvSpPr>
          <p:spPr bwMode="auto">
            <a:xfrm>
              <a:off x="344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2" name="Oval 77"/>
            <p:cNvSpPr>
              <a:spLocks noChangeArrowheads="1"/>
            </p:cNvSpPr>
            <p:nvPr/>
          </p:nvSpPr>
          <p:spPr bwMode="auto">
            <a:xfrm>
              <a:off x="336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3" name="Oval 78"/>
            <p:cNvSpPr>
              <a:spLocks noChangeArrowheads="1"/>
            </p:cNvSpPr>
            <p:nvPr/>
          </p:nvSpPr>
          <p:spPr bwMode="auto">
            <a:xfrm>
              <a:off x="336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4" name="Oval 79"/>
            <p:cNvSpPr>
              <a:spLocks noChangeArrowheads="1"/>
            </p:cNvSpPr>
            <p:nvPr/>
          </p:nvSpPr>
          <p:spPr bwMode="auto">
            <a:xfrm>
              <a:off x="336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5" name="Oval 80"/>
            <p:cNvSpPr>
              <a:spLocks noChangeArrowheads="1"/>
            </p:cNvSpPr>
            <p:nvPr/>
          </p:nvSpPr>
          <p:spPr bwMode="auto">
            <a:xfrm>
              <a:off x="336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6" name="Oval 81"/>
            <p:cNvSpPr>
              <a:spLocks noChangeArrowheads="1"/>
            </p:cNvSpPr>
            <p:nvPr/>
          </p:nvSpPr>
          <p:spPr bwMode="auto">
            <a:xfrm>
              <a:off x="336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7" name="Oval 82"/>
            <p:cNvSpPr>
              <a:spLocks noChangeArrowheads="1"/>
            </p:cNvSpPr>
            <p:nvPr/>
          </p:nvSpPr>
          <p:spPr bwMode="auto">
            <a:xfrm>
              <a:off x="336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8" name="Oval 83"/>
            <p:cNvSpPr>
              <a:spLocks noChangeArrowheads="1"/>
            </p:cNvSpPr>
            <p:nvPr/>
          </p:nvSpPr>
          <p:spPr bwMode="auto">
            <a:xfrm>
              <a:off x="336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9" name="Oval 84"/>
            <p:cNvSpPr>
              <a:spLocks noChangeArrowheads="1"/>
            </p:cNvSpPr>
            <p:nvPr/>
          </p:nvSpPr>
          <p:spPr bwMode="auto">
            <a:xfrm>
              <a:off x="336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0" name="Oval 85"/>
            <p:cNvSpPr>
              <a:spLocks noChangeArrowheads="1"/>
            </p:cNvSpPr>
            <p:nvPr/>
          </p:nvSpPr>
          <p:spPr bwMode="auto">
            <a:xfrm>
              <a:off x="336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1" name="Oval 86"/>
            <p:cNvSpPr>
              <a:spLocks noChangeArrowheads="1"/>
            </p:cNvSpPr>
            <p:nvPr/>
          </p:nvSpPr>
          <p:spPr bwMode="auto">
            <a:xfrm>
              <a:off x="327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2" name="Oval 87"/>
            <p:cNvSpPr>
              <a:spLocks noChangeArrowheads="1"/>
            </p:cNvSpPr>
            <p:nvPr/>
          </p:nvSpPr>
          <p:spPr bwMode="auto">
            <a:xfrm>
              <a:off x="327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3" name="Oval 88"/>
            <p:cNvSpPr>
              <a:spLocks noChangeArrowheads="1"/>
            </p:cNvSpPr>
            <p:nvPr/>
          </p:nvSpPr>
          <p:spPr bwMode="auto">
            <a:xfrm>
              <a:off x="327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4" name="Oval 89"/>
            <p:cNvSpPr>
              <a:spLocks noChangeArrowheads="1"/>
            </p:cNvSpPr>
            <p:nvPr/>
          </p:nvSpPr>
          <p:spPr bwMode="auto">
            <a:xfrm>
              <a:off x="327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5" name="Oval 90"/>
            <p:cNvSpPr>
              <a:spLocks noChangeArrowheads="1"/>
            </p:cNvSpPr>
            <p:nvPr/>
          </p:nvSpPr>
          <p:spPr bwMode="auto">
            <a:xfrm>
              <a:off x="327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6" name="Oval 91"/>
            <p:cNvSpPr>
              <a:spLocks noChangeArrowheads="1"/>
            </p:cNvSpPr>
            <p:nvPr/>
          </p:nvSpPr>
          <p:spPr bwMode="auto">
            <a:xfrm>
              <a:off x="327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7" name="Oval 92"/>
            <p:cNvSpPr>
              <a:spLocks noChangeArrowheads="1"/>
            </p:cNvSpPr>
            <p:nvPr/>
          </p:nvSpPr>
          <p:spPr bwMode="auto">
            <a:xfrm>
              <a:off x="327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8" name="Oval 93"/>
            <p:cNvSpPr>
              <a:spLocks noChangeArrowheads="1"/>
            </p:cNvSpPr>
            <p:nvPr/>
          </p:nvSpPr>
          <p:spPr bwMode="auto">
            <a:xfrm>
              <a:off x="319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9" name="Oval 94"/>
            <p:cNvSpPr>
              <a:spLocks noChangeArrowheads="1"/>
            </p:cNvSpPr>
            <p:nvPr/>
          </p:nvSpPr>
          <p:spPr bwMode="auto">
            <a:xfrm>
              <a:off x="319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0" name="Oval 95"/>
            <p:cNvSpPr>
              <a:spLocks noChangeArrowheads="1"/>
            </p:cNvSpPr>
            <p:nvPr/>
          </p:nvSpPr>
          <p:spPr bwMode="auto">
            <a:xfrm>
              <a:off x="319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1" name="Oval 96"/>
            <p:cNvSpPr>
              <a:spLocks noChangeArrowheads="1"/>
            </p:cNvSpPr>
            <p:nvPr/>
          </p:nvSpPr>
          <p:spPr bwMode="auto">
            <a:xfrm>
              <a:off x="319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2" name="Oval 97"/>
            <p:cNvSpPr>
              <a:spLocks noChangeArrowheads="1"/>
            </p:cNvSpPr>
            <p:nvPr/>
          </p:nvSpPr>
          <p:spPr bwMode="auto">
            <a:xfrm>
              <a:off x="319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3" name="Oval 98"/>
            <p:cNvSpPr>
              <a:spLocks noChangeArrowheads="1"/>
            </p:cNvSpPr>
            <p:nvPr/>
          </p:nvSpPr>
          <p:spPr bwMode="auto">
            <a:xfrm>
              <a:off x="319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4" name="Oval 99"/>
            <p:cNvSpPr>
              <a:spLocks noChangeArrowheads="1"/>
            </p:cNvSpPr>
            <p:nvPr/>
          </p:nvSpPr>
          <p:spPr bwMode="auto">
            <a:xfrm>
              <a:off x="319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5" name="Oval 100"/>
            <p:cNvSpPr>
              <a:spLocks noChangeArrowheads="1"/>
            </p:cNvSpPr>
            <p:nvPr/>
          </p:nvSpPr>
          <p:spPr bwMode="auto">
            <a:xfrm>
              <a:off x="319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6" name="Oval 101"/>
            <p:cNvSpPr>
              <a:spLocks noChangeArrowheads="1"/>
            </p:cNvSpPr>
            <p:nvPr/>
          </p:nvSpPr>
          <p:spPr bwMode="auto">
            <a:xfrm>
              <a:off x="319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7" name="Oval 102"/>
            <p:cNvSpPr>
              <a:spLocks noChangeArrowheads="1"/>
            </p:cNvSpPr>
            <p:nvPr/>
          </p:nvSpPr>
          <p:spPr bwMode="auto">
            <a:xfrm>
              <a:off x="310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8" name="Oval 103"/>
            <p:cNvSpPr>
              <a:spLocks noChangeArrowheads="1"/>
            </p:cNvSpPr>
            <p:nvPr/>
          </p:nvSpPr>
          <p:spPr bwMode="auto">
            <a:xfrm>
              <a:off x="310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9" name="Oval 104"/>
            <p:cNvSpPr>
              <a:spLocks noChangeArrowheads="1"/>
            </p:cNvSpPr>
            <p:nvPr/>
          </p:nvSpPr>
          <p:spPr bwMode="auto">
            <a:xfrm>
              <a:off x="310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0" name="Oval 105"/>
            <p:cNvSpPr>
              <a:spLocks noChangeArrowheads="1"/>
            </p:cNvSpPr>
            <p:nvPr/>
          </p:nvSpPr>
          <p:spPr bwMode="auto">
            <a:xfrm>
              <a:off x="310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1" name="Oval 106"/>
            <p:cNvSpPr>
              <a:spLocks noChangeArrowheads="1"/>
            </p:cNvSpPr>
            <p:nvPr/>
          </p:nvSpPr>
          <p:spPr bwMode="auto">
            <a:xfrm>
              <a:off x="310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2" name="Oval 107"/>
            <p:cNvSpPr>
              <a:spLocks noChangeArrowheads="1"/>
            </p:cNvSpPr>
            <p:nvPr/>
          </p:nvSpPr>
          <p:spPr bwMode="auto">
            <a:xfrm>
              <a:off x="310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3" name="Oval 108"/>
            <p:cNvSpPr>
              <a:spLocks noChangeArrowheads="1"/>
            </p:cNvSpPr>
            <p:nvPr/>
          </p:nvSpPr>
          <p:spPr bwMode="auto">
            <a:xfrm>
              <a:off x="310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4" name="Oval 109"/>
            <p:cNvSpPr>
              <a:spLocks noChangeArrowheads="1"/>
            </p:cNvSpPr>
            <p:nvPr/>
          </p:nvSpPr>
          <p:spPr bwMode="auto">
            <a:xfrm>
              <a:off x="310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5" name="Oval 110"/>
            <p:cNvSpPr>
              <a:spLocks noChangeArrowheads="1"/>
            </p:cNvSpPr>
            <p:nvPr/>
          </p:nvSpPr>
          <p:spPr bwMode="auto">
            <a:xfrm>
              <a:off x="302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6" name="Oval 111"/>
            <p:cNvSpPr>
              <a:spLocks noChangeArrowheads="1"/>
            </p:cNvSpPr>
            <p:nvPr/>
          </p:nvSpPr>
          <p:spPr bwMode="auto">
            <a:xfrm>
              <a:off x="302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7" name="Oval 112"/>
            <p:cNvSpPr>
              <a:spLocks noChangeArrowheads="1"/>
            </p:cNvSpPr>
            <p:nvPr/>
          </p:nvSpPr>
          <p:spPr bwMode="auto">
            <a:xfrm>
              <a:off x="302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8" name="Oval 113"/>
            <p:cNvSpPr>
              <a:spLocks noChangeArrowheads="1"/>
            </p:cNvSpPr>
            <p:nvPr/>
          </p:nvSpPr>
          <p:spPr bwMode="auto">
            <a:xfrm>
              <a:off x="302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9" name="Oval 114"/>
            <p:cNvSpPr>
              <a:spLocks noChangeArrowheads="1"/>
            </p:cNvSpPr>
            <p:nvPr/>
          </p:nvSpPr>
          <p:spPr bwMode="auto">
            <a:xfrm>
              <a:off x="302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0" name="Oval 115"/>
            <p:cNvSpPr>
              <a:spLocks noChangeArrowheads="1"/>
            </p:cNvSpPr>
            <p:nvPr/>
          </p:nvSpPr>
          <p:spPr bwMode="auto">
            <a:xfrm>
              <a:off x="302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1" name="Oval 116"/>
            <p:cNvSpPr>
              <a:spLocks noChangeArrowheads="1"/>
            </p:cNvSpPr>
            <p:nvPr/>
          </p:nvSpPr>
          <p:spPr bwMode="auto">
            <a:xfrm>
              <a:off x="302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2" name="Oval 117"/>
            <p:cNvSpPr>
              <a:spLocks noChangeArrowheads="1"/>
            </p:cNvSpPr>
            <p:nvPr/>
          </p:nvSpPr>
          <p:spPr bwMode="auto">
            <a:xfrm>
              <a:off x="293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3" name="Oval 118"/>
            <p:cNvSpPr>
              <a:spLocks noChangeArrowheads="1"/>
            </p:cNvSpPr>
            <p:nvPr/>
          </p:nvSpPr>
          <p:spPr bwMode="auto">
            <a:xfrm>
              <a:off x="293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4" name="Oval 119"/>
            <p:cNvSpPr>
              <a:spLocks noChangeArrowheads="1"/>
            </p:cNvSpPr>
            <p:nvPr/>
          </p:nvSpPr>
          <p:spPr bwMode="auto">
            <a:xfrm>
              <a:off x="293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5" name="Oval 120"/>
            <p:cNvSpPr>
              <a:spLocks noChangeArrowheads="1"/>
            </p:cNvSpPr>
            <p:nvPr/>
          </p:nvSpPr>
          <p:spPr bwMode="auto">
            <a:xfrm>
              <a:off x="293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6" name="Oval 121"/>
            <p:cNvSpPr>
              <a:spLocks noChangeArrowheads="1"/>
            </p:cNvSpPr>
            <p:nvPr/>
          </p:nvSpPr>
          <p:spPr bwMode="auto">
            <a:xfrm>
              <a:off x="293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7" name="Oval 122"/>
            <p:cNvSpPr>
              <a:spLocks noChangeArrowheads="1"/>
            </p:cNvSpPr>
            <p:nvPr/>
          </p:nvSpPr>
          <p:spPr bwMode="auto">
            <a:xfrm>
              <a:off x="293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8" name="Oval 123"/>
            <p:cNvSpPr>
              <a:spLocks noChangeArrowheads="1"/>
            </p:cNvSpPr>
            <p:nvPr/>
          </p:nvSpPr>
          <p:spPr bwMode="auto">
            <a:xfrm>
              <a:off x="293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9" name="Oval 124"/>
            <p:cNvSpPr>
              <a:spLocks noChangeArrowheads="1"/>
            </p:cNvSpPr>
            <p:nvPr/>
          </p:nvSpPr>
          <p:spPr bwMode="auto">
            <a:xfrm>
              <a:off x="285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0" name="Oval 125"/>
            <p:cNvSpPr>
              <a:spLocks noChangeArrowheads="1"/>
            </p:cNvSpPr>
            <p:nvPr/>
          </p:nvSpPr>
          <p:spPr bwMode="auto">
            <a:xfrm>
              <a:off x="285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1" name="Oval 126"/>
            <p:cNvSpPr>
              <a:spLocks noChangeArrowheads="1"/>
            </p:cNvSpPr>
            <p:nvPr/>
          </p:nvSpPr>
          <p:spPr bwMode="auto">
            <a:xfrm>
              <a:off x="285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2" name="Oval 127"/>
            <p:cNvSpPr>
              <a:spLocks noChangeArrowheads="1"/>
            </p:cNvSpPr>
            <p:nvPr/>
          </p:nvSpPr>
          <p:spPr bwMode="auto">
            <a:xfrm>
              <a:off x="285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3" name="Oval 128"/>
            <p:cNvSpPr>
              <a:spLocks noChangeArrowheads="1"/>
            </p:cNvSpPr>
            <p:nvPr/>
          </p:nvSpPr>
          <p:spPr bwMode="auto">
            <a:xfrm>
              <a:off x="285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4" name="Oval 129"/>
            <p:cNvSpPr>
              <a:spLocks noChangeArrowheads="1"/>
            </p:cNvSpPr>
            <p:nvPr/>
          </p:nvSpPr>
          <p:spPr bwMode="auto">
            <a:xfrm>
              <a:off x="285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5" name="Oval 130"/>
            <p:cNvSpPr>
              <a:spLocks noChangeArrowheads="1"/>
            </p:cNvSpPr>
            <p:nvPr/>
          </p:nvSpPr>
          <p:spPr bwMode="auto">
            <a:xfrm>
              <a:off x="285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6" name="Oval 131"/>
            <p:cNvSpPr>
              <a:spLocks noChangeArrowheads="1"/>
            </p:cNvSpPr>
            <p:nvPr/>
          </p:nvSpPr>
          <p:spPr bwMode="auto">
            <a:xfrm>
              <a:off x="285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7" name="Oval 132"/>
            <p:cNvSpPr>
              <a:spLocks noChangeArrowheads="1"/>
            </p:cNvSpPr>
            <p:nvPr/>
          </p:nvSpPr>
          <p:spPr bwMode="auto">
            <a:xfrm>
              <a:off x="276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8" name="Oval 133"/>
            <p:cNvSpPr>
              <a:spLocks noChangeArrowheads="1"/>
            </p:cNvSpPr>
            <p:nvPr/>
          </p:nvSpPr>
          <p:spPr bwMode="auto">
            <a:xfrm>
              <a:off x="276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9" name="Oval 134"/>
            <p:cNvSpPr>
              <a:spLocks noChangeArrowheads="1"/>
            </p:cNvSpPr>
            <p:nvPr/>
          </p:nvSpPr>
          <p:spPr bwMode="auto">
            <a:xfrm>
              <a:off x="276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0" name="Oval 135"/>
            <p:cNvSpPr>
              <a:spLocks noChangeArrowheads="1"/>
            </p:cNvSpPr>
            <p:nvPr/>
          </p:nvSpPr>
          <p:spPr bwMode="auto">
            <a:xfrm>
              <a:off x="276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1" name="Oval 136"/>
            <p:cNvSpPr>
              <a:spLocks noChangeArrowheads="1"/>
            </p:cNvSpPr>
            <p:nvPr/>
          </p:nvSpPr>
          <p:spPr bwMode="auto">
            <a:xfrm>
              <a:off x="276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2" name="Oval 137"/>
            <p:cNvSpPr>
              <a:spLocks noChangeArrowheads="1"/>
            </p:cNvSpPr>
            <p:nvPr/>
          </p:nvSpPr>
          <p:spPr bwMode="auto">
            <a:xfrm>
              <a:off x="276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3" name="Oval 138"/>
            <p:cNvSpPr>
              <a:spLocks noChangeArrowheads="1"/>
            </p:cNvSpPr>
            <p:nvPr/>
          </p:nvSpPr>
          <p:spPr bwMode="auto">
            <a:xfrm>
              <a:off x="276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4" name="Oval 139"/>
            <p:cNvSpPr>
              <a:spLocks noChangeArrowheads="1"/>
            </p:cNvSpPr>
            <p:nvPr/>
          </p:nvSpPr>
          <p:spPr bwMode="auto">
            <a:xfrm>
              <a:off x="276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5" name="Oval 140"/>
            <p:cNvSpPr>
              <a:spLocks noChangeArrowheads="1"/>
            </p:cNvSpPr>
            <p:nvPr/>
          </p:nvSpPr>
          <p:spPr bwMode="auto">
            <a:xfrm>
              <a:off x="276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6" name="Oval 141"/>
            <p:cNvSpPr>
              <a:spLocks noChangeArrowheads="1"/>
            </p:cNvSpPr>
            <p:nvPr/>
          </p:nvSpPr>
          <p:spPr bwMode="auto">
            <a:xfrm>
              <a:off x="276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7" name="Oval 142"/>
            <p:cNvSpPr>
              <a:spLocks noChangeArrowheads="1"/>
            </p:cNvSpPr>
            <p:nvPr/>
          </p:nvSpPr>
          <p:spPr bwMode="auto">
            <a:xfrm>
              <a:off x="276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8" name="Oval 143"/>
            <p:cNvSpPr>
              <a:spLocks noChangeArrowheads="1"/>
            </p:cNvSpPr>
            <p:nvPr/>
          </p:nvSpPr>
          <p:spPr bwMode="auto">
            <a:xfrm>
              <a:off x="2766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9" name="Oval 144"/>
            <p:cNvSpPr>
              <a:spLocks noChangeArrowheads="1"/>
            </p:cNvSpPr>
            <p:nvPr/>
          </p:nvSpPr>
          <p:spPr bwMode="auto">
            <a:xfrm>
              <a:off x="268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0" name="Oval 145"/>
            <p:cNvSpPr>
              <a:spLocks noChangeArrowheads="1"/>
            </p:cNvSpPr>
            <p:nvPr/>
          </p:nvSpPr>
          <p:spPr bwMode="auto">
            <a:xfrm>
              <a:off x="268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1" name="Oval 146"/>
            <p:cNvSpPr>
              <a:spLocks noChangeArrowheads="1"/>
            </p:cNvSpPr>
            <p:nvPr/>
          </p:nvSpPr>
          <p:spPr bwMode="auto">
            <a:xfrm>
              <a:off x="268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2" name="Oval 147"/>
            <p:cNvSpPr>
              <a:spLocks noChangeArrowheads="1"/>
            </p:cNvSpPr>
            <p:nvPr/>
          </p:nvSpPr>
          <p:spPr bwMode="auto">
            <a:xfrm>
              <a:off x="268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3" name="Oval 148"/>
            <p:cNvSpPr>
              <a:spLocks noChangeArrowheads="1"/>
            </p:cNvSpPr>
            <p:nvPr/>
          </p:nvSpPr>
          <p:spPr bwMode="auto">
            <a:xfrm>
              <a:off x="268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4" name="Oval 149"/>
            <p:cNvSpPr>
              <a:spLocks noChangeArrowheads="1"/>
            </p:cNvSpPr>
            <p:nvPr/>
          </p:nvSpPr>
          <p:spPr bwMode="auto">
            <a:xfrm>
              <a:off x="268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5" name="Oval 150"/>
            <p:cNvSpPr>
              <a:spLocks noChangeArrowheads="1"/>
            </p:cNvSpPr>
            <p:nvPr/>
          </p:nvSpPr>
          <p:spPr bwMode="auto">
            <a:xfrm>
              <a:off x="268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6" name="Oval 151"/>
            <p:cNvSpPr>
              <a:spLocks noChangeArrowheads="1"/>
            </p:cNvSpPr>
            <p:nvPr/>
          </p:nvSpPr>
          <p:spPr bwMode="auto">
            <a:xfrm>
              <a:off x="268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7" name="Oval 152"/>
            <p:cNvSpPr>
              <a:spLocks noChangeArrowheads="1"/>
            </p:cNvSpPr>
            <p:nvPr/>
          </p:nvSpPr>
          <p:spPr bwMode="auto">
            <a:xfrm>
              <a:off x="268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8" name="Oval 153"/>
            <p:cNvSpPr>
              <a:spLocks noChangeArrowheads="1"/>
            </p:cNvSpPr>
            <p:nvPr/>
          </p:nvSpPr>
          <p:spPr bwMode="auto">
            <a:xfrm>
              <a:off x="2681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9" name="Oval 154"/>
            <p:cNvSpPr>
              <a:spLocks noChangeArrowheads="1"/>
            </p:cNvSpPr>
            <p:nvPr/>
          </p:nvSpPr>
          <p:spPr bwMode="auto">
            <a:xfrm>
              <a:off x="268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0" name="Oval 155"/>
            <p:cNvSpPr>
              <a:spLocks noChangeArrowheads="1"/>
            </p:cNvSpPr>
            <p:nvPr/>
          </p:nvSpPr>
          <p:spPr bwMode="auto">
            <a:xfrm>
              <a:off x="268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1" name="Oval 156"/>
            <p:cNvSpPr>
              <a:spLocks noChangeArrowheads="1"/>
            </p:cNvSpPr>
            <p:nvPr/>
          </p:nvSpPr>
          <p:spPr bwMode="auto">
            <a:xfrm>
              <a:off x="2681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2" name="Oval 157"/>
            <p:cNvSpPr>
              <a:spLocks noChangeArrowheads="1"/>
            </p:cNvSpPr>
            <p:nvPr/>
          </p:nvSpPr>
          <p:spPr bwMode="auto">
            <a:xfrm>
              <a:off x="259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3" name="Oval 158"/>
            <p:cNvSpPr>
              <a:spLocks noChangeArrowheads="1"/>
            </p:cNvSpPr>
            <p:nvPr/>
          </p:nvSpPr>
          <p:spPr bwMode="auto">
            <a:xfrm>
              <a:off x="259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4" name="Oval 159"/>
            <p:cNvSpPr>
              <a:spLocks noChangeArrowheads="1"/>
            </p:cNvSpPr>
            <p:nvPr/>
          </p:nvSpPr>
          <p:spPr bwMode="auto">
            <a:xfrm>
              <a:off x="259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5" name="Oval 160"/>
            <p:cNvSpPr>
              <a:spLocks noChangeArrowheads="1"/>
            </p:cNvSpPr>
            <p:nvPr/>
          </p:nvSpPr>
          <p:spPr bwMode="auto">
            <a:xfrm>
              <a:off x="259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6" name="Oval 161"/>
            <p:cNvSpPr>
              <a:spLocks noChangeArrowheads="1"/>
            </p:cNvSpPr>
            <p:nvPr/>
          </p:nvSpPr>
          <p:spPr bwMode="auto">
            <a:xfrm>
              <a:off x="259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7" name="Oval 162"/>
            <p:cNvSpPr>
              <a:spLocks noChangeArrowheads="1"/>
            </p:cNvSpPr>
            <p:nvPr/>
          </p:nvSpPr>
          <p:spPr bwMode="auto">
            <a:xfrm>
              <a:off x="259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8" name="Oval 163"/>
            <p:cNvSpPr>
              <a:spLocks noChangeArrowheads="1"/>
            </p:cNvSpPr>
            <p:nvPr/>
          </p:nvSpPr>
          <p:spPr bwMode="auto">
            <a:xfrm>
              <a:off x="259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9" name="Oval 164"/>
            <p:cNvSpPr>
              <a:spLocks noChangeArrowheads="1"/>
            </p:cNvSpPr>
            <p:nvPr/>
          </p:nvSpPr>
          <p:spPr bwMode="auto">
            <a:xfrm>
              <a:off x="259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0" name="Oval 165"/>
            <p:cNvSpPr>
              <a:spLocks noChangeArrowheads="1"/>
            </p:cNvSpPr>
            <p:nvPr/>
          </p:nvSpPr>
          <p:spPr bwMode="auto">
            <a:xfrm>
              <a:off x="259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1" name="Oval 166"/>
            <p:cNvSpPr>
              <a:spLocks noChangeArrowheads="1"/>
            </p:cNvSpPr>
            <p:nvPr/>
          </p:nvSpPr>
          <p:spPr bwMode="auto">
            <a:xfrm>
              <a:off x="259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2" name="Oval 167"/>
            <p:cNvSpPr>
              <a:spLocks noChangeArrowheads="1"/>
            </p:cNvSpPr>
            <p:nvPr/>
          </p:nvSpPr>
          <p:spPr bwMode="auto">
            <a:xfrm>
              <a:off x="259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3" name="Oval 168"/>
            <p:cNvSpPr>
              <a:spLocks noChangeArrowheads="1"/>
            </p:cNvSpPr>
            <p:nvPr/>
          </p:nvSpPr>
          <p:spPr bwMode="auto">
            <a:xfrm>
              <a:off x="2596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4" name="Oval 169"/>
            <p:cNvSpPr>
              <a:spLocks noChangeArrowheads="1"/>
            </p:cNvSpPr>
            <p:nvPr/>
          </p:nvSpPr>
          <p:spPr bwMode="auto">
            <a:xfrm>
              <a:off x="251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5" name="Oval 170"/>
            <p:cNvSpPr>
              <a:spLocks noChangeArrowheads="1"/>
            </p:cNvSpPr>
            <p:nvPr/>
          </p:nvSpPr>
          <p:spPr bwMode="auto">
            <a:xfrm>
              <a:off x="251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6" name="Oval 171"/>
            <p:cNvSpPr>
              <a:spLocks noChangeArrowheads="1"/>
            </p:cNvSpPr>
            <p:nvPr/>
          </p:nvSpPr>
          <p:spPr bwMode="auto">
            <a:xfrm>
              <a:off x="251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7" name="Oval 172"/>
            <p:cNvSpPr>
              <a:spLocks noChangeArrowheads="1"/>
            </p:cNvSpPr>
            <p:nvPr/>
          </p:nvSpPr>
          <p:spPr bwMode="auto">
            <a:xfrm>
              <a:off x="251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8" name="Oval 173"/>
            <p:cNvSpPr>
              <a:spLocks noChangeArrowheads="1"/>
            </p:cNvSpPr>
            <p:nvPr/>
          </p:nvSpPr>
          <p:spPr bwMode="auto">
            <a:xfrm>
              <a:off x="251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9" name="Oval 174"/>
            <p:cNvSpPr>
              <a:spLocks noChangeArrowheads="1"/>
            </p:cNvSpPr>
            <p:nvPr/>
          </p:nvSpPr>
          <p:spPr bwMode="auto">
            <a:xfrm>
              <a:off x="251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0" name="Oval 175"/>
            <p:cNvSpPr>
              <a:spLocks noChangeArrowheads="1"/>
            </p:cNvSpPr>
            <p:nvPr/>
          </p:nvSpPr>
          <p:spPr bwMode="auto">
            <a:xfrm>
              <a:off x="251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1" name="Oval 176"/>
            <p:cNvSpPr>
              <a:spLocks noChangeArrowheads="1"/>
            </p:cNvSpPr>
            <p:nvPr/>
          </p:nvSpPr>
          <p:spPr bwMode="auto">
            <a:xfrm>
              <a:off x="242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2" name="Oval 177"/>
            <p:cNvSpPr>
              <a:spLocks noChangeArrowheads="1"/>
            </p:cNvSpPr>
            <p:nvPr/>
          </p:nvSpPr>
          <p:spPr bwMode="auto">
            <a:xfrm>
              <a:off x="242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3" name="Oval 178"/>
            <p:cNvSpPr>
              <a:spLocks noChangeArrowheads="1"/>
            </p:cNvSpPr>
            <p:nvPr/>
          </p:nvSpPr>
          <p:spPr bwMode="auto">
            <a:xfrm>
              <a:off x="242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4" name="Oval 179"/>
            <p:cNvSpPr>
              <a:spLocks noChangeArrowheads="1"/>
            </p:cNvSpPr>
            <p:nvPr/>
          </p:nvSpPr>
          <p:spPr bwMode="auto">
            <a:xfrm>
              <a:off x="234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5" name="Oval 180"/>
            <p:cNvSpPr>
              <a:spLocks noChangeArrowheads="1"/>
            </p:cNvSpPr>
            <p:nvPr/>
          </p:nvSpPr>
          <p:spPr bwMode="auto">
            <a:xfrm>
              <a:off x="234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6" name="Oval 181"/>
            <p:cNvSpPr>
              <a:spLocks noChangeArrowheads="1"/>
            </p:cNvSpPr>
            <p:nvPr/>
          </p:nvSpPr>
          <p:spPr bwMode="auto">
            <a:xfrm>
              <a:off x="242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7" name="Oval 182"/>
            <p:cNvSpPr>
              <a:spLocks noChangeArrowheads="1"/>
            </p:cNvSpPr>
            <p:nvPr/>
          </p:nvSpPr>
          <p:spPr bwMode="auto">
            <a:xfrm>
              <a:off x="242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8" name="Oval 183"/>
            <p:cNvSpPr>
              <a:spLocks noChangeArrowheads="1"/>
            </p:cNvSpPr>
            <p:nvPr/>
          </p:nvSpPr>
          <p:spPr bwMode="auto">
            <a:xfrm>
              <a:off x="242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9" name="Oval 184"/>
            <p:cNvSpPr>
              <a:spLocks noChangeArrowheads="1"/>
            </p:cNvSpPr>
            <p:nvPr/>
          </p:nvSpPr>
          <p:spPr bwMode="auto">
            <a:xfrm>
              <a:off x="234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0" name="Oval 185"/>
            <p:cNvSpPr>
              <a:spLocks noChangeArrowheads="1"/>
            </p:cNvSpPr>
            <p:nvPr/>
          </p:nvSpPr>
          <p:spPr bwMode="auto">
            <a:xfrm>
              <a:off x="234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1" name="Oval 186"/>
            <p:cNvSpPr>
              <a:spLocks noChangeArrowheads="1"/>
            </p:cNvSpPr>
            <p:nvPr/>
          </p:nvSpPr>
          <p:spPr bwMode="auto">
            <a:xfrm>
              <a:off x="234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2" name="Oval 187"/>
            <p:cNvSpPr>
              <a:spLocks noChangeArrowheads="1"/>
            </p:cNvSpPr>
            <p:nvPr/>
          </p:nvSpPr>
          <p:spPr bwMode="auto">
            <a:xfrm>
              <a:off x="225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3" name="Oval 188"/>
            <p:cNvSpPr>
              <a:spLocks noChangeArrowheads="1"/>
            </p:cNvSpPr>
            <p:nvPr/>
          </p:nvSpPr>
          <p:spPr bwMode="auto">
            <a:xfrm>
              <a:off x="225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4" name="Oval 189"/>
            <p:cNvSpPr>
              <a:spLocks noChangeArrowheads="1"/>
            </p:cNvSpPr>
            <p:nvPr/>
          </p:nvSpPr>
          <p:spPr bwMode="auto">
            <a:xfrm>
              <a:off x="217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5" name="Oval 190"/>
            <p:cNvSpPr>
              <a:spLocks noChangeArrowheads="1"/>
            </p:cNvSpPr>
            <p:nvPr/>
          </p:nvSpPr>
          <p:spPr bwMode="auto">
            <a:xfrm>
              <a:off x="217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6" name="Oval 191"/>
            <p:cNvSpPr>
              <a:spLocks noChangeArrowheads="1"/>
            </p:cNvSpPr>
            <p:nvPr/>
          </p:nvSpPr>
          <p:spPr bwMode="auto">
            <a:xfrm>
              <a:off x="208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7" name="Oval 192"/>
            <p:cNvSpPr>
              <a:spLocks noChangeArrowheads="1"/>
            </p:cNvSpPr>
            <p:nvPr/>
          </p:nvSpPr>
          <p:spPr bwMode="auto">
            <a:xfrm>
              <a:off x="208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8" name="Oval 193"/>
            <p:cNvSpPr>
              <a:spLocks noChangeArrowheads="1"/>
            </p:cNvSpPr>
            <p:nvPr/>
          </p:nvSpPr>
          <p:spPr bwMode="auto">
            <a:xfrm>
              <a:off x="208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9" name="Oval 194"/>
            <p:cNvSpPr>
              <a:spLocks noChangeArrowheads="1"/>
            </p:cNvSpPr>
            <p:nvPr/>
          </p:nvSpPr>
          <p:spPr bwMode="auto">
            <a:xfrm>
              <a:off x="208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0" name="Oval 195"/>
            <p:cNvSpPr>
              <a:spLocks noChangeArrowheads="1"/>
            </p:cNvSpPr>
            <p:nvPr/>
          </p:nvSpPr>
          <p:spPr bwMode="auto">
            <a:xfrm>
              <a:off x="208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1" name="Oval 196"/>
            <p:cNvSpPr>
              <a:spLocks noChangeArrowheads="1"/>
            </p:cNvSpPr>
            <p:nvPr/>
          </p:nvSpPr>
          <p:spPr bwMode="auto">
            <a:xfrm>
              <a:off x="200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2" name="Oval 197"/>
            <p:cNvSpPr>
              <a:spLocks noChangeArrowheads="1"/>
            </p:cNvSpPr>
            <p:nvPr/>
          </p:nvSpPr>
          <p:spPr bwMode="auto">
            <a:xfrm>
              <a:off x="2001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3" name="Oval 198"/>
            <p:cNvSpPr>
              <a:spLocks noChangeArrowheads="1"/>
            </p:cNvSpPr>
            <p:nvPr/>
          </p:nvSpPr>
          <p:spPr bwMode="auto">
            <a:xfrm>
              <a:off x="200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4" name="Oval 199"/>
            <p:cNvSpPr>
              <a:spLocks noChangeArrowheads="1"/>
            </p:cNvSpPr>
            <p:nvPr/>
          </p:nvSpPr>
          <p:spPr bwMode="auto">
            <a:xfrm>
              <a:off x="200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5" name="Oval 200"/>
            <p:cNvSpPr>
              <a:spLocks noChangeArrowheads="1"/>
            </p:cNvSpPr>
            <p:nvPr/>
          </p:nvSpPr>
          <p:spPr bwMode="auto">
            <a:xfrm>
              <a:off x="191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6" name="Oval 201"/>
            <p:cNvSpPr>
              <a:spLocks noChangeArrowheads="1"/>
            </p:cNvSpPr>
            <p:nvPr/>
          </p:nvSpPr>
          <p:spPr bwMode="auto">
            <a:xfrm>
              <a:off x="191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7" name="Oval 202"/>
            <p:cNvSpPr>
              <a:spLocks noChangeArrowheads="1"/>
            </p:cNvSpPr>
            <p:nvPr/>
          </p:nvSpPr>
          <p:spPr bwMode="auto">
            <a:xfrm>
              <a:off x="191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8" name="Oval 203"/>
            <p:cNvSpPr>
              <a:spLocks noChangeArrowheads="1"/>
            </p:cNvSpPr>
            <p:nvPr/>
          </p:nvSpPr>
          <p:spPr bwMode="auto">
            <a:xfrm>
              <a:off x="191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9" name="Oval 204"/>
            <p:cNvSpPr>
              <a:spLocks noChangeArrowheads="1"/>
            </p:cNvSpPr>
            <p:nvPr/>
          </p:nvSpPr>
          <p:spPr bwMode="auto">
            <a:xfrm>
              <a:off x="191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0" name="Oval 205"/>
            <p:cNvSpPr>
              <a:spLocks noChangeArrowheads="1"/>
            </p:cNvSpPr>
            <p:nvPr/>
          </p:nvSpPr>
          <p:spPr bwMode="auto">
            <a:xfrm>
              <a:off x="191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1" name="Oval 206"/>
            <p:cNvSpPr>
              <a:spLocks noChangeArrowheads="1"/>
            </p:cNvSpPr>
            <p:nvPr/>
          </p:nvSpPr>
          <p:spPr bwMode="auto">
            <a:xfrm>
              <a:off x="191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2" name="Oval 207"/>
            <p:cNvSpPr>
              <a:spLocks noChangeArrowheads="1"/>
            </p:cNvSpPr>
            <p:nvPr/>
          </p:nvSpPr>
          <p:spPr bwMode="auto">
            <a:xfrm>
              <a:off x="191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3" name="Oval 208"/>
            <p:cNvSpPr>
              <a:spLocks noChangeArrowheads="1"/>
            </p:cNvSpPr>
            <p:nvPr/>
          </p:nvSpPr>
          <p:spPr bwMode="auto">
            <a:xfrm>
              <a:off x="1916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4" name="Oval 209"/>
            <p:cNvSpPr>
              <a:spLocks noChangeArrowheads="1"/>
            </p:cNvSpPr>
            <p:nvPr/>
          </p:nvSpPr>
          <p:spPr bwMode="auto">
            <a:xfrm>
              <a:off x="1916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5" name="Oval 210"/>
            <p:cNvSpPr>
              <a:spLocks noChangeArrowheads="1"/>
            </p:cNvSpPr>
            <p:nvPr/>
          </p:nvSpPr>
          <p:spPr bwMode="auto">
            <a:xfrm>
              <a:off x="1916" y="2521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6" name="Oval 211"/>
            <p:cNvSpPr>
              <a:spLocks noChangeArrowheads="1"/>
            </p:cNvSpPr>
            <p:nvPr/>
          </p:nvSpPr>
          <p:spPr bwMode="auto">
            <a:xfrm>
              <a:off x="183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7" name="Oval 212"/>
            <p:cNvSpPr>
              <a:spLocks noChangeArrowheads="1"/>
            </p:cNvSpPr>
            <p:nvPr/>
          </p:nvSpPr>
          <p:spPr bwMode="auto">
            <a:xfrm>
              <a:off x="183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8" name="Oval 213"/>
            <p:cNvSpPr>
              <a:spLocks noChangeArrowheads="1"/>
            </p:cNvSpPr>
            <p:nvPr/>
          </p:nvSpPr>
          <p:spPr bwMode="auto">
            <a:xfrm>
              <a:off x="183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9" name="Oval 214"/>
            <p:cNvSpPr>
              <a:spLocks noChangeArrowheads="1"/>
            </p:cNvSpPr>
            <p:nvPr/>
          </p:nvSpPr>
          <p:spPr bwMode="auto">
            <a:xfrm>
              <a:off x="183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0" name="Oval 215"/>
            <p:cNvSpPr>
              <a:spLocks noChangeArrowheads="1"/>
            </p:cNvSpPr>
            <p:nvPr/>
          </p:nvSpPr>
          <p:spPr bwMode="auto">
            <a:xfrm>
              <a:off x="183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1" name="Oval 216"/>
            <p:cNvSpPr>
              <a:spLocks noChangeArrowheads="1"/>
            </p:cNvSpPr>
            <p:nvPr/>
          </p:nvSpPr>
          <p:spPr bwMode="auto">
            <a:xfrm>
              <a:off x="183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2" name="Oval 217"/>
            <p:cNvSpPr>
              <a:spLocks noChangeArrowheads="1"/>
            </p:cNvSpPr>
            <p:nvPr/>
          </p:nvSpPr>
          <p:spPr bwMode="auto">
            <a:xfrm>
              <a:off x="183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3" name="Oval 218"/>
            <p:cNvSpPr>
              <a:spLocks noChangeArrowheads="1"/>
            </p:cNvSpPr>
            <p:nvPr/>
          </p:nvSpPr>
          <p:spPr bwMode="auto">
            <a:xfrm>
              <a:off x="1831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4" name="Oval 219"/>
            <p:cNvSpPr>
              <a:spLocks noChangeArrowheads="1"/>
            </p:cNvSpPr>
            <p:nvPr/>
          </p:nvSpPr>
          <p:spPr bwMode="auto">
            <a:xfrm>
              <a:off x="183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5" name="Oval 220"/>
            <p:cNvSpPr>
              <a:spLocks noChangeArrowheads="1"/>
            </p:cNvSpPr>
            <p:nvPr/>
          </p:nvSpPr>
          <p:spPr bwMode="auto">
            <a:xfrm>
              <a:off x="183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6" name="Oval 221"/>
            <p:cNvSpPr>
              <a:spLocks noChangeArrowheads="1"/>
            </p:cNvSpPr>
            <p:nvPr/>
          </p:nvSpPr>
          <p:spPr bwMode="auto">
            <a:xfrm>
              <a:off x="1831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7" name="Oval 222"/>
            <p:cNvSpPr>
              <a:spLocks noChangeArrowheads="1"/>
            </p:cNvSpPr>
            <p:nvPr/>
          </p:nvSpPr>
          <p:spPr bwMode="auto">
            <a:xfrm>
              <a:off x="1831" y="235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8" name="Oval 223"/>
            <p:cNvSpPr>
              <a:spLocks noChangeArrowheads="1"/>
            </p:cNvSpPr>
            <p:nvPr/>
          </p:nvSpPr>
          <p:spPr bwMode="auto">
            <a:xfrm>
              <a:off x="1831" y="2436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9" name="Oval 224"/>
            <p:cNvSpPr>
              <a:spLocks noChangeArrowheads="1"/>
            </p:cNvSpPr>
            <p:nvPr/>
          </p:nvSpPr>
          <p:spPr bwMode="auto">
            <a:xfrm>
              <a:off x="174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0" name="Oval 225"/>
            <p:cNvSpPr>
              <a:spLocks noChangeArrowheads="1"/>
            </p:cNvSpPr>
            <p:nvPr/>
          </p:nvSpPr>
          <p:spPr bwMode="auto">
            <a:xfrm>
              <a:off x="174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1" name="Oval 226"/>
            <p:cNvSpPr>
              <a:spLocks noChangeArrowheads="1"/>
            </p:cNvSpPr>
            <p:nvPr/>
          </p:nvSpPr>
          <p:spPr bwMode="auto">
            <a:xfrm>
              <a:off x="174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2" name="Oval 227"/>
            <p:cNvSpPr>
              <a:spLocks noChangeArrowheads="1"/>
            </p:cNvSpPr>
            <p:nvPr/>
          </p:nvSpPr>
          <p:spPr bwMode="auto">
            <a:xfrm>
              <a:off x="174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3" name="Oval 228"/>
            <p:cNvSpPr>
              <a:spLocks noChangeArrowheads="1"/>
            </p:cNvSpPr>
            <p:nvPr/>
          </p:nvSpPr>
          <p:spPr bwMode="auto">
            <a:xfrm>
              <a:off x="174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4" name="Oval 229"/>
            <p:cNvSpPr>
              <a:spLocks noChangeArrowheads="1"/>
            </p:cNvSpPr>
            <p:nvPr/>
          </p:nvSpPr>
          <p:spPr bwMode="auto">
            <a:xfrm>
              <a:off x="174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5" name="Oval 230"/>
            <p:cNvSpPr>
              <a:spLocks noChangeArrowheads="1"/>
            </p:cNvSpPr>
            <p:nvPr/>
          </p:nvSpPr>
          <p:spPr bwMode="auto">
            <a:xfrm>
              <a:off x="174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6" name="Oval 231"/>
            <p:cNvSpPr>
              <a:spLocks noChangeArrowheads="1"/>
            </p:cNvSpPr>
            <p:nvPr/>
          </p:nvSpPr>
          <p:spPr bwMode="auto">
            <a:xfrm>
              <a:off x="174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7" name="Oval 232"/>
            <p:cNvSpPr>
              <a:spLocks noChangeArrowheads="1"/>
            </p:cNvSpPr>
            <p:nvPr/>
          </p:nvSpPr>
          <p:spPr bwMode="auto">
            <a:xfrm>
              <a:off x="174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8" name="Oval 233"/>
            <p:cNvSpPr>
              <a:spLocks noChangeArrowheads="1"/>
            </p:cNvSpPr>
            <p:nvPr/>
          </p:nvSpPr>
          <p:spPr bwMode="auto">
            <a:xfrm>
              <a:off x="174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9" name="Oval 234"/>
            <p:cNvSpPr>
              <a:spLocks noChangeArrowheads="1"/>
            </p:cNvSpPr>
            <p:nvPr/>
          </p:nvSpPr>
          <p:spPr bwMode="auto">
            <a:xfrm>
              <a:off x="174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0" name="Oval 235"/>
            <p:cNvSpPr>
              <a:spLocks noChangeArrowheads="1"/>
            </p:cNvSpPr>
            <p:nvPr/>
          </p:nvSpPr>
          <p:spPr bwMode="auto">
            <a:xfrm>
              <a:off x="174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1" name="Oval 237"/>
            <p:cNvSpPr>
              <a:spLocks noChangeArrowheads="1"/>
            </p:cNvSpPr>
            <p:nvPr/>
          </p:nvSpPr>
          <p:spPr bwMode="auto">
            <a:xfrm>
              <a:off x="1664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2" name="Oval 238"/>
            <p:cNvSpPr>
              <a:spLocks noChangeArrowheads="1"/>
            </p:cNvSpPr>
            <p:nvPr/>
          </p:nvSpPr>
          <p:spPr bwMode="auto">
            <a:xfrm>
              <a:off x="1664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3" name="Oval 239"/>
            <p:cNvSpPr>
              <a:spLocks noChangeArrowheads="1"/>
            </p:cNvSpPr>
            <p:nvPr/>
          </p:nvSpPr>
          <p:spPr bwMode="auto">
            <a:xfrm>
              <a:off x="1664" y="133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4" name="Oval 240"/>
            <p:cNvSpPr>
              <a:spLocks noChangeArrowheads="1"/>
            </p:cNvSpPr>
            <p:nvPr/>
          </p:nvSpPr>
          <p:spPr bwMode="auto">
            <a:xfrm>
              <a:off x="1664" y="141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5" name="Oval 241"/>
            <p:cNvSpPr>
              <a:spLocks noChangeArrowheads="1"/>
            </p:cNvSpPr>
            <p:nvPr/>
          </p:nvSpPr>
          <p:spPr bwMode="auto">
            <a:xfrm>
              <a:off x="1664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6" name="Oval 242"/>
            <p:cNvSpPr>
              <a:spLocks noChangeArrowheads="1"/>
            </p:cNvSpPr>
            <p:nvPr/>
          </p:nvSpPr>
          <p:spPr bwMode="auto">
            <a:xfrm>
              <a:off x="1664" y="158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7" name="Oval 243"/>
            <p:cNvSpPr>
              <a:spLocks noChangeArrowheads="1"/>
            </p:cNvSpPr>
            <p:nvPr/>
          </p:nvSpPr>
          <p:spPr bwMode="auto">
            <a:xfrm>
              <a:off x="1664" y="184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8" name="Oval 244"/>
            <p:cNvSpPr>
              <a:spLocks noChangeArrowheads="1"/>
            </p:cNvSpPr>
            <p:nvPr/>
          </p:nvSpPr>
          <p:spPr bwMode="auto">
            <a:xfrm>
              <a:off x="1664" y="192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9" name="Oval 245"/>
            <p:cNvSpPr>
              <a:spLocks noChangeArrowheads="1"/>
            </p:cNvSpPr>
            <p:nvPr/>
          </p:nvSpPr>
          <p:spPr bwMode="auto">
            <a:xfrm>
              <a:off x="1664" y="201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0" name="Oval 246"/>
            <p:cNvSpPr>
              <a:spLocks noChangeArrowheads="1"/>
            </p:cNvSpPr>
            <p:nvPr/>
          </p:nvSpPr>
          <p:spPr bwMode="auto">
            <a:xfrm>
              <a:off x="1579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1" name="Oval 247"/>
            <p:cNvSpPr>
              <a:spLocks noChangeArrowheads="1"/>
            </p:cNvSpPr>
            <p:nvPr/>
          </p:nvSpPr>
          <p:spPr bwMode="auto">
            <a:xfrm>
              <a:off x="1579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2" name="Oval 248"/>
            <p:cNvSpPr>
              <a:spLocks noChangeArrowheads="1"/>
            </p:cNvSpPr>
            <p:nvPr/>
          </p:nvSpPr>
          <p:spPr bwMode="auto">
            <a:xfrm>
              <a:off x="1579" y="133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3" name="Oval 249"/>
            <p:cNvSpPr>
              <a:spLocks noChangeArrowheads="1"/>
            </p:cNvSpPr>
            <p:nvPr/>
          </p:nvSpPr>
          <p:spPr bwMode="auto">
            <a:xfrm>
              <a:off x="1579" y="141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4" name="Oval 250"/>
            <p:cNvSpPr>
              <a:spLocks noChangeArrowheads="1"/>
            </p:cNvSpPr>
            <p:nvPr/>
          </p:nvSpPr>
          <p:spPr bwMode="auto">
            <a:xfrm>
              <a:off x="1579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5" name="Oval 251"/>
            <p:cNvSpPr>
              <a:spLocks noChangeArrowheads="1"/>
            </p:cNvSpPr>
            <p:nvPr/>
          </p:nvSpPr>
          <p:spPr bwMode="auto">
            <a:xfrm>
              <a:off x="1579" y="158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6" name="Oval 252"/>
            <p:cNvSpPr>
              <a:spLocks noChangeArrowheads="1"/>
            </p:cNvSpPr>
            <p:nvPr/>
          </p:nvSpPr>
          <p:spPr bwMode="auto">
            <a:xfrm>
              <a:off x="1579" y="175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7" name="Oval 253"/>
            <p:cNvSpPr>
              <a:spLocks noChangeArrowheads="1"/>
            </p:cNvSpPr>
            <p:nvPr/>
          </p:nvSpPr>
          <p:spPr bwMode="auto">
            <a:xfrm>
              <a:off x="1494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8" name="Oval 254"/>
            <p:cNvSpPr>
              <a:spLocks noChangeArrowheads="1"/>
            </p:cNvSpPr>
            <p:nvPr/>
          </p:nvSpPr>
          <p:spPr bwMode="auto">
            <a:xfrm>
              <a:off x="1494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9" name="Oval 255"/>
            <p:cNvSpPr>
              <a:spLocks noChangeArrowheads="1"/>
            </p:cNvSpPr>
            <p:nvPr/>
          </p:nvSpPr>
          <p:spPr bwMode="auto">
            <a:xfrm>
              <a:off x="1494" y="133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0" name="Oval 256"/>
            <p:cNvSpPr>
              <a:spLocks noChangeArrowheads="1"/>
            </p:cNvSpPr>
            <p:nvPr/>
          </p:nvSpPr>
          <p:spPr bwMode="auto">
            <a:xfrm>
              <a:off x="1494" y="141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1" name="Oval 257"/>
            <p:cNvSpPr>
              <a:spLocks noChangeArrowheads="1"/>
            </p:cNvSpPr>
            <p:nvPr/>
          </p:nvSpPr>
          <p:spPr bwMode="auto">
            <a:xfrm>
              <a:off x="1494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2" name="Oval 258"/>
            <p:cNvSpPr>
              <a:spLocks noChangeArrowheads="1"/>
            </p:cNvSpPr>
            <p:nvPr/>
          </p:nvSpPr>
          <p:spPr bwMode="auto">
            <a:xfrm>
              <a:off x="1494" y="158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3" name="Oval 259"/>
            <p:cNvSpPr>
              <a:spLocks noChangeArrowheads="1"/>
            </p:cNvSpPr>
            <p:nvPr/>
          </p:nvSpPr>
          <p:spPr bwMode="auto">
            <a:xfrm>
              <a:off x="1494" y="167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4" name="Oval 260"/>
            <p:cNvSpPr>
              <a:spLocks noChangeArrowheads="1"/>
            </p:cNvSpPr>
            <p:nvPr/>
          </p:nvSpPr>
          <p:spPr bwMode="auto">
            <a:xfrm>
              <a:off x="1409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5" name="Oval 261"/>
            <p:cNvSpPr>
              <a:spLocks noChangeArrowheads="1"/>
            </p:cNvSpPr>
            <p:nvPr/>
          </p:nvSpPr>
          <p:spPr bwMode="auto">
            <a:xfrm>
              <a:off x="1409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6" name="Oval 262"/>
            <p:cNvSpPr>
              <a:spLocks noChangeArrowheads="1"/>
            </p:cNvSpPr>
            <p:nvPr/>
          </p:nvSpPr>
          <p:spPr bwMode="auto">
            <a:xfrm>
              <a:off x="1409" y="133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7" name="Oval 263"/>
            <p:cNvSpPr>
              <a:spLocks noChangeArrowheads="1"/>
            </p:cNvSpPr>
            <p:nvPr/>
          </p:nvSpPr>
          <p:spPr bwMode="auto">
            <a:xfrm>
              <a:off x="1409" y="141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8" name="Oval 264"/>
            <p:cNvSpPr>
              <a:spLocks noChangeArrowheads="1"/>
            </p:cNvSpPr>
            <p:nvPr/>
          </p:nvSpPr>
          <p:spPr bwMode="auto">
            <a:xfrm>
              <a:off x="1409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9" name="Oval 265"/>
            <p:cNvSpPr>
              <a:spLocks noChangeArrowheads="1"/>
            </p:cNvSpPr>
            <p:nvPr/>
          </p:nvSpPr>
          <p:spPr bwMode="auto">
            <a:xfrm>
              <a:off x="1409" y="158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0" name="Oval 266"/>
            <p:cNvSpPr>
              <a:spLocks noChangeArrowheads="1"/>
            </p:cNvSpPr>
            <p:nvPr/>
          </p:nvSpPr>
          <p:spPr bwMode="auto">
            <a:xfrm>
              <a:off x="1409" y="167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1" name="Oval 267"/>
            <p:cNvSpPr>
              <a:spLocks noChangeArrowheads="1"/>
            </p:cNvSpPr>
            <p:nvPr/>
          </p:nvSpPr>
          <p:spPr bwMode="auto">
            <a:xfrm>
              <a:off x="1324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2" name="Oval 268"/>
            <p:cNvSpPr>
              <a:spLocks noChangeArrowheads="1"/>
            </p:cNvSpPr>
            <p:nvPr/>
          </p:nvSpPr>
          <p:spPr bwMode="auto">
            <a:xfrm>
              <a:off x="1324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3" name="Oval 269"/>
            <p:cNvSpPr>
              <a:spLocks noChangeArrowheads="1"/>
            </p:cNvSpPr>
            <p:nvPr/>
          </p:nvSpPr>
          <p:spPr bwMode="auto">
            <a:xfrm>
              <a:off x="1324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4" name="Oval 270"/>
            <p:cNvSpPr>
              <a:spLocks noChangeArrowheads="1"/>
            </p:cNvSpPr>
            <p:nvPr/>
          </p:nvSpPr>
          <p:spPr bwMode="auto">
            <a:xfrm>
              <a:off x="1238" y="1248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5" name="Oval 271"/>
            <p:cNvSpPr>
              <a:spLocks noChangeArrowheads="1"/>
            </p:cNvSpPr>
            <p:nvPr/>
          </p:nvSpPr>
          <p:spPr bwMode="auto">
            <a:xfrm>
              <a:off x="1153" y="1333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6" name="Oval 272"/>
            <p:cNvSpPr>
              <a:spLocks noChangeArrowheads="1"/>
            </p:cNvSpPr>
            <p:nvPr/>
          </p:nvSpPr>
          <p:spPr bwMode="auto">
            <a:xfrm>
              <a:off x="1068" y="1333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68886" name="Freeform 278"/>
          <p:cNvSpPr>
            <a:spLocks/>
          </p:cNvSpPr>
          <p:nvPr/>
        </p:nvSpPr>
        <p:spPr bwMode="auto">
          <a:xfrm>
            <a:off x="1799764" y="2958043"/>
            <a:ext cx="1824567" cy="1153583"/>
          </a:xfrm>
          <a:custGeom>
            <a:avLst/>
            <a:gdLst>
              <a:gd name="T0" fmla="*/ 1368425 w 862"/>
              <a:gd name="T1" fmla="*/ 0 h 545"/>
              <a:gd name="T2" fmla="*/ 431800 w 862"/>
              <a:gd name="T3" fmla="*/ 288925 h 545"/>
              <a:gd name="T4" fmla="*/ 0 w 862"/>
              <a:gd name="T5" fmla="*/ 865187 h 545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862" h="545">
                <a:moveTo>
                  <a:pt x="862" y="0"/>
                </a:moveTo>
                <a:lnTo>
                  <a:pt x="272" y="182"/>
                </a:lnTo>
                <a:lnTo>
                  <a:pt x="0" y="545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887" name="Freeform 279"/>
          <p:cNvSpPr>
            <a:spLocks/>
          </p:cNvSpPr>
          <p:nvPr/>
        </p:nvSpPr>
        <p:spPr bwMode="auto">
          <a:xfrm>
            <a:off x="5256281" y="4014259"/>
            <a:ext cx="575733" cy="1667933"/>
          </a:xfrm>
          <a:custGeom>
            <a:avLst/>
            <a:gdLst>
              <a:gd name="T0" fmla="*/ 0 w 272"/>
              <a:gd name="T1" fmla="*/ 0 h 788"/>
              <a:gd name="T2" fmla="*/ 431800 w 272"/>
              <a:gd name="T3" fmla="*/ 504825 h 788"/>
              <a:gd name="T4" fmla="*/ 168275 w 272"/>
              <a:gd name="T5" fmla="*/ 1250950 h 7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72" h="788">
                <a:moveTo>
                  <a:pt x="0" y="0"/>
                </a:moveTo>
                <a:lnTo>
                  <a:pt x="272" y="318"/>
                </a:lnTo>
                <a:lnTo>
                  <a:pt x="106" y="788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888" name="Freeform 280"/>
          <p:cNvSpPr>
            <a:spLocks/>
          </p:cNvSpPr>
          <p:nvPr/>
        </p:nvSpPr>
        <p:spPr bwMode="auto">
          <a:xfrm>
            <a:off x="6695614" y="4014259"/>
            <a:ext cx="491067" cy="768351"/>
          </a:xfrm>
          <a:custGeom>
            <a:avLst/>
            <a:gdLst>
              <a:gd name="T0" fmla="*/ 0 w 232"/>
              <a:gd name="T1" fmla="*/ 0 h 363"/>
              <a:gd name="T2" fmla="*/ 368300 w 232"/>
              <a:gd name="T3" fmla="*/ 342900 h 363"/>
              <a:gd name="T4" fmla="*/ 368300 w 232"/>
              <a:gd name="T5" fmla="*/ 576263 h 363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32" h="363">
                <a:moveTo>
                  <a:pt x="0" y="0"/>
                </a:moveTo>
                <a:lnTo>
                  <a:pt x="232" y="216"/>
                </a:lnTo>
                <a:lnTo>
                  <a:pt x="232" y="363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889" name="Freeform 281"/>
          <p:cNvSpPr>
            <a:spLocks/>
          </p:cNvSpPr>
          <p:nvPr/>
        </p:nvSpPr>
        <p:spPr bwMode="auto">
          <a:xfrm>
            <a:off x="8293101" y="2767543"/>
            <a:ext cx="1919817" cy="1151467"/>
          </a:xfrm>
          <a:custGeom>
            <a:avLst/>
            <a:gdLst>
              <a:gd name="T0" fmla="*/ 0 w 907"/>
              <a:gd name="T1" fmla="*/ 0 h 544"/>
              <a:gd name="T2" fmla="*/ 1133475 w 907"/>
              <a:gd name="T3" fmla="*/ 471488 h 544"/>
              <a:gd name="T4" fmla="*/ 1439863 w 907"/>
              <a:gd name="T5" fmla="*/ 863600 h 544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907" h="544">
                <a:moveTo>
                  <a:pt x="0" y="0"/>
                </a:moveTo>
                <a:lnTo>
                  <a:pt x="714" y="297"/>
                </a:lnTo>
                <a:lnTo>
                  <a:pt x="907" y="544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2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PART/01       Introduction</a:t>
            </a:r>
            <a:endParaRPr lang="zh-CN" altLang="en-US" dirty="0"/>
          </a:p>
        </p:txBody>
      </p:sp>
      <p:grpSp>
        <p:nvGrpSpPr>
          <p:cNvPr id="248" name="组合 162">
            <a:extLst>
              <a:ext uri="{FF2B5EF4-FFF2-40B4-BE49-F238E27FC236}">
                <a16:creationId xmlns:a16="http://schemas.microsoft.com/office/drawing/2014/main" id="{39177294-EE49-43D1-8CAE-B87782622720}"/>
              </a:ext>
            </a:extLst>
          </p:cNvPr>
          <p:cNvGrpSpPr/>
          <p:nvPr/>
        </p:nvGrpSpPr>
        <p:grpSpPr>
          <a:xfrm>
            <a:off x="1249463" y="4348631"/>
            <a:ext cx="1016449" cy="796978"/>
            <a:chOff x="7735065" y="1759091"/>
            <a:chExt cx="728180" cy="570952"/>
          </a:xfrm>
        </p:grpSpPr>
        <p:grpSp>
          <p:nvGrpSpPr>
            <p:cNvPr id="249" name="Group 4">
              <a:extLst>
                <a:ext uri="{FF2B5EF4-FFF2-40B4-BE49-F238E27FC236}">
                  <a16:creationId xmlns:a16="http://schemas.microsoft.com/office/drawing/2014/main" id="{2DB8996B-59C4-4EBB-B500-89B29373BCF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735065" y="1759091"/>
              <a:ext cx="728180" cy="459574"/>
              <a:chOff x="3938" y="1322"/>
              <a:chExt cx="816" cy="515"/>
            </a:xfrm>
            <a:solidFill>
              <a:srgbClr val="404040"/>
            </a:solidFill>
          </p:grpSpPr>
          <p:sp>
            <p:nvSpPr>
              <p:cNvPr id="251" name="Freeform 7">
                <a:extLst>
                  <a:ext uri="{FF2B5EF4-FFF2-40B4-BE49-F238E27FC236}">
                    <a16:creationId xmlns:a16="http://schemas.microsoft.com/office/drawing/2014/main" id="{D10D3DEC-25FC-48E6-B5A5-A0A31A339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8" y="1322"/>
                <a:ext cx="816" cy="269"/>
              </a:xfrm>
              <a:custGeom>
                <a:avLst/>
                <a:gdLst>
                  <a:gd name="T0" fmla="*/ 0 w 77"/>
                  <a:gd name="T1" fmla="*/ 16 h 25"/>
                  <a:gd name="T2" fmla="*/ 7 w 77"/>
                  <a:gd name="T3" fmla="*/ 23 h 25"/>
                  <a:gd name="T4" fmla="*/ 40 w 77"/>
                  <a:gd name="T5" fmla="*/ 10 h 25"/>
                  <a:gd name="T6" fmla="*/ 70 w 77"/>
                  <a:gd name="T7" fmla="*/ 25 h 25"/>
                  <a:gd name="T8" fmla="*/ 77 w 77"/>
                  <a:gd name="T9" fmla="*/ 18 h 25"/>
                  <a:gd name="T10" fmla="*/ 41 w 77"/>
                  <a:gd name="T11" fmla="*/ 1 h 25"/>
                  <a:gd name="T12" fmla="*/ 0 w 77"/>
                  <a:gd name="T13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25">
                    <a:moveTo>
                      <a:pt x="0" y="16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16" y="15"/>
                      <a:pt x="28" y="10"/>
                      <a:pt x="40" y="10"/>
                    </a:cubicBezTo>
                    <a:cubicBezTo>
                      <a:pt x="52" y="11"/>
                      <a:pt x="63" y="16"/>
                      <a:pt x="70" y="25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68" y="8"/>
                      <a:pt x="55" y="1"/>
                      <a:pt x="41" y="1"/>
                    </a:cubicBezTo>
                    <a:cubicBezTo>
                      <a:pt x="25" y="0"/>
                      <a:pt x="11" y="6"/>
                      <a:pt x="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8">
                <a:extLst>
                  <a:ext uri="{FF2B5EF4-FFF2-40B4-BE49-F238E27FC236}">
                    <a16:creationId xmlns:a16="http://schemas.microsoft.com/office/drawing/2014/main" id="{6AAEEB4C-6B1D-4B06-872E-34ADEE9CB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6" y="1515"/>
                <a:ext cx="551" cy="204"/>
              </a:xfrm>
              <a:custGeom>
                <a:avLst/>
                <a:gdLst>
                  <a:gd name="T0" fmla="*/ 27 w 52"/>
                  <a:gd name="T1" fmla="*/ 1 h 19"/>
                  <a:gd name="T2" fmla="*/ 0 w 52"/>
                  <a:gd name="T3" fmla="*/ 11 h 19"/>
                  <a:gd name="T4" fmla="*/ 6 w 52"/>
                  <a:gd name="T5" fmla="*/ 18 h 19"/>
                  <a:gd name="T6" fmla="*/ 27 w 52"/>
                  <a:gd name="T7" fmla="*/ 10 h 19"/>
                  <a:gd name="T8" fmla="*/ 45 w 52"/>
                  <a:gd name="T9" fmla="*/ 19 h 19"/>
                  <a:gd name="T10" fmla="*/ 52 w 52"/>
                  <a:gd name="T11" fmla="*/ 12 h 19"/>
                  <a:gd name="T12" fmla="*/ 27 w 52"/>
                  <a:gd name="T13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19">
                    <a:moveTo>
                      <a:pt x="27" y="1"/>
                    </a:moveTo>
                    <a:cubicBezTo>
                      <a:pt x="17" y="0"/>
                      <a:pt x="7" y="4"/>
                      <a:pt x="0" y="11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1" y="12"/>
                      <a:pt x="19" y="9"/>
                      <a:pt x="27" y="10"/>
                    </a:cubicBezTo>
                    <a:cubicBezTo>
                      <a:pt x="34" y="10"/>
                      <a:pt x="41" y="13"/>
                      <a:pt x="45" y="19"/>
                    </a:cubicBezTo>
                    <a:cubicBezTo>
                      <a:pt x="52" y="12"/>
                      <a:pt x="52" y="12"/>
                      <a:pt x="52" y="12"/>
                    </a:cubicBezTo>
                    <a:cubicBezTo>
                      <a:pt x="45" y="6"/>
                      <a:pt x="37" y="1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9">
                <a:extLst>
                  <a:ext uri="{FF2B5EF4-FFF2-40B4-BE49-F238E27FC236}">
                    <a16:creationId xmlns:a16="http://schemas.microsoft.com/office/drawing/2014/main" id="{4C5B3E9D-6A2C-428A-B038-BFED00BD20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3" y="1698"/>
                <a:ext cx="297" cy="139"/>
              </a:xfrm>
              <a:custGeom>
                <a:avLst/>
                <a:gdLst>
                  <a:gd name="T0" fmla="*/ 14 w 28"/>
                  <a:gd name="T1" fmla="*/ 0 h 13"/>
                  <a:gd name="T2" fmla="*/ 0 w 28"/>
                  <a:gd name="T3" fmla="*/ 6 h 13"/>
                  <a:gd name="T4" fmla="*/ 5 w 28"/>
                  <a:gd name="T5" fmla="*/ 12 h 13"/>
                  <a:gd name="T6" fmla="*/ 14 w 28"/>
                  <a:gd name="T7" fmla="*/ 8 h 13"/>
                  <a:gd name="T8" fmla="*/ 22 w 28"/>
                  <a:gd name="T9" fmla="*/ 13 h 13"/>
                  <a:gd name="T10" fmla="*/ 28 w 28"/>
                  <a:gd name="T11" fmla="*/ 7 h 13"/>
                  <a:gd name="T12" fmla="*/ 14 w 28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3">
                    <a:moveTo>
                      <a:pt x="14" y="0"/>
                    </a:moveTo>
                    <a:cubicBezTo>
                      <a:pt x="9" y="0"/>
                      <a:pt x="3" y="2"/>
                      <a:pt x="0" y="6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7" y="9"/>
                      <a:pt x="10" y="8"/>
                      <a:pt x="14" y="8"/>
                    </a:cubicBezTo>
                    <a:cubicBezTo>
                      <a:pt x="17" y="8"/>
                      <a:pt x="20" y="10"/>
                      <a:pt x="22" y="13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4" y="3"/>
                      <a:pt x="20" y="1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0" name="椭圆 164">
              <a:extLst>
                <a:ext uri="{FF2B5EF4-FFF2-40B4-BE49-F238E27FC236}">
                  <a16:creationId xmlns:a16="http://schemas.microsoft.com/office/drawing/2014/main" id="{FBE94CD5-2D0E-4F4E-8A4A-0686DAF024BE}"/>
                </a:ext>
              </a:extLst>
            </p:cNvPr>
            <p:cNvSpPr/>
            <p:nvPr/>
          </p:nvSpPr>
          <p:spPr>
            <a:xfrm>
              <a:off x="8051931" y="2231098"/>
              <a:ext cx="98945" cy="98945"/>
            </a:xfrm>
            <a:prstGeom prst="ellipse">
              <a:avLst/>
            </a:prstGeom>
            <a:solidFill>
              <a:srgbClr val="7FB9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5" name="Freeform 16">
            <a:extLst>
              <a:ext uri="{FF2B5EF4-FFF2-40B4-BE49-F238E27FC236}">
                <a16:creationId xmlns:a16="http://schemas.microsoft.com/office/drawing/2014/main" id="{2102F1A8-BD3B-4AA3-97C6-F43483326C68}"/>
              </a:ext>
            </a:extLst>
          </p:cNvPr>
          <p:cNvSpPr>
            <a:spLocks noEditPoints="1"/>
          </p:cNvSpPr>
          <p:nvPr/>
        </p:nvSpPr>
        <p:spPr bwMode="auto">
          <a:xfrm>
            <a:off x="4972244" y="5785362"/>
            <a:ext cx="851805" cy="836570"/>
          </a:xfrm>
          <a:custGeom>
            <a:avLst/>
            <a:gdLst>
              <a:gd name="T0" fmla="*/ 677 w 1930"/>
              <a:gd name="T1" fmla="*/ 419 h 1895"/>
              <a:gd name="T2" fmla="*/ 224 w 1930"/>
              <a:gd name="T3" fmla="*/ 794 h 1895"/>
              <a:gd name="T4" fmla="*/ 235 w 1930"/>
              <a:gd name="T5" fmla="*/ 751 h 1895"/>
              <a:gd name="T6" fmla="*/ 247 w 1930"/>
              <a:gd name="T7" fmla="*/ 713 h 1895"/>
              <a:gd name="T8" fmla="*/ 405 w 1930"/>
              <a:gd name="T9" fmla="*/ 437 h 1895"/>
              <a:gd name="T10" fmla="*/ 920 w 1930"/>
              <a:gd name="T11" fmla="*/ 143 h 1895"/>
              <a:gd name="T12" fmla="*/ 1093 w 1930"/>
              <a:gd name="T13" fmla="*/ 132 h 1895"/>
              <a:gd name="T14" fmla="*/ 1135 w 1930"/>
              <a:gd name="T15" fmla="*/ 122 h 1895"/>
              <a:gd name="T16" fmla="*/ 1509 w 1930"/>
              <a:gd name="T17" fmla="*/ 10 h 1895"/>
              <a:gd name="T18" fmla="*/ 1724 w 1930"/>
              <a:gd name="T19" fmla="*/ 26 h 1895"/>
              <a:gd name="T20" fmla="*/ 1900 w 1930"/>
              <a:gd name="T21" fmla="*/ 257 h 1895"/>
              <a:gd name="T22" fmla="*/ 1828 w 1930"/>
              <a:gd name="T23" fmla="*/ 556 h 1895"/>
              <a:gd name="T24" fmla="*/ 1829 w 1930"/>
              <a:gd name="T25" fmla="*/ 591 h 1895"/>
              <a:gd name="T26" fmla="*/ 1926 w 1930"/>
              <a:gd name="T27" fmla="*/ 925 h 1895"/>
              <a:gd name="T28" fmla="*/ 1923 w 1930"/>
              <a:gd name="T29" fmla="*/ 1088 h 1895"/>
              <a:gd name="T30" fmla="*/ 1907 w 1930"/>
              <a:gd name="T31" fmla="*/ 1103 h 1895"/>
              <a:gd name="T32" fmla="*/ 1889 w 1930"/>
              <a:gd name="T33" fmla="*/ 1104 h 1895"/>
              <a:gd name="T34" fmla="*/ 701 w 1930"/>
              <a:gd name="T35" fmla="*/ 1103 h 1895"/>
              <a:gd name="T36" fmla="*/ 684 w 1930"/>
              <a:gd name="T37" fmla="*/ 1121 h 1895"/>
              <a:gd name="T38" fmla="*/ 772 w 1930"/>
              <a:gd name="T39" fmla="*/ 1335 h 1895"/>
              <a:gd name="T40" fmla="*/ 1112 w 1930"/>
              <a:gd name="T41" fmla="*/ 1472 h 1895"/>
              <a:gd name="T42" fmla="*/ 1417 w 1930"/>
              <a:gd name="T43" fmla="*/ 1298 h 1895"/>
              <a:gd name="T44" fmla="*/ 1440 w 1930"/>
              <a:gd name="T45" fmla="*/ 1285 h 1895"/>
              <a:gd name="T46" fmla="*/ 1848 w 1930"/>
              <a:gd name="T47" fmla="*/ 1284 h 1895"/>
              <a:gd name="T48" fmla="*/ 1877 w 1930"/>
              <a:gd name="T49" fmla="*/ 1286 h 1895"/>
              <a:gd name="T50" fmla="*/ 1853 w 1930"/>
              <a:gd name="T51" fmla="*/ 1346 h 1895"/>
              <a:gd name="T52" fmla="*/ 1400 w 1930"/>
              <a:gd name="T53" fmla="*/ 1787 h 1895"/>
              <a:gd name="T54" fmla="*/ 1116 w 1930"/>
              <a:gd name="T55" fmla="*/ 1853 h 1895"/>
              <a:gd name="T56" fmla="*/ 698 w 1930"/>
              <a:gd name="T57" fmla="*/ 1774 h 1895"/>
              <a:gd name="T58" fmla="*/ 657 w 1930"/>
              <a:gd name="T59" fmla="*/ 1778 h 1895"/>
              <a:gd name="T60" fmla="*/ 435 w 1930"/>
              <a:gd name="T61" fmla="*/ 1863 h 1895"/>
              <a:gd name="T62" fmla="*/ 276 w 1930"/>
              <a:gd name="T63" fmla="*/ 1891 h 1895"/>
              <a:gd name="T64" fmla="*/ 77 w 1930"/>
              <a:gd name="T65" fmla="*/ 1827 h 1895"/>
              <a:gd name="T66" fmla="*/ 8 w 1930"/>
              <a:gd name="T67" fmla="*/ 1656 h 1895"/>
              <a:gd name="T68" fmla="*/ 106 w 1930"/>
              <a:gd name="T69" fmla="*/ 1197 h 1895"/>
              <a:gd name="T70" fmla="*/ 349 w 1930"/>
              <a:gd name="T71" fmla="*/ 791 h 1895"/>
              <a:gd name="T72" fmla="*/ 675 w 1930"/>
              <a:gd name="T73" fmla="*/ 427 h 1895"/>
              <a:gd name="T74" fmla="*/ 677 w 1930"/>
              <a:gd name="T75" fmla="*/ 419 h 1895"/>
              <a:gd name="T76" fmla="*/ 1076 w 1930"/>
              <a:gd name="T77" fmla="*/ 869 h 1895"/>
              <a:gd name="T78" fmla="*/ 1444 w 1930"/>
              <a:gd name="T79" fmla="*/ 869 h 1895"/>
              <a:gd name="T80" fmla="*/ 1465 w 1930"/>
              <a:gd name="T81" fmla="*/ 848 h 1895"/>
              <a:gd name="T82" fmla="*/ 1363 w 1930"/>
              <a:gd name="T83" fmla="*/ 630 h 1895"/>
              <a:gd name="T84" fmla="*/ 986 w 1930"/>
              <a:gd name="T85" fmla="*/ 521 h 1895"/>
              <a:gd name="T86" fmla="*/ 686 w 1930"/>
              <a:gd name="T87" fmla="*/ 831 h 1895"/>
              <a:gd name="T88" fmla="*/ 716 w 1930"/>
              <a:gd name="T89" fmla="*/ 869 h 1895"/>
              <a:gd name="T90" fmla="*/ 1076 w 1930"/>
              <a:gd name="T91" fmla="*/ 869 h 1895"/>
              <a:gd name="T92" fmla="*/ 627 w 1930"/>
              <a:gd name="T93" fmla="*/ 1737 h 1895"/>
              <a:gd name="T94" fmla="*/ 248 w 1930"/>
              <a:gd name="T95" fmla="*/ 1277 h 1895"/>
              <a:gd name="T96" fmla="*/ 240 w 1930"/>
              <a:gd name="T97" fmla="*/ 1291 h 1895"/>
              <a:gd name="T98" fmla="*/ 172 w 1930"/>
              <a:gd name="T99" fmla="*/ 1461 h 1895"/>
              <a:gd name="T100" fmla="*/ 144 w 1930"/>
              <a:gd name="T101" fmla="*/ 1671 h 1895"/>
              <a:gd name="T102" fmla="*/ 198 w 1930"/>
              <a:gd name="T103" fmla="*/ 1779 h 1895"/>
              <a:gd name="T104" fmla="*/ 332 w 1930"/>
              <a:gd name="T105" fmla="*/ 1825 h 1895"/>
              <a:gd name="T106" fmla="*/ 528 w 1930"/>
              <a:gd name="T107" fmla="*/ 1783 h 1895"/>
              <a:gd name="T108" fmla="*/ 627 w 1930"/>
              <a:gd name="T109" fmla="*/ 1737 h 1895"/>
              <a:gd name="T110" fmla="*/ 1381 w 1930"/>
              <a:gd name="T111" fmla="*/ 188 h 1895"/>
              <a:gd name="T112" fmla="*/ 1800 w 1930"/>
              <a:gd name="T113" fmla="*/ 539 h 1895"/>
              <a:gd name="T114" fmla="*/ 1856 w 1930"/>
              <a:gd name="T115" fmla="*/ 305 h 1895"/>
              <a:gd name="T116" fmla="*/ 1763 w 1930"/>
              <a:gd name="T117" fmla="*/ 139 h 1895"/>
              <a:gd name="T118" fmla="*/ 1670 w 1930"/>
              <a:gd name="T119" fmla="*/ 112 h 1895"/>
              <a:gd name="T120" fmla="*/ 1381 w 1930"/>
              <a:gd name="T121" fmla="*/ 188 h 1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930" h="1895">
                <a:moveTo>
                  <a:pt x="677" y="419"/>
                </a:moveTo>
                <a:cubicBezTo>
                  <a:pt x="495" y="508"/>
                  <a:pt x="361" y="649"/>
                  <a:pt x="224" y="794"/>
                </a:cubicBezTo>
                <a:cubicBezTo>
                  <a:pt x="228" y="777"/>
                  <a:pt x="232" y="764"/>
                  <a:pt x="235" y="751"/>
                </a:cubicBezTo>
                <a:cubicBezTo>
                  <a:pt x="239" y="739"/>
                  <a:pt x="243" y="726"/>
                  <a:pt x="247" y="713"/>
                </a:cubicBezTo>
                <a:cubicBezTo>
                  <a:pt x="282" y="611"/>
                  <a:pt x="335" y="519"/>
                  <a:pt x="405" y="437"/>
                </a:cubicBezTo>
                <a:cubicBezTo>
                  <a:pt x="541" y="277"/>
                  <a:pt x="713" y="179"/>
                  <a:pt x="920" y="143"/>
                </a:cubicBezTo>
                <a:cubicBezTo>
                  <a:pt x="976" y="133"/>
                  <a:pt x="1035" y="136"/>
                  <a:pt x="1093" y="132"/>
                </a:cubicBezTo>
                <a:cubicBezTo>
                  <a:pt x="1107" y="131"/>
                  <a:pt x="1122" y="128"/>
                  <a:pt x="1135" y="122"/>
                </a:cubicBezTo>
                <a:cubicBezTo>
                  <a:pt x="1255" y="70"/>
                  <a:pt x="1378" y="28"/>
                  <a:pt x="1509" y="10"/>
                </a:cubicBezTo>
                <a:cubicBezTo>
                  <a:pt x="1581" y="0"/>
                  <a:pt x="1654" y="4"/>
                  <a:pt x="1724" y="26"/>
                </a:cubicBezTo>
                <a:cubicBezTo>
                  <a:pt x="1834" y="60"/>
                  <a:pt x="1896" y="132"/>
                  <a:pt x="1900" y="257"/>
                </a:cubicBezTo>
                <a:cubicBezTo>
                  <a:pt x="1903" y="363"/>
                  <a:pt x="1868" y="460"/>
                  <a:pt x="1828" y="556"/>
                </a:cubicBezTo>
                <a:cubicBezTo>
                  <a:pt x="1823" y="569"/>
                  <a:pt x="1823" y="579"/>
                  <a:pt x="1829" y="591"/>
                </a:cubicBezTo>
                <a:cubicBezTo>
                  <a:pt x="1885" y="695"/>
                  <a:pt x="1918" y="807"/>
                  <a:pt x="1926" y="925"/>
                </a:cubicBezTo>
                <a:cubicBezTo>
                  <a:pt x="1930" y="979"/>
                  <a:pt x="1925" y="1034"/>
                  <a:pt x="1923" y="1088"/>
                </a:cubicBezTo>
                <a:cubicBezTo>
                  <a:pt x="1923" y="1094"/>
                  <a:pt x="1913" y="1100"/>
                  <a:pt x="1907" y="1103"/>
                </a:cubicBezTo>
                <a:cubicBezTo>
                  <a:pt x="1902" y="1106"/>
                  <a:pt x="1895" y="1104"/>
                  <a:pt x="1889" y="1104"/>
                </a:cubicBezTo>
                <a:cubicBezTo>
                  <a:pt x="1493" y="1104"/>
                  <a:pt x="1097" y="1104"/>
                  <a:pt x="701" y="1103"/>
                </a:cubicBezTo>
                <a:cubicBezTo>
                  <a:pt x="688" y="1103"/>
                  <a:pt x="683" y="1108"/>
                  <a:pt x="684" y="1121"/>
                </a:cubicBezTo>
                <a:cubicBezTo>
                  <a:pt x="691" y="1201"/>
                  <a:pt x="718" y="1274"/>
                  <a:pt x="772" y="1335"/>
                </a:cubicBezTo>
                <a:cubicBezTo>
                  <a:pt x="863" y="1437"/>
                  <a:pt x="978" y="1481"/>
                  <a:pt x="1112" y="1472"/>
                </a:cubicBezTo>
                <a:cubicBezTo>
                  <a:pt x="1240" y="1463"/>
                  <a:pt x="1342" y="1403"/>
                  <a:pt x="1417" y="1298"/>
                </a:cubicBezTo>
                <a:cubicBezTo>
                  <a:pt x="1422" y="1291"/>
                  <a:pt x="1433" y="1285"/>
                  <a:pt x="1440" y="1285"/>
                </a:cubicBezTo>
                <a:cubicBezTo>
                  <a:pt x="1576" y="1284"/>
                  <a:pt x="1712" y="1284"/>
                  <a:pt x="1848" y="1284"/>
                </a:cubicBezTo>
                <a:cubicBezTo>
                  <a:pt x="1857" y="1284"/>
                  <a:pt x="1865" y="1285"/>
                  <a:pt x="1877" y="1286"/>
                </a:cubicBezTo>
                <a:cubicBezTo>
                  <a:pt x="1868" y="1308"/>
                  <a:pt x="1862" y="1327"/>
                  <a:pt x="1853" y="1346"/>
                </a:cubicBezTo>
                <a:cubicBezTo>
                  <a:pt x="1759" y="1551"/>
                  <a:pt x="1607" y="1698"/>
                  <a:pt x="1400" y="1787"/>
                </a:cubicBezTo>
                <a:cubicBezTo>
                  <a:pt x="1310" y="1826"/>
                  <a:pt x="1215" y="1847"/>
                  <a:pt x="1116" y="1853"/>
                </a:cubicBezTo>
                <a:cubicBezTo>
                  <a:pt x="970" y="1862"/>
                  <a:pt x="831" y="1834"/>
                  <a:pt x="698" y="1774"/>
                </a:cubicBezTo>
                <a:cubicBezTo>
                  <a:pt x="683" y="1766"/>
                  <a:pt x="671" y="1773"/>
                  <a:pt x="657" y="1778"/>
                </a:cubicBezTo>
                <a:cubicBezTo>
                  <a:pt x="583" y="1807"/>
                  <a:pt x="510" y="1839"/>
                  <a:pt x="435" y="1863"/>
                </a:cubicBezTo>
                <a:cubicBezTo>
                  <a:pt x="384" y="1879"/>
                  <a:pt x="330" y="1887"/>
                  <a:pt x="276" y="1891"/>
                </a:cubicBezTo>
                <a:cubicBezTo>
                  <a:pt x="203" y="1895"/>
                  <a:pt x="132" y="1882"/>
                  <a:pt x="77" y="1827"/>
                </a:cubicBezTo>
                <a:cubicBezTo>
                  <a:pt x="29" y="1780"/>
                  <a:pt x="12" y="1720"/>
                  <a:pt x="8" y="1656"/>
                </a:cubicBezTo>
                <a:cubicBezTo>
                  <a:pt x="0" y="1495"/>
                  <a:pt x="34" y="1342"/>
                  <a:pt x="106" y="1197"/>
                </a:cubicBezTo>
                <a:cubicBezTo>
                  <a:pt x="176" y="1055"/>
                  <a:pt x="256" y="919"/>
                  <a:pt x="349" y="791"/>
                </a:cubicBezTo>
                <a:cubicBezTo>
                  <a:pt x="446" y="659"/>
                  <a:pt x="553" y="536"/>
                  <a:pt x="675" y="427"/>
                </a:cubicBezTo>
                <a:cubicBezTo>
                  <a:pt x="676" y="427"/>
                  <a:pt x="676" y="426"/>
                  <a:pt x="677" y="419"/>
                </a:cubicBezTo>
                <a:close/>
                <a:moveTo>
                  <a:pt x="1076" y="869"/>
                </a:moveTo>
                <a:cubicBezTo>
                  <a:pt x="1199" y="869"/>
                  <a:pt x="1321" y="868"/>
                  <a:pt x="1444" y="869"/>
                </a:cubicBezTo>
                <a:cubicBezTo>
                  <a:pt x="1459" y="869"/>
                  <a:pt x="1466" y="867"/>
                  <a:pt x="1465" y="848"/>
                </a:cubicBezTo>
                <a:cubicBezTo>
                  <a:pt x="1457" y="763"/>
                  <a:pt x="1423" y="689"/>
                  <a:pt x="1363" y="630"/>
                </a:cubicBezTo>
                <a:cubicBezTo>
                  <a:pt x="1258" y="526"/>
                  <a:pt x="1130" y="492"/>
                  <a:pt x="986" y="521"/>
                </a:cubicBezTo>
                <a:cubicBezTo>
                  <a:pt x="828" y="554"/>
                  <a:pt x="714" y="673"/>
                  <a:pt x="686" y="831"/>
                </a:cubicBezTo>
                <a:cubicBezTo>
                  <a:pt x="680" y="866"/>
                  <a:pt x="682" y="869"/>
                  <a:pt x="716" y="869"/>
                </a:cubicBezTo>
                <a:cubicBezTo>
                  <a:pt x="836" y="869"/>
                  <a:pt x="956" y="869"/>
                  <a:pt x="1076" y="869"/>
                </a:cubicBezTo>
                <a:close/>
                <a:moveTo>
                  <a:pt x="627" y="1737"/>
                </a:moveTo>
                <a:cubicBezTo>
                  <a:pt x="446" y="1625"/>
                  <a:pt x="320" y="1474"/>
                  <a:pt x="248" y="1277"/>
                </a:cubicBezTo>
                <a:cubicBezTo>
                  <a:pt x="244" y="1284"/>
                  <a:pt x="242" y="1287"/>
                  <a:pt x="240" y="1291"/>
                </a:cubicBezTo>
                <a:cubicBezTo>
                  <a:pt x="217" y="1348"/>
                  <a:pt x="191" y="1403"/>
                  <a:pt x="172" y="1461"/>
                </a:cubicBezTo>
                <a:cubicBezTo>
                  <a:pt x="150" y="1529"/>
                  <a:pt x="133" y="1599"/>
                  <a:pt x="144" y="1671"/>
                </a:cubicBezTo>
                <a:cubicBezTo>
                  <a:pt x="150" y="1713"/>
                  <a:pt x="164" y="1751"/>
                  <a:pt x="198" y="1779"/>
                </a:cubicBezTo>
                <a:cubicBezTo>
                  <a:pt x="237" y="1811"/>
                  <a:pt x="283" y="1823"/>
                  <a:pt x="332" y="1825"/>
                </a:cubicBezTo>
                <a:cubicBezTo>
                  <a:pt x="401" y="1826"/>
                  <a:pt x="465" y="1808"/>
                  <a:pt x="528" y="1783"/>
                </a:cubicBezTo>
                <a:cubicBezTo>
                  <a:pt x="560" y="1770"/>
                  <a:pt x="590" y="1754"/>
                  <a:pt x="627" y="1737"/>
                </a:cubicBezTo>
                <a:close/>
                <a:moveTo>
                  <a:pt x="1381" y="188"/>
                </a:moveTo>
                <a:cubicBezTo>
                  <a:pt x="1557" y="260"/>
                  <a:pt x="1696" y="376"/>
                  <a:pt x="1800" y="539"/>
                </a:cubicBezTo>
                <a:cubicBezTo>
                  <a:pt x="1831" y="459"/>
                  <a:pt x="1855" y="385"/>
                  <a:pt x="1856" y="305"/>
                </a:cubicBezTo>
                <a:cubicBezTo>
                  <a:pt x="1857" y="232"/>
                  <a:pt x="1825" y="177"/>
                  <a:pt x="1763" y="139"/>
                </a:cubicBezTo>
                <a:cubicBezTo>
                  <a:pt x="1735" y="121"/>
                  <a:pt x="1703" y="114"/>
                  <a:pt x="1670" y="112"/>
                </a:cubicBezTo>
                <a:cubicBezTo>
                  <a:pt x="1566" y="108"/>
                  <a:pt x="1473" y="143"/>
                  <a:pt x="1381" y="18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56" name="组合 129">
            <a:extLst>
              <a:ext uri="{FF2B5EF4-FFF2-40B4-BE49-F238E27FC236}">
                <a16:creationId xmlns:a16="http://schemas.microsoft.com/office/drawing/2014/main" id="{2D99C99E-6493-4C3C-8902-D165FD3C57B5}"/>
              </a:ext>
            </a:extLst>
          </p:cNvPr>
          <p:cNvGrpSpPr/>
          <p:nvPr/>
        </p:nvGrpSpPr>
        <p:grpSpPr>
          <a:xfrm>
            <a:off x="6671050" y="4998604"/>
            <a:ext cx="1117532" cy="1037766"/>
            <a:chOff x="3507795" y="3271923"/>
            <a:chExt cx="1117532" cy="1037766"/>
          </a:xfrm>
        </p:grpSpPr>
        <p:grpSp>
          <p:nvGrpSpPr>
            <p:cNvPr id="257" name="组合 110">
              <a:extLst>
                <a:ext uri="{FF2B5EF4-FFF2-40B4-BE49-F238E27FC236}">
                  <a16:creationId xmlns:a16="http://schemas.microsoft.com/office/drawing/2014/main" id="{9686BC0E-AF6A-41B4-978A-501179F69ADA}"/>
                </a:ext>
              </a:extLst>
            </p:cNvPr>
            <p:cNvGrpSpPr/>
            <p:nvPr/>
          </p:nvGrpSpPr>
          <p:grpSpPr>
            <a:xfrm>
              <a:off x="3685802" y="3788613"/>
              <a:ext cx="759314" cy="521076"/>
              <a:chOff x="7447180" y="1690619"/>
              <a:chExt cx="1303949" cy="894830"/>
            </a:xfrm>
          </p:grpSpPr>
          <p:grpSp>
            <p:nvGrpSpPr>
              <p:cNvPr id="261" name="组合 111">
                <a:extLst>
                  <a:ext uri="{FF2B5EF4-FFF2-40B4-BE49-F238E27FC236}">
                    <a16:creationId xmlns:a16="http://schemas.microsoft.com/office/drawing/2014/main" id="{77861D4E-5D3E-43BB-B4FD-8784CA5CF130}"/>
                  </a:ext>
                </a:extLst>
              </p:cNvPr>
              <p:cNvGrpSpPr/>
              <p:nvPr/>
            </p:nvGrpSpPr>
            <p:grpSpPr>
              <a:xfrm>
                <a:off x="7447180" y="1690619"/>
                <a:ext cx="1303949" cy="894830"/>
                <a:chOff x="7391775" y="1638300"/>
                <a:chExt cx="1303949" cy="894830"/>
              </a:xfrm>
              <a:solidFill>
                <a:srgbClr val="404040"/>
              </a:solidFill>
            </p:grpSpPr>
            <p:sp>
              <p:nvSpPr>
                <p:cNvPr id="263" name="任意多边形 113">
                  <a:extLst>
                    <a:ext uri="{FF2B5EF4-FFF2-40B4-BE49-F238E27FC236}">
                      <a16:creationId xmlns:a16="http://schemas.microsoft.com/office/drawing/2014/main" id="{08FD7DEA-57C8-40A3-A969-D5E6A114D7B9}"/>
                    </a:ext>
                  </a:extLst>
                </p:cNvPr>
                <p:cNvSpPr/>
                <p:nvPr/>
              </p:nvSpPr>
              <p:spPr>
                <a:xfrm>
                  <a:off x="7512619" y="1638300"/>
                  <a:ext cx="1062262" cy="646173"/>
                </a:xfrm>
                <a:custGeom>
                  <a:avLst/>
                  <a:gdLst>
                    <a:gd name="connsiteX0" fmla="*/ 41050 w 1062262"/>
                    <a:gd name="connsiteY0" fmla="*/ 39684 h 646173"/>
                    <a:gd name="connsiteX1" fmla="*/ 41050 w 1062262"/>
                    <a:gd name="connsiteY1" fmla="*/ 602863 h 646173"/>
                    <a:gd name="connsiteX2" fmla="*/ 1017726 w 1062262"/>
                    <a:gd name="connsiteY2" fmla="*/ 602863 h 646173"/>
                    <a:gd name="connsiteX3" fmla="*/ 1017726 w 1062262"/>
                    <a:gd name="connsiteY3" fmla="*/ 39684 h 646173"/>
                    <a:gd name="connsiteX4" fmla="*/ 21970 w 1062262"/>
                    <a:gd name="connsiteY4" fmla="*/ 0 h 646173"/>
                    <a:gd name="connsiteX5" fmla="*/ 1040292 w 1062262"/>
                    <a:gd name="connsiteY5" fmla="*/ 0 h 646173"/>
                    <a:gd name="connsiteX6" fmla="*/ 1062262 w 1062262"/>
                    <a:gd name="connsiteY6" fmla="*/ 21970 h 646173"/>
                    <a:gd name="connsiteX7" fmla="*/ 1062262 w 1062262"/>
                    <a:gd name="connsiteY7" fmla="*/ 624203 h 646173"/>
                    <a:gd name="connsiteX8" fmla="*/ 1040292 w 1062262"/>
                    <a:gd name="connsiteY8" fmla="*/ 646173 h 646173"/>
                    <a:gd name="connsiteX9" fmla="*/ 21970 w 1062262"/>
                    <a:gd name="connsiteY9" fmla="*/ 646173 h 646173"/>
                    <a:gd name="connsiteX10" fmla="*/ 0 w 1062262"/>
                    <a:gd name="connsiteY10" fmla="*/ 624203 h 646173"/>
                    <a:gd name="connsiteX11" fmla="*/ 0 w 1062262"/>
                    <a:gd name="connsiteY11" fmla="*/ 21970 h 646173"/>
                    <a:gd name="connsiteX12" fmla="*/ 21970 w 1062262"/>
                    <a:gd name="connsiteY12" fmla="*/ 0 h 64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2262" h="646173">
                      <a:moveTo>
                        <a:pt x="41050" y="39684"/>
                      </a:moveTo>
                      <a:lnTo>
                        <a:pt x="41050" y="602863"/>
                      </a:lnTo>
                      <a:lnTo>
                        <a:pt x="1017726" y="602863"/>
                      </a:lnTo>
                      <a:lnTo>
                        <a:pt x="1017726" y="39684"/>
                      </a:lnTo>
                      <a:close/>
                      <a:moveTo>
                        <a:pt x="21970" y="0"/>
                      </a:moveTo>
                      <a:lnTo>
                        <a:pt x="1040292" y="0"/>
                      </a:lnTo>
                      <a:cubicBezTo>
                        <a:pt x="1052426" y="0"/>
                        <a:pt x="1062262" y="9836"/>
                        <a:pt x="1062262" y="21970"/>
                      </a:cubicBezTo>
                      <a:lnTo>
                        <a:pt x="1062262" y="624203"/>
                      </a:lnTo>
                      <a:cubicBezTo>
                        <a:pt x="1062262" y="636337"/>
                        <a:pt x="1052426" y="646173"/>
                        <a:pt x="1040292" y="646173"/>
                      </a:cubicBezTo>
                      <a:lnTo>
                        <a:pt x="21970" y="646173"/>
                      </a:lnTo>
                      <a:cubicBezTo>
                        <a:pt x="9836" y="646173"/>
                        <a:pt x="0" y="636337"/>
                        <a:pt x="0" y="624203"/>
                      </a:cubicBezTo>
                      <a:lnTo>
                        <a:pt x="0" y="21970"/>
                      </a:lnTo>
                      <a:cubicBezTo>
                        <a:pt x="0" y="9836"/>
                        <a:pt x="9836" y="0"/>
                        <a:pt x="2197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264" name="组合 114">
                  <a:extLst>
                    <a:ext uri="{FF2B5EF4-FFF2-40B4-BE49-F238E27FC236}">
                      <a16:creationId xmlns:a16="http://schemas.microsoft.com/office/drawing/2014/main" id="{7B5BDCFB-43A3-4B52-9006-F104DC46F1E9}"/>
                    </a:ext>
                  </a:extLst>
                </p:cNvPr>
                <p:cNvGrpSpPr/>
                <p:nvPr/>
              </p:nvGrpSpPr>
              <p:grpSpPr>
                <a:xfrm>
                  <a:off x="7391775" y="2299213"/>
                  <a:ext cx="1303949" cy="233917"/>
                  <a:chOff x="7380129" y="2325301"/>
                  <a:chExt cx="1303949" cy="233917"/>
                </a:xfrm>
                <a:grpFill/>
              </p:grpSpPr>
              <p:sp>
                <p:nvSpPr>
                  <p:cNvPr id="265" name="梯形 115">
                    <a:extLst>
                      <a:ext uri="{FF2B5EF4-FFF2-40B4-BE49-F238E27FC236}">
                        <a16:creationId xmlns:a16="http://schemas.microsoft.com/office/drawing/2014/main" id="{61B03F55-5A67-4257-AE2F-10F9828FCB9A}"/>
                      </a:ext>
                    </a:extLst>
                  </p:cNvPr>
                  <p:cNvSpPr/>
                  <p:nvPr/>
                </p:nvSpPr>
                <p:spPr>
                  <a:xfrm>
                    <a:off x="7380129" y="2325301"/>
                    <a:ext cx="1303949" cy="168275"/>
                  </a:xfrm>
                  <a:prstGeom prst="trapezoid">
                    <a:avLst>
                      <a:gd name="adj" fmla="val 75944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266" name="矩形 116">
                    <a:extLst>
                      <a:ext uri="{FF2B5EF4-FFF2-40B4-BE49-F238E27FC236}">
                        <a16:creationId xmlns:a16="http://schemas.microsoft.com/office/drawing/2014/main" id="{34685691-D2D4-438F-829D-027D79F215A1}"/>
                      </a:ext>
                    </a:extLst>
                  </p:cNvPr>
                  <p:cNvSpPr/>
                  <p:nvPr/>
                </p:nvSpPr>
                <p:spPr>
                  <a:xfrm>
                    <a:off x="7380129" y="2493576"/>
                    <a:ext cx="1303949" cy="6564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262" name="梯形 112">
                <a:extLst>
                  <a:ext uri="{FF2B5EF4-FFF2-40B4-BE49-F238E27FC236}">
                    <a16:creationId xmlns:a16="http://schemas.microsoft.com/office/drawing/2014/main" id="{9BE1CC8B-4525-4D01-9015-2E2250AA24F7}"/>
                  </a:ext>
                </a:extLst>
              </p:cNvPr>
              <p:cNvSpPr/>
              <p:nvPr/>
            </p:nvSpPr>
            <p:spPr>
              <a:xfrm>
                <a:off x="7973798" y="2452688"/>
                <a:ext cx="250711" cy="67119"/>
              </a:xfrm>
              <a:prstGeom prst="trapezoid">
                <a:avLst>
                  <a:gd name="adj" fmla="val 3647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258" name="任意多边形 120">
              <a:extLst>
                <a:ext uri="{FF2B5EF4-FFF2-40B4-BE49-F238E27FC236}">
                  <a16:creationId xmlns:a16="http://schemas.microsoft.com/office/drawing/2014/main" id="{D33CD495-1921-4588-9115-F89FB26188A2}"/>
                </a:ext>
              </a:extLst>
            </p:cNvPr>
            <p:cNvSpPr/>
            <p:nvPr/>
          </p:nvSpPr>
          <p:spPr>
            <a:xfrm>
              <a:off x="3700099" y="3271923"/>
              <a:ext cx="719191" cy="422295"/>
            </a:xfrm>
            <a:custGeom>
              <a:avLst/>
              <a:gdLst>
                <a:gd name="connsiteX0" fmla="*/ 860466 w 1989999"/>
                <a:gd name="connsiteY0" fmla="*/ 0 h 1168488"/>
                <a:gd name="connsiteX1" fmla="*/ 1235635 w 1989999"/>
                <a:gd name="connsiteY1" fmla="*/ 199476 h 1168488"/>
                <a:gd name="connsiteX2" fmla="*/ 1243350 w 1989999"/>
                <a:gd name="connsiteY2" fmla="*/ 213690 h 1168488"/>
                <a:gd name="connsiteX3" fmla="*/ 1260842 w 1989999"/>
                <a:gd name="connsiteY3" fmla="*/ 204196 h 1168488"/>
                <a:gd name="connsiteX4" fmla="*/ 1376461 w 1989999"/>
                <a:gd name="connsiteY4" fmla="*/ 180853 h 1168488"/>
                <a:gd name="connsiteX5" fmla="*/ 1673495 w 1989999"/>
                <a:gd name="connsiteY5" fmla="*/ 477887 h 1168488"/>
                <a:gd name="connsiteX6" fmla="*/ 1671045 w 1989999"/>
                <a:gd name="connsiteY6" fmla="*/ 490021 h 1168488"/>
                <a:gd name="connsiteX7" fmla="*/ 1718273 w 1989999"/>
                <a:gd name="connsiteY7" fmla="*/ 494782 h 1168488"/>
                <a:gd name="connsiteX8" fmla="*/ 1989999 w 1989999"/>
                <a:gd name="connsiteY8" fmla="*/ 828178 h 1168488"/>
                <a:gd name="connsiteX9" fmla="*/ 1649689 w 1989999"/>
                <a:gd name="connsiteY9" fmla="*/ 1168488 h 1168488"/>
                <a:gd name="connsiteX10" fmla="*/ 340310 w 1989999"/>
                <a:gd name="connsiteY10" fmla="*/ 1168488 h 1168488"/>
                <a:gd name="connsiteX11" fmla="*/ 0 w 1989999"/>
                <a:gd name="connsiteY11" fmla="*/ 828178 h 1168488"/>
                <a:gd name="connsiteX12" fmla="*/ 340310 w 1989999"/>
                <a:gd name="connsiteY12" fmla="*/ 487868 h 1168488"/>
                <a:gd name="connsiteX13" fmla="*/ 411599 w 1989999"/>
                <a:gd name="connsiteY13" fmla="*/ 487868 h 1168488"/>
                <a:gd name="connsiteX14" fmla="*/ 408028 w 1989999"/>
                <a:gd name="connsiteY14" fmla="*/ 452438 h 1168488"/>
                <a:gd name="connsiteX15" fmla="*/ 860466 w 1989999"/>
                <a:gd name="connsiteY15" fmla="*/ 0 h 116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89999" h="1168488">
                  <a:moveTo>
                    <a:pt x="860466" y="0"/>
                  </a:moveTo>
                  <a:cubicBezTo>
                    <a:pt x="1016638" y="0"/>
                    <a:pt x="1154329" y="79126"/>
                    <a:pt x="1235635" y="199476"/>
                  </a:cubicBezTo>
                  <a:lnTo>
                    <a:pt x="1243350" y="213690"/>
                  </a:lnTo>
                  <a:lnTo>
                    <a:pt x="1260842" y="204196"/>
                  </a:lnTo>
                  <a:cubicBezTo>
                    <a:pt x="1296379" y="189165"/>
                    <a:pt x="1335449" y="180853"/>
                    <a:pt x="1376461" y="180853"/>
                  </a:cubicBezTo>
                  <a:cubicBezTo>
                    <a:pt x="1540508" y="180853"/>
                    <a:pt x="1673495" y="313840"/>
                    <a:pt x="1673495" y="477887"/>
                  </a:cubicBezTo>
                  <a:lnTo>
                    <a:pt x="1671045" y="490021"/>
                  </a:lnTo>
                  <a:lnTo>
                    <a:pt x="1718273" y="494782"/>
                  </a:lnTo>
                  <a:cubicBezTo>
                    <a:pt x="1873347" y="526515"/>
                    <a:pt x="1989999" y="663724"/>
                    <a:pt x="1989999" y="828178"/>
                  </a:cubicBezTo>
                  <a:cubicBezTo>
                    <a:pt x="1989999" y="1016126"/>
                    <a:pt x="1837637" y="1168488"/>
                    <a:pt x="1649689" y="1168488"/>
                  </a:cubicBezTo>
                  <a:lnTo>
                    <a:pt x="340310" y="1168488"/>
                  </a:lnTo>
                  <a:cubicBezTo>
                    <a:pt x="152362" y="1168488"/>
                    <a:pt x="0" y="1016126"/>
                    <a:pt x="0" y="828178"/>
                  </a:cubicBezTo>
                  <a:cubicBezTo>
                    <a:pt x="0" y="640230"/>
                    <a:pt x="152362" y="487868"/>
                    <a:pt x="340310" y="487868"/>
                  </a:cubicBezTo>
                  <a:lnTo>
                    <a:pt x="411599" y="487868"/>
                  </a:lnTo>
                  <a:lnTo>
                    <a:pt x="408028" y="452438"/>
                  </a:lnTo>
                  <a:cubicBezTo>
                    <a:pt x="408028" y="202563"/>
                    <a:pt x="610591" y="0"/>
                    <a:pt x="860466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9" name="环形箭头 127">
              <a:extLst>
                <a:ext uri="{FF2B5EF4-FFF2-40B4-BE49-F238E27FC236}">
                  <a16:creationId xmlns:a16="http://schemas.microsoft.com/office/drawing/2014/main" id="{3CF9EDB2-831C-427B-B629-A49A6D4EF843}"/>
                </a:ext>
              </a:extLst>
            </p:cNvPr>
            <p:cNvSpPr/>
            <p:nvPr/>
          </p:nvSpPr>
          <p:spPr>
            <a:xfrm rot="5400000">
              <a:off x="4241152" y="3585382"/>
              <a:ext cx="384175" cy="384175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0800000"/>
                <a:gd name="adj5" fmla="val 11761"/>
              </a:avLst>
            </a:prstGeom>
            <a:solidFill>
              <a:srgbClr val="01A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0" name="环形箭头 128">
              <a:extLst>
                <a:ext uri="{FF2B5EF4-FFF2-40B4-BE49-F238E27FC236}">
                  <a16:creationId xmlns:a16="http://schemas.microsoft.com/office/drawing/2014/main" id="{119A062A-1E45-40FB-AA15-1B1FB19915CC}"/>
                </a:ext>
              </a:extLst>
            </p:cNvPr>
            <p:cNvSpPr/>
            <p:nvPr/>
          </p:nvSpPr>
          <p:spPr>
            <a:xfrm rot="5400000" flipH="1" flipV="1">
              <a:off x="3507795" y="3585382"/>
              <a:ext cx="384175" cy="384175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0800000"/>
                <a:gd name="adj5" fmla="val 11761"/>
              </a:avLst>
            </a:prstGeom>
            <a:solidFill>
              <a:srgbClr val="7FB9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7" name="组合 151">
            <a:extLst>
              <a:ext uri="{FF2B5EF4-FFF2-40B4-BE49-F238E27FC236}">
                <a16:creationId xmlns:a16="http://schemas.microsoft.com/office/drawing/2014/main" id="{3A1B559E-CC1C-457B-A522-C779B2EA8C3D}"/>
              </a:ext>
            </a:extLst>
          </p:cNvPr>
          <p:cNvGrpSpPr/>
          <p:nvPr/>
        </p:nvGrpSpPr>
        <p:grpSpPr>
          <a:xfrm>
            <a:off x="9680115" y="3877849"/>
            <a:ext cx="1057082" cy="1106390"/>
            <a:chOff x="3396614" y="4881487"/>
            <a:chExt cx="1377757" cy="1442026"/>
          </a:xfrm>
        </p:grpSpPr>
        <p:grpSp>
          <p:nvGrpSpPr>
            <p:cNvPr id="268" name="组合 152">
              <a:extLst>
                <a:ext uri="{FF2B5EF4-FFF2-40B4-BE49-F238E27FC236}">
                  <a16:creationId xmlns:a16="http://schemas.microsoft.com/office/drawing/2014/main" id="{63D1D690-E61C-4158-A3FB-0EE13883F07D}"/>
                </a:ext>
              </a:extLst>
            </p:cNvPr>
            <p:cNvGrpSpPr/>
            <p:nvPr/>
          </p:nvGrpSpPr>
          <p:grpSpPr>
            <a:xfrm>
              <a:off x="3396614" y="5308601"/>
              <a:ext cx="1377757" cy="1014912"/>
              <a:chOff x="9461500" y="5347789"/>
              <a:chExt cx="1377757" cy="1014912"/>
            </a:xfrm>
            <a:solidFill>
              <a:srgbClr val="404040"/>
            </a:solidFill>
          </p:grpSpPr>
          <p:sp>
            <p:nvSpPr>
              <p:cNvPr id="270" name="矩形 154">
                <a:extLst>
                  <a:ext uri="{FF2B5EF4-FFF2-40B4-BE49-F238E27FC236}">
                    <a16:creationId xmlns:a16="http://schemas.microsoft.com/office/drawing/2014/main" id="{46380534-E9CA-4A89-ACDF-C158610A4736}"/>
                  </a:ext>
                </a:extLst>
              </p:cNvPr>
              <p:cNvSpPr/>
              <p:nvPr/>
            </p:nvSpPr>
            <p:spPr>
              <a:xfrm>
                <a:off x="9461500" y="6083300"/>
                <a:ext cx="203200" cy="279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矩形 155">
                <a:extLst>
                  <a:ext uri="{FF2B5EF4-FFF2-40B4-BE49-F238E27FC236}">
                    <a16:creationId xmlns:a16="http://schemas.microsoft.com/office/drawing/2014/main" id="{78B4FD45-845D-4D73-8CCF-EBD0C920AA44}"/>
                  </a:ext>
                </a:extLst>
              </p:cNvPr>
              <p:cNvSpPr/>
              <p:nvPr/>
            </p:nvSpPr>
            <p:spPr>
              <a:xfrm>
                <a:off x="9755139" y="6010275"/>
                <a:ext cx="203200" cy="3524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矩形 156">
                <a:extLst>
                  <a:ext uri="{FF2B5EF4-FFF2-40B4-BE49-F238E27FC236}">
                    <a16:creationId xmlns:a16="http://schemas.microsoft.com/office/drawing/2014/main" id="{4B31B26B-1894-4092-9223-E9E333D6BD8D}"/>
                  </a:ext>
                </a:extLst>
              </p:cNvPr>
              <p:cNvSpPr/>
              <p:nvPr/>
            </p:nvSpPr>
            <p:spPr>
              <a:xfrm>
                <a:off x="10048778" y="5934075"/>
                <a:ext cx="203200" cy="4286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矩形 157">
                <a:extLst>
                  <a:ext uri="{FF2B5EF4-FFF2-40B4-BE49-F238E27FC236}">
                    <a16:creationId xmlns:a16="http://schemas.microsoft.com/office/drawing/2014/main" id="{A99ED9B2-15C7-41DC-A4FE-28EEE6AB447B}"/>
                  </a:ext>
                </a:extLst>
              </p:cNvPr>
              <p:cNvSpPr/>
              <p:nvPr/>
            </p:nvSpPr>
            <p:spPr>
              <a:xfrm>
                <a:off x="10342417" y="5728789"/>
                <a:ext cx="203200" cy="63391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矩形 158">
                <a:extLst>
                  <a:ext uri="{FF2B5EF4-FFF2-40B4-BE49-F238E27FC236}">
                    <a16:creationId xmlns:a16="http://schemas.microsoft.com/office/drawing/2014/main" id="{22F359B0-C27D-421D-BB7D-9AA9042EB2DE}"/>
                  </a:ext>
                </a:extLst>
              </p:cNvPr>
              <p:cNvSpPr/>
              <p:nvPr/>
            </p:nvSpPr>
            <p:spPr>
              <a:xfrm>
                <a:off x="10636057" y="5347789"/>
                <a:ext cx="203200" cy="101491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69" name="形状 153">
              <a:extLst>
                <a:ext uri="{FF2B5EF4-FFF2-40B4-BE49-F238E27FC236}">
                  <a16:creationId xmlns:a16="http://schemas.microsoft.com/office/drawing/2014/main" id="{309D1CE0-7A1B-4171-BFB0-B67B6C6E85C8}"/>
                </a:ext>
              </a:extLst>
            </p:cNvPr>
            <p:cNvSpPr/>
            <p:nvPr/>
          </p:nvSpPr>
          <p:spPr>
            <a:xfrm rot="6888401" flipH="1">
              <a:off x="3218665" y="5077990"/>
              <a:ext cx="1349577" cy="956571"/>
            </a:xfrm>
            <a:prstGeom prst="swooshArrow">
              <a:avLst>
                <a:gd name="adj1" fmla="val 20517"/>
                <a:gd name="adj2" fmla="val 32877"/>
              </a:avLst>
            </a:prstGeom>
            <a:solidFill>
              <a:srgbClr val="7FB901"/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</p:spTree>
    <p:extLst>
      <p:ext uri="{BB962C8B-B14F-4D97-AF65-F5344CB8AC3E}">
        <p14:creationId xmlns:p14="http://schemas.microsoft.com/office/powerpoint/2010/main" val="3157984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8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8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8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8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8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886" grpId="0" animBg="1"/>
      <p:bldP spid="68887" grpId="0" animBg="1"/>
      <p:bldP spid="68888" grpId="0" animBg="1"/>
      <p:bldP spid="6888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881" name="Group 273"/>
          <p:cNvGrpSpPr>
            <a:grpSpLocks/>
          </p:cNvGrpSpPr>
          <p:nvPr/>
        </p:nvGrpSpPr>
        <p:grpSpPr bwMode="auto">
          <a:xfrm>
            <a:off x="5791679" y="1728916"/>
            <a:ext cx="4988366" cy="2704958"/>
            <a:chOff x="1068" y="1075"/>
            <a:chExt cx="3040" cy="1513"/>
          </a:xfrm>
          <a:solidFill>
            <a:schemeClr val="accent4"/>
          </a:solidFill>
        </p:grpSpPr>
        <p:sp>
          <p:nvSpPr>
            <p:cNvPr id="17421" name="Oval 36"/>
            <p:cNvSpPr>
              <a:spLocks noChangeArrowheads="1"/>
            </p:cNvSpPr>
            <p:nvPr/>
          </p:nvSpPr>
          <p:spPr bwMode="auto">
            <a:xfrm>
              <a:off x="4041" y="2266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2" name="Oval 37"/>
            <p:cNvSpPr>
              <a:spLocks noChangeArrowheads="1"/>
            </p:cNvSpPr>
            <p:nvPr/>
          </p:nvSpPr>
          <p:spPr bwMode="auto">
            <a:xfrm>
              <a:off x="3956" y="2351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3" name="Oval 38"/>
            <p:cNvSpPr>
              <a:spLocks noChangeArrowheads="1"/>
            </p:cNvSpPr>
            <p:nvPr/>
          </p:nvSpPr>
          <p:spPr bwMode="auto">
            <a:xfrm>
              <a:off x="3871" y="2181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4" name="Oval 39"/>
            <p:cNvSpPr>
              <a:spLocks noChangeArrowheads="1"/>
            </p:cNvSpPr>
            <p:nvPr/>
          </p:nvSpPr>
          <p:spPr bwMode="auto">
            <a:xfrm>
              <a:off x="3871" y="2436"/>
              <a:ext cx="67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5" name="Oval 40"/>
            <p:cNvSpPr>
              <a:spLocks noChangeArrowheads="1"/>
            </p:cNvSpPr>
            <p:nvPr/>
          </p:nvSpPr>
          <p:spPr bwMode="auto">
            <a:xfrm>
              <a:off x="3786" y="1160"/>
              <a:ext cx="67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6" name="Oval 41"/>
            <p:cNvSpPr>
              <a:spLocks noChangeArrowheads="1"/>
            </p:cNvSpPr>
            <p:nvPr/>
          </p:nvSpPr>
          <p:spPr bwMode="auto">
            <a:xfrm>
              <a:off x="3786" y="2096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7" name="Oval 42"/>
            <p:cNvSpPr>
              <a:spLocks noChangeArrowheads="1"/>
            </p:cNvSpPr>
            <p:nvPr/>
          </p:nvSpPr>
          <p:spPr bwMode="auto">
            <a:xfrm>
              <a:off x="3786" y="2181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8" name="Oval 43"/>
            <p:cNvSpPr>
              <a:spLocks noChangeArrowheads="1"/>
            </p:cNvSpPr>
            <p:nvPr/>
          </p:nvSpPr>
          <p:spPr bwMode="auto">
            <a:xfrm>
              <a:off x="3786" y="2266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29" name="Oval 44"/>
            <p:cNvSpPr>
              <a:spLocks noChangeArrowheads="1"/>
            </p:cNvSpPr>
            <p:nvPr/>
          </p:nvSpPr>
          <p:spPr bwMode="auto">
            <a:xfrm>
              <a:off x="370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0" name="Oval 45"/>
            <p:cNvSpPr>
              <a:spLocks noChangeArrowheads="1"/>
            </p:cNvSpPr>
            <p:nvPr/>
          </p:nvSpPr>
          <p:spPr bwMode="auto">
            <a:xfrm>
              <a:off x="370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1" name="Oval 46"/>
            <p:cNvSpPr>
              <a:spLocks noChangeArrowheads="1"/>
            </p:cNvSpPr>
            <p:nvPr/>
          </p:nvSpPr>
          <p:spPr bwMode="auto">
            <a:xfrm>
              <a:off x="370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2" name="Oval 47"/>
            <p:cNvSpPr>
              <a:spLocks noChangeArrowheads="1"/>
            </p:cNvSpPr>
            <p:nvPr/>
          </p:nvSpPr>
          <p:spPr bwMode="auto">
            <a:xfrm>
              <a:off x="370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3" name="Oval 48"/>
            <p:cNvSpPr>
              <a:spLocks noChangeArrowheads="1"/>
            </p:cNvSpPr>
            <p:nvPr/>
          </p:nvSpPr>
          <p:spPr bwMode="auto">
            <a:xfrm>
              <a:off x="370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4" name="Oval 49"/>
            <p:cNvSpPr>
              <a:spLocks noChangeArrowheads="1"/>
            </p:cNvSpPr>
            <p:nvPr/>
          </p:nvSpPr>
          <p:spPr bwMode="auto">
            <a:xfrm>
              <a:off x="3701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5" name="Oval 50"/>
            <p:cNvSpPr>
              <a:spLocks noChangeArrowheads="1"/>
            </p:cNvSpPr>
            <p:nvPr/>
          </p:nvSpPr>
          <p:spPr bwMode="auto">
            <a:xfrm>
              <a:off x="3701" y="235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6" name="Oval 51"/>
            <p:cNvSpPr>
              <a:spLocks noChangeArrowheads="1"/>
            </p:cNvSpPr>
            <p:nvPr/>
          </p:nvSpPr>
          <p:spPr bwMode="auto">
            <a:xfrm>
              <a:off x="361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7" name="Oval 52"/>
            <p:cNvSpPr>
              <a:spLocks noChangeArrowheads="1"/>
            </p:cNvSpPr>
            <p:nvPr/>
          </p:nvSpPr>
          <p:spPr bwMode="auto">
            <a:xfrm>
              <a:off x="361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8" name="Oval 53"/>
            <p:cNvSpPr>
              <a:spLocks noChangeArrowheads="1"/>
            </p:cNvSpPr>
            <p:nvPr/>
          </p:nvSpPr>
          <p:spPr bwMode="auto">
            <a:xfrm>
              <a:off x="361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39" name="Oval 54"/>
            <p:cNvSpPr>
              <a:spLocks noChangeArrowheads="1"/>
            </p:cNvSpPr>
            <p:nvPr/>
          </p:nvSpPr>
          <p:spPr bwMode="auto">
            <a:xfrm>
              <a:off x="361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0" name="Oval 55"/>
            <p:cNvSpPr>
              <a:spLocks noChangeArrowheads="1"/>
            </p:cNvSpPr>
            <p:nvPr/>
          </p:nvSpPr>
          <p:spPr bwMode="auto">
            <a:xfrm>
              <a:off x="361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1" name="Oval 56"/>
            <p:cNvSpPr>
              <a:spLocks noChangeArrowheads="1"/>
            </p:cNvSpPr>
            <p:nvPr/>
          </p:nvSpPr>
          <p:spPr bwMode="auto">
            <a:xfrm>
              <a:off x="361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2" name="Oval 57"/>
            <p:cNvSpPr>
              <a:spLocks noChangeArrowheads="1"/>
            </p:cNvSpPr>
            <p:nvPr/>
          </p:nvSpPr>
          <p:spPr bwMode="auto">
            <a:xfrm>
              <a:off x="3616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3" name="Oval 58"/>
            <p:cNvSpPr>
              <a:spLocks noChangeArrowheads="1"/>
            </p:cNvSpPr>
            <p:nvPr/>
          </p:nvSpPr>
          <p:spPr bwMode="auto">
            <a:xfrm>
              <a:off x="3616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4" name="Oval 59"/>
            <p:cNvSpPr>
              <a:spLocks noChangeArrowheads="1"/>
            </p:cNvSpPr>
            <p:nvPr/>
          </p:nvSpPr>
          <p:spPr bwMode="auto">
            <a:xfrm>
              <a:off x="353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5" name="Oval 60"/>
            <p:cNvSpPr>
              <a:spLocks noChangeArrowheads="1"/>
            </p:cNvSpPr>
            <p:nvPr/>
          </p:nvSpPr>
          <p:spPr bwMode="auto">
            <a:xfrm>
              <a:off x="353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6" name="Oval 61"/>
            <p:cNvSpPr>
              <a:spLocks noChangeArrowheads="1"/>
            </p:cNvSpPr>
            <p:nvPr/>
          </p:nvSpPr>
          <p:spPr bwMode="auto">
            <a:xfrm>
              <a:off x="353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7" name="Oval 62"/>
            <p:cNvSpPr>
              <a:spLocks noChangeArrowheads="1"/>
            </p:cNvSpPr>
            <p:nvPr/>
          </p:nvSpPr>
          <p:spPr bwMode="auto">
            <a:xfrm>
              <a:off x="353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8" name="Oval 63"/>
            <p:cNvSpPr>
              <a:spLocks noChangeArrowheads="1"/>
            </p:cNvSpPr>
            <p:nvPr/>
          </p:nvSpPr>
          <p:spPr bwMode="auto">
            <a:xfrm>
              <a:off x="353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49" name="Oval 64"/>
            <p:cNvSpPr>
              <a:spLocks noChangeArrowheads="1"/>
            </p:cNvSpPr>
            <p:nvPr/>
          </p:nvSpPr>
          <p:spPr bwMode="auto">
            <a:xfrm>
              <a:off x="353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0" name="Oval 65"/>
            <p:cNvSpPr>
              <a:spLocks noChangeArrowheads="1"/>
            </p:cNvSpPr>
            <p:nvPr/>
          </p:nvSpPr>
          <p:spPr bwMode="auto">
            <a:xfrm>
              <a:off x="353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1" name="Oval 66"/>
            <p:cNvSpPr>
              <a:spLocks noChangeArrowheads="1"/>
            </p:cNvSpPr>
            <p:nvPr/>
          </p:nvSpPr>
          <p:spPr bwMode="auto">
            <a:xfrm>
              <a:off x="353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2" name="Oval 67"/>
            <p:cNvSpPr>
              <a:spLocks noChangeArrowheads="1"/>
            </p:cNvSpPr>
            <p:nvPr/>
          </p:nvSpPr>
          <p:spPr bwMode="auto">
            <a:xfrm>
              <a:off x="3531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3" name="Oval 68"/>
            <p:cNvSpPr>
              <a:spLocks noChangeArrowheads="1"/>
            </p:cNvSpPr>
            <p:nvPr/>
          </p:nvSpPr>
          <p:spPr bwMode="auto">
            <a:xfrm>
              <a:off x="344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4" name="Oval 69"/>
            <p:cNvSpPr>
              <a:spLocks noChangeArrowheads="1"/>
            </p:cNvSpPr>
            <p:nvPr/>
          </p:nvSpPr>
          <p:spPr bwMode="auto">
            <a:xfrm>
              <a:off x="344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5" name="Oval 70"/>
            <p:cNvSpPr>
              <a:spLocks noChangeArrowheads="1"/>
            </p:cNvSpPr>
            <p:nvPr/>
          </p:nvSpPr>
          <p:spPr bwMode="auto">
            <a:xfrm>
              <a:off x="344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6" name="Oval 71"/>
            <p:cNvSpPr>
              <a:spLocks noChangeArrowheads="1"/>
            </p:cNvSpPr>
            <p:nvPr/>
          </p:nvSpPr>
          <p:spPr bwMode="auto">
            <a:xfrm>
              <a:off x="344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7" name="Oval 72"/>
            <p:cNvSpPr>
              <a:spLocks noChangeArrowheads="1"/>
            </p:cNvSpPr>
            <p:nvPr/>
          </p:nvSpPr>
          <p:spPr bwMode="auto">
            <a:xfrm>
              <a:off x="344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8" name="Oval 73"/>
            <p:cNvSpPr>
              <a:spLocks noChangeArrowheads="1"/>
            </p:cNvSpPr>
            <p:nvPr/>
          </p:nvSpPr>
          <p:spPr bwMode="auto">
            <a:xfrm>
              <a:off x="344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59" name="Oval 74"/>
            <p:cNvSpPr>
              <a:spLocks noChangeArrowheads="1"/>
            </p:cNvSpPr>
            <p:nvPr/>
          </p:nvSpPr>
          <p:spPr bwMode="auto">
            <a:xfrm>
              <a:off x="344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0" name="Oval 75"/>
            <p:cNvSpPr>
              <a:spLocks noChangeArrowheads="1"/>
            </p:cNvSpPr>
            <p:nvPr/>
          </p:nvSpPr>
          <p:spPr bwMode="auto">
            <a:xfrm>
              <a:off x="344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1" name="Oval 76"/>
            <p:cNvSpPr>
              <a:spLocks noChangeArrowheads="1"/>
            </p:cNvSpPr>
            <p:nvPr/>
          </p:nvSpPr>
          <p:spPr bwMode="auto">
            <a:xfrm>
              <a:off x="344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2" name="Oval 77"/>
            <p:cNvSpPr>
              <a:spLocks noChangeArrowheads="1"/>
            </p:cNvSpPr>
            <p:nvPr/>
          </p:nvSpPr>
          <p:spPr bwMode="auto">
            <a:xfrm>
              <a:off x="336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3" name="Oval 78"/>
            <p:cNvSpPr>
              <a:spLocks noChangeArrowheads="1"/>
            </p:cNvSpPr>
            <p:nvPr/>
          </p:nvSpPr>
          <p:spPr bwMode="auto">
            <a:xfrm>
              <a:off x="336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4" name="Oval 79"/>
            <p:cNvSpPr>
              <a:spLocks noChangeArrowheads="1"/>
            </p:cNvSpPr>
            <p:nvPr/>
          </p:nvSpPr>
          <p:spPr bwMode="auto">
            <a:xfrm>
              <a:off x="336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5" name="Oval 80"/>
            <p:cNvSpPr>
              <a:spLocks noChangeArrowheads="1"/>
            </p:cNvSpPr>
            <p:nvPr/>
          </p:nvSpPr>
          <p:spPr bwMode="auto">
            <a:xfrm>
              <a:off x="336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6" name="Oval 81"/>
            <p:cNvSpPr>
              <a:spLocks noChangeArrowheads="1"/>
            </p:cNvSpPr>
            <p:nvPr/>
          </p:nvSpPr>
          <p:spPr bwMode="auto">
            <a:xfrm>
              <a:off x="336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7" name="Oval 82"/>
            <p:cNvSpPr>
              <a:spLocks noChangeArrowheads="1"/>
            </p:cNvSpPr>
            <p:nvPr/>
          </p:nvSpPr>
          <p:spPr bwMode="auto">
            <a:xfrm>
              <a:off x="336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8" name="Oval 83"/>
            <p:cNvSpPr>
              <a:spLocks noChangeArrowheads="1"/>
            </p:cNvSpPr>
            <p:nvPr/>
          </p:nvSpPr>
          <p:spPr bwMode="auto">
            <a:xfrm>
              <a:off x="336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69" name="Oval 84"/>
            <p:cNvSpPr>
              <a:spLocks noChangeArrowheads="1"/>
            </p:cNvSpPr>
            <p:nvPr/>
          </p:nvSpPr>
          <p:spPr bwMode="auto">
            <a:xfrm>
              <a:off x="336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0" name="Oval 85"/>
            <p:cNvSpPr>
              <a:spLocks noChangeArrowheads="1"/>
            </p:cNvSpPr>
            <p:nvPr/>
          </p:nvSpPr>
          <p:spPr bwMode="auto">
            <a:xfrm>
              <a:off x="336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1" name="Oval 86"/>
            <p:cNvSpPr>
              <a:spLocks noChangeArrowheads="1"/>
            </p:cNvSpPr>
            <p:nvPr/>
          </p:nvSpPr>
          <p:spPr bwMode="auto">
            <a:xfrm>
              <a:off x="327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2" name="Oval 87"/>
            <p:cNvSpPr>
              <a:spLocks noChangeArrowheads="1"/>
            </p:cNvSpPr>
            <p:nvPr/>
          </p:nvSpPr>
          <p:spPr bwMode="auto">
            <a:xfrm>
              <a:off x="327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3" name="Oval 88"/>
            <p:cNvSpPr>
              <a:spLocks noChangeArrowheads="1"/>
            </p:cNvSpPr>
            <p:nvPr/>
          </p:nvSpPr>
          <p:spPr bwMode="auto">
            <a:xfrm>
              <a:off x="327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4" name="Oval 89"/>
            <p:cNvSpPr>
              <a:spLocks noChangeArrowheads="1"/>
            </p:cNvSpPr>
            <p:nvPr/>
          </p:nvSpPr>
          <p:spPr bwMode="auto">
            <a:xfrm>
              <a:off x="327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5" name="Oval 90"/>
            <p:cNvSpPr>
              <a:spLocks noChangeArrowheads="1"/>
            </p:cNvSpPr>
            <p:nvPr/>
          </p:nvSpPr>
          <p:spPr bwMode="auto">
            <a:xfrm>
              <a:off x="327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6" name="Oval 91"/>
            <p:cNvSpPr>
              <a:spLocks noChangeArrowheads="1"/>
            </p:cNvSpPr>
            <p:nvPr/>
          </p:nvSpPr>
          <p:spPr bwMode="auto">
            <a:xfrm>
              <a:off x="327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7" name="Oval 92"/>
            <p:cNvSpPr>
              <a:spLocks noChangeArrowheads="1"/>
            </p:cNvSpPr>
            <p:nvPr/>
          </p:nvSpPr>
          <p:spPr bwMode="auto">
            <a:xfrm>
              <a:off x="327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8" name="Oval 93"/>
            <p:cNvSpPr>
              <a:spLocks noChangeArrowheads="1"/>
            </p:cNvSpPr>
            <p:nvPr/>
          </p:nvSpPr>
          <p:spPr bwMode="auto">
            <a:xfrm>
              <a:off x="319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79" name="Oval 94"/>
            <p:cNvSpPr>
              <a:spLocks noChangeArrowheads="1"/>
            </p:cNvSpPr>
            <p:nvPr/>
          </p:nvSpPr>
          <p:spPr bwMode="auto">
            <a:xfrm>
              <a:off x="319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0" name="Oval 95"/>
            <p:cNvSpPr>
              <a:spLocks noChangeArrowheads="1"/>
            </p:cNvSpPr>
            <p:nvPr/>
          </p:nvSpPr>
          <p:spPr bwMode="auto">
            <a:xfrm>
              <a:off x="319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1" name="Oval 96"/>
            <p:cNvSpPr>
              <a:spLocks noChangeArrowheads="1"/>
            </p:cNvSpPr>
            <p:nvPr/>
          </p:nvSpPr>
          <p:spPr bwMode="auto">
            <a:xfrm>
              <a:off x="319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2" name="Oval 97"/>
            <p:cNvSpPr>
              <a:spLocks noChangeArrowheads="1"/>
            </p:cNvSpPr>
            <p:nvPr/>
          </p:nvSpPr>
          <p:spPr bwMode="auto">
            <a:xfrm>
              <a:off x="319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3" name="Oval 98"/>
            <p:cNvSpPr>
              <a:spLocks noChangeArrowheads="1"/>
            </p:cNvSpPr>
            <p:nvPr/>
          </p:nvSpPr>
          <p:spPr bwMode="auto">
            <a:xfrm>
              <a:off x="319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4" name="Oval 99"/>
            <p:cNvSpPr>
              <a:spLocks noChangeArrowheads="1"/>
            </p:cNvSpPr>
            <p:nvPr/>
          </p:nvSpPr>
          <p:spPr bwMode="auto">
            <a:xfrm>
              <a:off x="319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5" name="Oval 100"/>
            <p:cNvSpPr>
              <a:spLocks noChangeArrowheads="1"/>
            </p:cNvSpPr>
            <p:nvPr/>
          </p:nvSpPr>
          <p:spPr bwMode="auto">
            <a:xfrm>
              <a:off x="319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6" name="Oval 101"/>
            <p:cNvSpPr>
              <a:spLocks noChangeArrowheads="1"/>
            </p:cNvSpPr>
            <p:nvPr/>
          </p:nvSpPr>
          <p:spPr bwMode="auto">
            <a:xfrm>
              <a:off x="319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7" name="Oval 102"/>
            <p:cNvSpPr>
              <a:spLocks noChangeArrowheads="1"/>
            </p:cNvSpPr>
            <p:nvPr/>
          </p:nvSpPr>
          <p:spPr bwMode="auto">
            <a:xfrm>
              <a:off x="310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8" name="Oval 103"/>
            <p:cNvSpPr>
              <a:spLocks noChangeArrowheads="1"/>
            </p:cNvSpPr>
            <p:nvPr/>
          </p:nvSpPr>
          <p:spPr bwMode="auto">
            <a:xfrm>
              <a:off x="310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89" name="Oval 104"/>
            <p:cNvSpPr>
              <a:spLocks noChangeArrowheads="1"/>
            </p:cNvSpPr>
            <p:nvPr/>
          </p:nvSpPr>
          <p:spPr bwMode="auto">
            <a:xfrm>
              <a:off x="310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0" name="Oval 105"/>
            <p:cNvSpPr>
              <a:spLocks noChangeArrowheads="1"/>
            </p:cNvSpPr>
            <p:nvPr/>
          </p:nvSpPr>
          <p:spPr bwMode="auto">
            <a:xfrm>
              <a:off x="310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1" name="Oval 106"/>
            <p:cNvSpPr>
              <a:spLocks noChangeArrowheads="1"/>
            </p:cNvSpPr>
            <p:nvPr/>
          </p:nvSpPr>
          <p:spPr bwMode="auto">
            <a:xfrm>
              <a:off x="310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2" name="Oval 107"/>
            <p:cNvSpPr>
              <a:spLocks noChangeArrowheads="1"/>
            </p:cNvSpPr>
            <p:nvPr/>
          </p:nvSpPr>
          <p:spPr bwMode="auto">
            <a:xfrm>
              <a:off x="310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3" name="Oval 108"/>
            <p:cNvSpPr>
              <a:spLocks noChangeArrowheads="1"/>
            </p:cNvSpPr>
            <p:nvPr/>
          </p:nvSpPr>
          <p:spPr bwMode="auto">
            <a:xfrm>
              <a:off x="310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4" name="Oval 109"/>
            <p:cNvSpPr>
              <a:spLocks noChangeArrowheads="1"/>
            </p:cNvSpPr>
            <p:nvPr/>
          </p:nvSpPr>
          <p:spPr bwMode="auto">
            <a:xfrm>
              <a:off x="310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5" name="Oval 110"/>
            <p:cNvSpPr>
              <a:spLocks noChangeArrowheads="1"/>
            </p:cNvSpPr>
            <p:nvPr/>
          </p:nvSpPr>
          <p:spPr bwMode="auto">
            <a:xfrm>
              <a:off x="302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6" name="Oval 111"/>
            <p:cNvSpPr>
              <a:spLocks noChangeArrowheads="1"/>
            </p:cNvSpPr>
            <p:nvPr/>
          </p:nvSpPr>
          <p:spPr bwMode="auto">
            <a:xfrm>
              <a:off x="302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7" name="Oval 112"/>
            <p:cNvSpPr>
              <a:spLocks noChangeArrowheads="1"/>
            </p:cNvSpPr>
            <p:nvPr/>
          </p:nvSpPr>
          <p:spPr bwMode="auto">
            <a:xfrm>
              <a:off x="302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8" name="Oval 113"/>
            <p:cNvSpPr>
              <a:spLocks noChangeArrowheads="1"/>
            </p:cNvSpPr>
            <p:nvPr/>
          </p:nvSpPr>
          <p:spPr bwMode="auto">
            <a:xfrm>
              <a:off x="302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499" name="Oval 114"/>
            <p:cNvSpPr>
              <a:spLocks noChangeArrowheads="1"/>
            </p:cNvSpPr>
            <p:nvPr/>
          </p:nvSpPr>
          <p:spPr bwMode="auto">
            <a:xfrm>
              <a:off x="302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0" name="Oval 115"/>
            <p:cNvSpPr>
              <a:spLocks noChangeArrowheads="1"/>
            </p:cNvSpPr>
            <p:nvPr/>
          </p:nvSpPr>
          <p:spPr bwMode="auto">
            <a:xfrm>
              <a:off x="302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1" name="Oval 116"/>
            <p:cNvSpPr>
              <a:spLocks noChangeArrowheads="1"/>
            </p:cNvSpPr>
            <p:nvPr/>
          </p:nvSpPr>
          <p:spPr bwMode="auto">
            <a:xfrm>
              <a:off x="302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2" name="Oval 117"/>
            <p:cNvSpPr>
              <a:spLocks noChangeArrowheads="1"/>
            </p:cNvSpPr>
            <p:nvPr/>
          </p:nvSpPr>
          <p:spPr bwMode="auto">
            <a:xfrm>
              <a:off x="293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3" name="Oval 118"/>
            <p:cNvSpPr>
              <a:spLocks noChangeArrowheads="1"/>
            </p:cNvSpPr>
            <p:nvPr/>
          </p:nvSpPr>
          <p:spPr bwMode="auto">
            <a:xfrm>
              <a:off x="293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4" name="Oval 119"/>
            <p:cNvSpPr>
              <a:spLocks noChangeArrowheads="1"/>
            </p:cNvSpPr>
            <p:nvPr/>
          </p:nvSpPr>
          <p:spPr bwMode="auto">
            <a:xfrm>
              <a:off x="293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5" name="Oval 120"/>
            <p:cNvSpPr>
              <a:spLocks noChangeArrowheads="1"/>
            </p:cNvSpPr>
            <p:nvPr/>
          </p:nvSpPr>
          <p:spPr bwMode="auto">
            <a:xfrm>
              <a:off x="293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6" name="Oval 121"/>
            <p:cNvSpPr>
              <a:spLocks noChangeArrowheads="1"/>
            </p:cNvSpPr>
            <p:nvPr/>
          </p:nvSpPr>
          <p:spPr bwMode="auto">
            <a:xfrm>
              <a:off x="293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7" name="Oval 122"/>
            <p:cNvSpPr>
              <a:spLocks noChangeArrowheads="1"/>
            </p:cNvSpPr>
            <p:nvPr/>
          </p:nvSpPr>
          <p:spPr bwMode="auto">
            <a:xfrm>
              <a:off x="293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8" name="Oval 123"/>
            <p:cNvSpPr>
              <a:spLocks noChangeArrowheads="1"/>
            </p:cNvSpPr>
            <p:nvPr/>
          </p:nvSpPr>
          <p:spPr bwMode="auto">
            <a:xfrm>
              <a:off x="293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09" name="Oval 124"/>
            <p:cNvSpPr>
              <a:spLocks noChangeArrowheads="1"/>
            </p:cNvSpPr>
            <p:nvPr/>
          </p:nvSpPr>
          <p:spPr bwMode="auto">
            <a:xfrm>
              <a:off x="285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0" name="Oval 125"/>
            <p:cNvSpPr>
              <a:spLocks noChangeArrowheads="1"/>
            </p:cNvSpPr>
            <p:nvPr/>
          </p:nvSpPr>
          <p:spPr bwMode="auto">
            <a:xfrm>
              <a:off x="285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1" name="Oval 126"/>
            <p:cNvSpPr>
              <a:spLocks noChangeArrowheads="1"/>
            </p:cNvSpPr>
            <p:nvPr/>
          </p:nvSpPr>
          <p:spPr bwMode="auto">
            <a:xfrm>
              <a:off x="285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2" name="Oval 127"/>
            <p:cNvSpPr>
              <a:spLocks noChangeArrowheads="1"/>
            </p:cNvSpPr>
            <p:nvPr/>
          </p:nvSpPr>
          <p:spPr bwMode="auto">
            <a:xfrm>
              <a:off x="285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3" name="Oval 128"/>
            <p:cNvSpPr>
              <a:spLocks noChangeArrowheads="1"/>
            </p:cNvSpPr>
            <p:nvPr/>
          </p:nvSpPr>
          <p:spPr bwMode="auto">
            <a:xfrm>
              <a:off x="285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4" name="Oval 129"/>
            <p:cNvSpPr>
              <a:spLocks noChangeArrowheads="1"/>
            </p:cNvSpPr>
            <p:nvPr/>
          </p:nvSpPr>
          <p:spPr bwMode="auto">
            <a:xfrm>
              <a:off x="285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5" name="Oval 130"/>
            <p:cNvSpPr>
              <a:spLocks noChangeArrowheads="1"/>
            </p:cNvSpPr>
            <p:nvPr/>
          </p:nvSpPr>
          <p:spPr bwMode="auto">
            <a:xfrm>
              <a:off x="285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6" name="Oval 131"/>
            <p:cNvSpPr>
              <a:spLocks noChangeArrowheads="1"/>
            </p:cNvSpPr>
            <p:nvPr/>
          </p:nvSpPr>
          <p:spPr bwMode="auto">
            <a:xfrm>
              <a:off x="285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7" name="Oval 132"/>
            <p:cNvSpPr>
              <a:spLocks noChangeArrowheads="1"/>
            </p:cNvSpPr>
            <p:nvPr/>
          </p:nvSpPr>
          <p:spPr bwMode="auto">
            <a:xfrm>
              <a:off x="276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8" name="Oval 133"/>
            <p:cNvSpPr>
              <a:spLocks noChangeArrowheads="1"/>
            </p:cNvSpPr>
            <p:nvPr/>
          </p:nvSpPr>
          <p:spPr bwMode="auto">
            <a:xfrm>
              <a:off x="276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19" name="Oval 134"/>
            <p:cNvSpPr>
              <a:spLocks noChangeArrowheads="1"/>
            </p:cNvSpPr>
            <p:nvPr/>
          </p:nvSpPr>
          <p:spPr bwMode="auto">
            <a:xfrm>
              <a:off x="276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0" name="Oval 135"/>
            <p:cNvSpPr>
              <a:spLocks noChangeArrowheads="1"/>
            </p:cNvSpPr>
            <p:nvPr/>
          </p:nvSpPr>
          <p:spPr bwMode="auto">
            <a:xfrm>
              <a:off x="276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1" name="Oval 136"/>
            <p:cNvSpPr>
              <a:spLocks noChangeArrowheads="1"/>
            </p:cNvSpPr>
            <p:nvPr/>
          </p:nvSpPr>
          <p:spPr bwMode="auto">
            <a:xfrm>
              <a:off x="276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2" name="Oval 137"/>
            <p:cNvSpPr>
              <a:spLocks noChangeArrowheads="1"/>
            </p:cNvSpPr>
            <p:nvPr/>
          </p:nvSpPr>
          <p:spPr bwMode="auto">
            <a:xfrm>
              <a:off x="276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3" name="Oval 138"/>
            <p:cNvSpPr>
              <a:spLocks noChangeArrowheads="1"/>
            </p:cNvSpPr>
            <p:nvPr/>
          </p:nvSpPr>
          <p:spPr bwMode="auto">
            <a:xfrm>
              <a:off x="276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4" name="Oval 139"/>
            <p:cNvSpPr>
              <a:spLocks noChangeArrowheads="1"/>
            </p:cNvSpPr>
            <p:nvPr/>
          </p:nvSpPr>
          <p:spPr bwMode="auto">
            <a:xfrm>
              <a:off x="276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5" name="Oval 140"/>
            <p:cNvSpPr>
              <a:spLocks noChangeArrowheads="1"/>
            </p:cNvSpPr>
            <p:nvPr/>
          </p:nvSpPr>
          <p:spPr bwMode="auto">
            <a:xfrm>
              <a:off x="276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6" name="Oval 141"/>
            <p:cNvSpPr>
              <a:spLocks noChangeArrowheads="1"/>
            </p:cNvSpPr>
            <p:nvPr/>
          </p:nvSpPr>
          <p:spPr bwMode="auto">
            <a:xfrm>
              <a:off x="276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7" name="Oval 142"/>
            <p:cNvSpPr>
              <a:spLocks noChangeArrowheads="1"/>
            </p:cNvSpPr>
            <p:nvPr/>
          </p:nvSpPr>
          <p:spPr bwMode="auto">
            <a:xfrm>
              <a:off x="276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8" name="Oval 143"/>
            <p:cNvSpPr>
              <a:spLocks noChangeArrowheads="1"/>
            </p:cNvSpPr>
            <p:nvPr/>
          </p:nvSpPr>
          <p:spPr bwMode="auto">
            <a:xfrm>
              <a:off x="2766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29" name="Oval 144"/>
            <p:cNvSpPr>
              <a:spLocks noChangeArrowheads="1"/>
            </p:cNvSpPr>
            <p:nvPr/>
          </p:nvSpPr>
          <p:spPr bwMode="auto">
            <a:xfrm>
              <a:off x="268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0" name="Oval 145"/>
            <p:cNvSpPr>
              <a:spLocks noChangeArrowheads="1"/>
            </p:cNvSpPr>
            <p:nvPr/>
          </p:nvSpPr>
          <p:spPr bwMode="auto">
            <a:xfrm>
              <a:off x="268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1" name="Oval 146"/>
            <p:cNvSpPr>
              <a:spLocks noChangeArrowheads="1"/>
            </p:cNvSpPr>
            <p:nvPr/>
          </p:nvSpPr>
          <p:spPr bwMode="auto">
            <a:xfrm>
              <a:off x="268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2" name="Oval 147"/>
            <p:cNvSpPr>
              <a:spLocks noChangeArrowheads="1"/>
            </p:cNvSpPr>
            <p:nvPr/>
          </p:nvSpPr>
          <p:spPr bwMode="auto">
            <a:xfrm>
              <a:off x="268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3" name="Oval 148"/>
            <p:cNvSpPr>
              <a:spLocks noChangeArrowheads="1"/>
            </p:cNvSpPr>
            <p:nvPr/>
          </p:nvSpPr>
          <p:spPr bwMode="auto">
            <a:xfrm>
              <a:off x="2681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4" name="Oval 149"/>
            <p:cNvSpPr>
              <a:spLocks noChangeArrowheads="1"/>
            </p:cNvSpPr>
            <p:nvPr/>
          </p:nvSpPr>
          <p:spPr bwMode="auto">
            <a:xfrm>
              <a:off x="268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5" name="Oval 150"/>
            <p:cNvSpPr>
              <a:spLocks noChangeArrowheads="1"/>
            </p:cNvSpPr>
            <p:nvPr/>
          </p:nvSpPr>
          <p:spPr bwMode="auto">
            <a:xfrm>
              <a:off x="268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6" name="Oval 151"/>
            <p:cNvSpPr>
              <a:spLocks noChangeArrowheads="1"/>
            </p:cNvSpPr>
            <p:nvPr/>
          </p:nvSpPr>
          <p:spPr bwMode="auto">
            <a:xfrm>
              <a:off x="268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7" name="Oval 152"/>
            <p:cNvSpPr>
              <a:spLocks noChangeArrowheads="1"/>
            </p:cNvSpPr>
            <p:nvPr/>
          </p:nvSpPr>
          <p:spPr bwMode="auto">
            <a:xfrm>
              <a:off x="268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8" name="Oval 153"/>
            <p:cNvSpPr>
              <a:spLocks noChangeArrowheads="1"/>
            </p:cNvSpPr>
            <p:nvPr/>
          </p:nvSpPr>
          <p:spPr bwMode="auto">
            <a:xfrm>
              <a:off x="2681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39" name="Oval 154"/>
            <p:cNvSpPr>
              <a:spLocks noChangeArrowheads="1"/>
            </p:cNvSpPr>
            <p:nvPr/>
          </p:nvSpPr>
          <p:spPr bwMode="auto">
            <a:xfrm>
              <a:off x="268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0" name="Oval 155"/>
            <p:cNvSpPr>
              <a:spLocks noChangeArrowheads="1"/>
            </p:cNvSpPr>
            <p:nvPr/>
          </p:nvSpPr>
          <p:spPr bwMode="auto">
            <a:xfrm>
              <a:off x="268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1" name="Oval 156"/>
            <p:cNvSpPr>
              <a:spLocks noChangeArrowheads="1"/>
            </p:cNvSpPr>
            <p:nvPr/>
          </p:nvSpPr>
          <p:spPr bwMode="auto">
            <a:xfrm>
              <a:off x="2681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2" name="Oval 157"/>
            <p:cNvSpPr>
              <a:spLocks noChangeArrowheads="1"/>
            </p:cNvSpPr>
            <p:nvPr/>
          </p:nvSpPr>
          <p:spPr bwMode="auto">
            <a:xfrm>
              <a:off x="259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3" name="Oval 158"/>
            <p:cNvSpPr>
              <a:spLocks noChangeArrowheads="1"/>
            </p:cNvSpPr>
            <p:nvPr/>
          </p:nvSpPr>
          <p:spPr bwMode="auto">
            <a:xfrm>
              <a:off x="259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4" name="Oval 159"/>
            <p:cNvSpPr>
              <a:spLocks noChangeArrowheads="1"/>
            </p:cNvSpPr>
            <p:nvPr/>
          </p:nvSpPr>
          <p:spPr bwMode="auto">
            <a:xfrm>
              <a:off x="259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5" name="Oval 160"/>
            <p:cNvSpPr>
              <a:spLocks noChangeArrowheads="1"/>
            </p:cNvSpPr>
            <p:nvPr/>
          </p:nvSpPr>
          <p:spPr bwMode="auto">
            <a:xfrm>
              <a:off x="259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6" name="Oval 161"/>
            <p:cNvSpPr>
              <a:spLocks noChangeArrowheads="1"/>
            </p:cNvSpPr>
            <p:nvPr/>
          </p:nvSpPr>
          <p:spPr bwMode="auto">
            <a:xfrm>
              <a:off x="2596" y="158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7" name="Oval 162"/>
            <p:cNvSpPr>
              <a:spLocks noChangeArrowheads="1"/>
            </p:cNvSpPr>
            <p:nvPr/>
          </p:nvSpPr>
          <p:spPr bwMode="auto">
            <a:xfrm>
              <a:off x="259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8" name="Oval 163"/>
            <p:cNvSpPr>
              <a:spLocks noChangeArrowheads="1"/>
            </p:cNvSpPr>
            <p:nvPr/>
          </p:nvSpPr>
          <p:spPr bwMode="auto">
            <a:xfrm>
              <a:off x="259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49" name="Oval 164"/>
            <p:cNvSpPr>
              <a:spLocks noChangeArrowheads="1"/>
            </p:cNvSpPr>
            <p:nvPr/>
          </p:nvSpPr>
          <p:spPr bwMode="auto">
            <a:xfrm>
              <a:off x="259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0" name="Oval 165"/>
            <p:cNvSpPr>
              <a:spLocks noChangeArrowheads="1"/>
            </p:cNvSpPr>
            <p:nvPr/>
          </p:nvSpPr>
          <p:spPr bwMode="auto">
            <a:xfrm>
              <a:off x="259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1" name="Oval 166"/>
            <p:cNvSpPr>
              <a:spLocks noChangeArrowheads="1"/>
            </p:cNvSpPr>
            <p:nvPr/>
          </p:nvSpPr>
          <p:spPr bwMode="auto">
            <a:xfrm>
              <a:off x="259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2" name="Oval 167"/>
            <p:cNvSpPr>
              <a:spLocks noChangeArrowheads="1"/>
            </p:cNvSpPr>
            <p:nvPr/>
          </p:nvSpPr>
          <p:spPr bwMode="auto">
            <a:xfrm>
              <a:off x="259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3" name="Oval 168"/>
            <p:cNvSpPr>
              <a:spLocks noChangeArrowheads="1"/>
            </p:cNvSpPr>
            <p:nvPr/>
          </p:nvSpPr>
          <p:spPr bwMode="auto">
            <a:xfrm>
              <a:off x="2596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4" name="Oval 169"/>
            <p:cNvSpPr>
              <a:spLocks noChangeArrowheads="1"/>
            </p:cNvSpPr>
            <p:nvPr/>
          </p:nvSpPr>
          <p:spPr bwMode="auto">
            <a:xfrm>
              <a:off x="2511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5" name="Oval 170"/>
            <p:cNvSpPr>
              <a:spLocks noChangeArrowheads="1"/>
            </p:cNvSpPr>
            <p:nvPr/>
          </p:nvSpPr>
          <p:spPr bwMode="auto">
            <a:xfrm>
              <a:off x="251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6" name="Oval 171"/>
            <p:cNvSpPr>
              <a:spLocks noChangeArrowheads="1"/>
            </p:cNvSpPr>
            <p:nvPr/>
          </p:nvSpPr>
          <p:spPr bwMode="auto">
            <a:xfrm>
              <a:off x="251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7" name="Oval 172"/>
            <p:cNvSpPr>
              <a:spLocks noChangeArrowheads="1"/>
            </p:cNvSpPr>
            <p:nvPr/>
          </p:nvSpPr>
          <p:spPr bwMode="auto">
            <a:xfrm>
              <a:off x="251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8" name="Oval 173"/>
            <p:cNvSpPr>
              <a:spLocks noChangeArrowheads="1"/>
            </p:cNvSpPr>
            <p:nvPr/>
          </p:nvSpPr>
          <p:spPr bwMode="auto">
            <a:xfrm>
              <a:off x="251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59" name="Oval 174"/>
            <p:cNvSpPr>
              <a:spLocks noChangeArrowheads="1"/>
            </p:cNvSpPr>
            <p:nvPr/>
          </p:nvSpPr>
          <p:spPr bwMode="auto">
            <a:xfrm>
              <a:off x="251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0" name="Oval 175"/>
            <p:cNvSpPr>
              <a:spLocks noChangeArrowheads="1"/>
            </p:cNvSpPr>
            <p:nvPr/>
          </p:nvSpPr>
          <p:spPr bwMode="auto">
            <a:xfrm>
              <a:off x="251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1" name="Oval 176"/>
            <p:cNvSpPr>
              <a:spLocks noChangeArrowheads="1"/>
            </p:cNvSpPr>
            <p:nvPr/>
          </p:nvSpPr>
          <p:spPr bwMode="auto">
            <a:xfrm>
              <a:off x="242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2" name="Oval 177"/>
            <p:cNvSpPr>
              <a:spLocks noChangeArrowheads="1"/>
            </p:cNvSpPr>
            <p:nvPr/>
          </p:nvSpPr>
          <p:spPr bwMode="auto">
            <a:xfrm>
              <a:off x="242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3" name="Oval 178"/>
            <p:cNvSpPr>
              <a:spLocks noChangeArrowheads="1"/>
            </p:cNvSpPr>
            <p:nvPr/>
          </p:nvSpPr>
          <p:spPr bwMode="auto">
            <a:xfrm>
              <a:off x="242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4" name="Oval 179"/>
            <p:cNvSpPr>
              <a:spLocks noChangeArrowheads="1"/>
            </p:cNvSpPr>
            <p:nvPr/>
          </p:nvSpPr>
          <p:spPr bwMode="auto">
            <a:xfrm>
              <a:off x="2341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5" name="Oval 180"/>
            <p:cNvSpPr>
              <a:spLocks noChangeArrowheads="1"/>
            </p:cNvSpPr>
            <p:nvPr/>
          </p:nvSpPr>
          <p:spPr bwMode="auto">
            <a:xfrm>
              <a:off x="234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6" name="Oval 181"/>
            <p:cNvSpPr>
              <a:spLocks noChangeArrowheads="1"/>
            </p:cNvSpPr>
            <p:nvPr/>
          </p:nvSpPr>
          <p:spPr bwMode="auto">
            <a:xfrm>
              <a:off x="242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7" name="Oval 182"/>
            <p:cNvSpPr>
              <a:spLocks noChangeArrowheads="1"/>
            </p:cNvSpPr>
            <p:nvPr/>
          </p:nvSpPr>
          <p:spPr bwMode="auto">
            <a:xfrm>
              <a:off x="242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8" name="Oval 183"/>
            <p:cNvSpPr>
              <a:spLocks noChangeArrowheads="1"/>
            </p:cNvSpPr>
            <p:nvPr/>
          </p:nvSpPr>
          <p:spPr bwMode="auto">
            <a:xfrm>
              <a:off x="242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69" name="Oval 184"/>
            <p:cNvSpPr>
              <a:spLocks noChangeArrowheads="1"/>
            </p:cNvSpPr>
            <p:nvPr/>
          </p:nvSpPr>
          <p:spPr bwMode="auto">
            <a:xfrm>
              <a:off x="234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0" name="Oval 185"/>
            <p:cNvSpPr>
              <a:spLocks noChangeArrowheads="1"/>
            </p:cNvSpPr>
            <p:nvPr/>
          </p:nvSpPr>
          <p:spPr bwMode="auto">
            <a:xfrm>
              <a:off x="2341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1" name="Oval 186"/>
            <p:cNvSpPr>
              <a:spLocks noChangeArrowheads="1"/>
            </p:cNvSpPr>
            <p:nvPr/>
          </p:nvSpPr>
          <p:spPr bwMode="auto">
            <a:xfrm>
              <a:off x="234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2" name="Oval 187"/>
            <p:cNvSpPr>
              <a:spLocks noChangeArrowheads="1"/>
            </p:cNvSpPr>
            <p:nvPr/>
          </p:nvSpPr>
          <p:spPr bwMode="auto">
            <a:xfrm>
              <a:off x="225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3" name="Oval 188"/>
            <p:cNvSpPr>
              <a:spLocks noChangeArrowheads="1"/>
            </p:cNvSpPr>
            <p:nvPr/>
          </p:nvSpPr>
          <p:spPr bwMode="auto">
            <a:xfrm>
              <a:off x="225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4" name="Oval 189"/>
            <p:cNvSpPr>
              <a:spLocks noChangeArrowheads="1"/>
            </p:cNvSpPr>
            <p:nvPr/>
          </p:nvSpPr>
          <p:spPr bwMode="auto">
            <a:xfrm>
              <a:off x="217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5" name="Oval 190"/>
            <p:cNvSpPr>
              <a:spLocks noChangeArrowheads="1"/>
            </p:cNvSpPr>
            <p:nvPr/>
          </p:nvSpPr>
          <p:spPr bwMode="auto">
            <a:xfrm>
              <a:off x="217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6" name="Oval 191"/>
            <p:cNvSpPr>
              <a:spLocks noChangeArrowheads="1"/>
            </p:cNvSpPr>
            <p:nvPr/>
          </p:nvSpPr>
          <p:spPr bwMode="auto">
            <a:xfrm>
              <a:off x="208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7" name="Oval 192"/>
            <p:cNvSpPr>
              <a:spLocks noChangeArrowheads="1"/>
            </p:cNvSpPr>
            <p:nvPr/>
          </p:nvSpPr>
          <p:spPr bwMode="auto">
            <a:xfrm>
              <a:off x="208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8" name="Oval 193"/>
            <p:cNvSpPr>
              <a:spLocks noChangeArrowheads="1"/>
            </p:cNvSpPr>
            <p:nvPr/>
          </p:nvSpPr>
          <p:spPr bwMode="auto">
            <a:xfrm>
              <a:off x="208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79" name="Oval 194"/>
            <p:cNvSpPr>
              <a:spLocks noChangeArrowheads="1"/>
            </p:cNvSpPr>
            <p:nvPr/>
          </p:nvSpPr>
          <p:spPr bwMode="auto">
            <a:xfrm>
              <a:off x="208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0" name="Oval 195"/>
            <p:cNvSpPr>
              <a:spLocks noChangeArrowheads="1"/>
            </p:cNvSpPr>
            <p:nvPr/>
          </p:nvSpPr>
          <p:spPr bwMode="auto">
            <a:xfrm>
              <a:off x="208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1" name="Oval 196"/>
            <p:cNvSpPr>
              <a:spLocks noChangeArrowheads="1"/>
            </p:cNvSpPr>
            <p:nvPr/>
          </p:nvSpPr>
          <p:spPr bwMode="auto">
            <a:xfrm>
              <a:off x="200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2" name="Oval 197"/>
            <p:cNvSpPr>
              <a:spLocks noChangeArrowheads="1"/>
            </p:cNvSpPr>
            <p:nvPr/>
          </p:nvSpPr>
          <p:spPr bwMode="auto">
            <a:xfrm>
              <a:off x="2001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3" name="Oval 198"/>
            <p:cNvSpPr>
              <a:spLocks noChangeArrowheads="1"/>
            </p:cNvSpPr>
            <p:nvPr/>
          </p:nvSpPr>
          <p:spPr bwMode="auto">
            <a:xfrm>
              <a:off x="200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4" name="Oval 199"/>
            <p:cNvSpPr>
              <a:spLocks noChangeArrowheads="1"/>
            </p:cNvSpPr>
            <p:nvPr/>
          </p:nvSpPr>
          <p:spPr bwMode="auto">
            <a:xfrm>
              <a:off x="200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5" name="Oval 200"/>
            <p:cNvSpPr>
              <a:spLocks noChangeArrowheads="1"/>
            </p:cNvSpPr>
            <p:nvPr/>
          </p:nvSpPr>
          <p:spPr bwMode="auto">
            <a:xfrm>
              <a:off x="191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6" name="Oval 201"/>
            <p:cNvSpPr>
              <a:spLocks noChangeArrowheads="1"/>
            </p:cNvSpPr>
            <p:nvPr/>
          </p:nvSpPr>
          <p:spPr bwMode="auto">
            <a:xfrm>
              <a:off x="191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7" name="Oval 202"/>
            <p:cNvSpPr>
              <a:spLocks noChangeArrowheads="1"/>
            </p:cNvSpPr>
            <p:nvPr/>
          </p:nvSpPr>
          <p:spPr bwMode="auto">
            <a:xfrm>
              <a:off x="191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8" name="Oval 203"/>
            <p:cNvSpPr>
              <a:spLocks noChangeArrowheads="1"/>
            </p:cNvSpPr>
            <p:nvPr/>
          </p:nvSpPr>
          <p:spPr bwMode="auto">
            <a:xfrm>
              <a:off x="191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89" name="Oval 204"/>
            <p:cNvSpPr>
              <a:spLocks noChangeArrowheads="1"/>
            </p:cNvSpPr>
            <p:nvPr/>
          </p:nvSpPr>
          <p:spPr bwMode="auto">
            <a:xfrm>
              <a:off x="191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0" name="Oval 205"/>
            <p:cNvSpPr>
              <a:spLocks noChangeArrowheads="1"/>
            </p:cNvSpPr>
            <p:nvPr/>
          </p:nvSpPr>
          <p:spPr bwMode="auto">
            <a:xfrm>
              <a:off x="191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1" name="Oval 206"/>
            <p:cNvSpPr>
              <a:spLocks noChangeArrowheads="1"/>
            </p:cNvSpPr>
            <p:nvPr/>
          </p:nvSpPr>
          <p:spPr bwMode="auto">
            <a:xfrm>
              <a:off x="191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2" name="Oval 207"/>
            <p:cNvSpPr>
              <a:spLocks noChangeArrowheads="1"/>
            </p:cNvSpPr>
            <p:nvPr/>
          </p:nvSpPr>
          <p:spPr bwMode="auto">
            <a:xfrm>
              <a:off x="191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3" name="Oval 208"/>
            <p:cNvSpPr>
              <a:spLocks noChangeArrowheads="1"/>
            </p:cNvSpPr>
            <p:nvPr/>
          </p:nvSpPr>
          <p:spPr bwMode="auto">
            <a:xfrm>
              <a:off x="1916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4" name="Oval 209"/>
            <p:cNvSpPr>
              <a:spLocks noChangeArrowheads="1"/>
            </p:cNvSpPr>
            <p:nvPr/>
          </p:nvSpPr>
          <p:spPr bwMode="auto">
            <a:xfrm>
              <a:off x="1916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5" name="Oval 210"/>
            <p:cNvSpPr>
              <a:spLocks noChangeArrowheads="1"/>
            </p:cNvSpPr>
            <p:nvPr/>
          </p:nvSpPr>
          <p:spPr bwMode="auto">
            <a:xfrm>
              <a:off x="1916" y="2521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6" name="Oval 211"/>
            <p:cNvSpPr>
              <a:spLocks noChangeArrowheads="1"/>
            </p:cNvSpPr>
            <p:nvPr/>
          </p:nvSpPr>
          <p:spPr bwMode="auto">
            <a:xfrm>
              <a:off x="1831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7" name="Oval 212"/>
            <p:cNvSpPr>
              <a:spLocks noChangeArrowheads="1"/>
            </p:cNvSpPr>
            <p:nvPr/>
          </p:nvSpPr>
          <p:spPr bwMode="auto">
            <a:xfrm>
              <a:off x="1831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8" name="Oval 213"/>
            <p:cNvSpPr>
              <a:spLocks noChangeArrowheads="1"/>
            </p:cNvSpPr>
            <p:nvPr/>
          </p:nvSpPr>
          <p:spPr bwMode="auto">
            <a:xfrm>
              <a:off x="1831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599" name="Oval 214"/>
            <p:cNvSpPr>
              <a:spLocks noChangeArrowheads="1"/>
            </p:cNvSpPr>
            <p:nvPr/>
          </p:nvSpPr>
          <p:spPr bwMode="auto">
            <a:xfrm>
              <a:off x="1831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0" name="Oval 215"/>
            <p:cNvSpPr>
              <a:spLocks noChangeArrowheads="1"/>
            </p:cNvSpPr>
            <p:nvPr/>
          </p:nvSpPr>
          <p:spPr bwMode="auto">
            <a:xfrm>
              <a:off x="1831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1" name="Oval 216"/>
            <p:cNvSpPr>
              <a:spLocks noChangeArrowheads="1"/>
            </p:cNvSpPr>
            <p:nvPr/>
          </p:nvSpPr>
          <p:spPr bwMode="auto">
            <a:xfrm>
              <a:off x="1831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2" name="Oval 217"/>
            <p:cNvSpPr>
              <a:spLocks noChangeArrowheads="1"/>
            </p:cNvSpPr>
            <p:nvPr/>
          </p:nvSpPr>
          <p:spPr bwMode="auto">
            <a:xfrm>
              <a:off x="1831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3" name="Oval 218"/>
            <p:cNvSpPr>
              <a:spLocks noChangeArrowheads="1"/>
            </p:cNvSpPr>
            <p:nvPr/>
          </p:nvSpPr>
          <p:spPr bwMode="auto">
            <a:xfrm>
              <a:off x="1831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4" name="Oval 219"/>
            <p:cNvSpPr>
              <a:spLocks noChangeArrowheads="1"/>
            </p:cNvSpPr>
            <p:nvPr/>
          </p:nvSpPr>
          <p:spPr bwMode="auto">
            <a:xfrm>
              <a:off x="1831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5" name="Oval 220"/>
            <p:cNvSpPr>
              <a:spLocks noChangeArrowheads="1"/>
            </p:cNvSpPr>
            <p:nvPr/>
          </p:nvSpPr>
          <p:spPr bwMode="auto">
            <a:xfrm>
              <a:off x="1831" y="218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6" name="Oval 221"/>
            <p:cNvSpPr>
              <a:spLocks noChangeArrowheads="1"/>
            </p:cNvSpPr>
            <p:nvPr/>
          </p:nvSpPr>
          <p:spPr bwMode="auto">
            <a:xfrm>
              <a:off x="1831" y="226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7" name="Oval 222"/>
            <p:cNvSpPr>
              <a:spLocks noChangeArrowheads="1"/>
            </p:cNvSpPr>
            <p:nvPr/>
          </p:nvSpPr>
          <p:spPr bwMode="auto">
            <a:xfrm>
              <a:off x="1831" y="235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8" name="Oval 223"/>
            <p:cNvSpPr>
              <a:spLocks noChangeArrowheads="1"/>
            </p:cNvSpPr>
            <p:nvPr/>
          </p:nvSpPr>
          <p:spPr bwMode="auto">
            <a:xfrm>
              <a:off x="1831" y="2436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09" name="Oval 224"/>
            <p:cNvSpPr>
              <a:spLocks noChangeArrowheads="1"/>
            </p:cNvSpPr>
            <p:nvPr/>
          </p:nvSpPr>
          <p:spPr bwMode="auto">
            <a:xfrm>
              <a:off x="1746" y="1075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0" name="Oval 225"/>
            <p:cNvSpPr>
              <a:spLocks noChangeArrowheads="1"/>
            </p:cNvSpPr>
            <p:nvPr/>
          </p:nvSpPr>
          <p:spPr bwMode="auto">
            <a:xfrm>
              <a:off x="1746" y="116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1" name="Oval 226"/>
            <p:cNvSpPr>
              <a:spLocks noChangeArrowheads="1"/>
            </p:cNvSpPr>
            <p:nvPr/>
          </p:nvSpPr>
          <p:spPr bwMode="auto">
            <a:xfrm>
              <a:off x="1746" y="124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2" name="Oval 227"/>
            <p:cNvSpPr>
              <a:spLocks noChangeArrowheads="1"/>
            </p:cNvSpPr>
            <p:nvPr/>
          </p:nvSpPr>
          <p:spPr bwMode="auto">
            <a:xfrm>
              <a:off x="1746" y="133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3" name="Oval 228"/>
            <p:cNvSpPr>
              <a:spLocks noChangeArrowheads="1"/>
            </p:cNvSpPr>
            <p:nvPr/>
          </p:nvSpPr>
          <p:spPr bwMode="auto">
            <a:xfrm>
              <a:off x="1746" y="141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4" name="Oval 229"/>
            <p:cNvSpPr>
              <a:spLocks noChangeArrowheads="1"/>
            </p:cNvSpPr>
            <p:nvPr/>
          </p:nvSpPr>
          <p:spPr bwMode="auto">
            <a:xfrm>
              <a:off x="1746" y="150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5" name="Oval 230"/>
            <p:cNvSpPr>
              <a:spLocks noChangeArrowheads="1"/>
            </p:cNvSpPr>
            <p:nvPr/>
          </p:nvSpPr>
          <p:spPr bwMode="auto">
            <a:xfrm>
              <a:off x="1746" y="167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6" name="Oval 231"/>
            <p:cNvSpPr>
              <a:spLocks noChangeArrowheads="1"/>
            </p:cNvSpPr>
            <p:nvPr/>
          </p:nvSpPr>
          <p:spPr bwMode="auto">
            <a:xfrm>
              <a:off x="1746" y="175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7" name="Oval 232"/>
            <p:cNvSpPr>
              <a:spLocks noChangeArrowheads="1"/>
            </p:cNvSpPr>
            <p:nvPr/>
          </p:nvSpPr>
          <p:spPr bwMode="auto">
            <a:xfrm>
              <a:off x="1746" y="184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8" name="Oval 233"/>
            <p:cNvSpPr>
              <a:spLocks noChangeArrowheads="1"/>
            </p:cNvSpPr>
            <p:nvPr/>
          </p:nvSpPr>
          <p:spPr bwMode="auto">
            <a:xfrm>
              <a:off x="1746" y="192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19" name="Oval 234"/>
            <p:cNvSpPr>
              <a:spLocks noChangeArrowheads="1"/>
            </p:cNvSpPr>
            <p:nvPr/>
          </p:nvSpPr>
          <p:spPr bwMode="auto">
            <a:xfrm>
              <a:off x="1746" y="2011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0" name="Oval 235"/>
            <p:cNvSpPr>
              <a:spLocks noChangeArrowheads="1"/>
            </p:cNvSpPr>
            <p:nvPr/>
          </p:nvSpPr>
          <p:spPr bwMode="auto">
            <a:xfrm>
              <a:off x="1746" y="2096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1" name="Oval 237"/>
            <p:cNvSpPr>
              <a:spLocks noChangeArrowheads="1"/>
            </p:cNvSpPr>
            <p:nvPr/>
          </p:nvSpPr>
          <p:spPr bwMode="auto">
            <a:xfrm>
              <a:off x="1664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2" name="Oval 238"/>
            <p:cNvSpPr>
              <a:spLocks noChangeArrowheads="1"/>
            </p:cNvSpPr>
            <p:nvPr/>
          </p:nvSpPr>
          <p:spPr bwMode="auto">
            <a:xfrm>
              <a:off x="1664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3" name="Oval 239"/>
            <p:cNvSpPr>
              <a:spLocks noChangeArrowheads="1"/>
            </p:cNvSpPr>
            <p:nvPr/>
          </p:nvSpPr>
          <p:spPr bwMode="auto">
            <a:xfrm>
              <a:off x="1664" y="133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4" name="Oval 240"/>
            <p:cNvSpPr>
              <a:spLocks noChangeArrowheads="1"/>
            </p:cNvSpPr>
            <p:nvPr/>
          </p:nvSpPr>
          <p:spPr bwMode="auto">
            <a:xfrm>
              <a:off x="1664" y="141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5" name="Oval 241"/>
            <p:cNvSpPr>
              <a:spLocks noChangeArrowheads="1"/>
            </p:cNvSpPr>
            <p:nvPr/>
          </p:nvSpPr>
          <p:spPr bwMode="auto">
            <a:xfrm>
              <a:off x="1664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6" name="Oval 242"/>
            <p:cNvSpPr>
              <a:spLocks noChangeArrowheads="1"/>
            </p:cNvSpPr>
            <p:nvPr/>
          </p:nvSpPr>
          <p:spPr bwMode="auto">
            <a:xfrm>
              <a:off x="1664" y="158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7" name="Oval 243"/>
            <p:cNvSpPr>
              <a:spLocks noChangeArrowheads="1"/>
            </p:cNvSpPr>
            <p:nvPr/>
          </p:nvSpPr>
          <p:spPr bwMode="auto">
            <a:xfrm>
              <a:off x="1664" y="184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8" name="Oval 244"/>
            <p:cNvSpPr>
              <a:spLocks noChangeArrowheads="1"/>
            </p:cNvSpPr>
            <p:nvPr/>
          </p:nvSpPr>
          <p:spPr bwMode="auto">
            <a:xfrm>
              <a:off x="1664" y="192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29" name="Oval 245"/>
            <p:cNvSpPr>
              <a:spLocks noChangeArrowheads="1"/>
            </p:cNvSpPr>
            <p:nvPr/>
          </p:nvSpPr>
          <p:spPr bwMode="auto">
            <a:xfrm>
              <a:off x="1664" y="201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0" name="Oval 246"/>
            <p:cNvSpPr>
              <a:spLocks noChangeArrowheads="1"/>
            </p:cNvSpPr>
            <p:nvPr/>
          </p:nvSpPr>
          <p:spPr bwMode="auto">
            <a:xfrm>
              <a:off x="1579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1" name="Oval 247"/>
            <p:cNvSpPr>
              <a:spLocks noChangeArrowheads="1"/>
            </p:cNvSpPr>
            <p:nvPr/>
          </p:nvSpPr>
          <p:spPr bwMode="auto">
            <a:xfrm>
              <a:off x="1579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2" name="Oval 248"/>
            <p:cNvSpPr>
              <a:spLocks noChangeArrowheads="1"/>
            </p:cNvSpPr>
            <p:nvPr/>
          </p:nvSpPr>
          <p:spPr bwMode="auto">
            <a:xfrm>
              <a:off x="1579" y="133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3" name="Oval 249"/>
            <p:cNvSpPr>
              <a:spLocks noChangeArrowheads="1"/>
            </p:cNvSpPr>
            <p:nvPr/>
          </p:nvSpPr>
          <p:spPr bwMode="auto">
            <a:xfrm>
              <a:off x="1579" y="141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4" name="Oval 250"/>
            <p:cNvSpPr>
              <a:spLocks noChangeArrowheads="1"/>
            </p:cNvSpPr>
            <p:nvPr/>
          </p:nvSpPr>
          <p:spPr bwMode="auto">
            <a:xfrm>
              <a:off x="1579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5" name="Oval 251"/>
            <p:cNvSpPr>
              <a:spLocks noChangeArrowheads="1"/>
            </p:cNvSpPr>
            <p:nvPr/>
          </p:nvSpPr>
          <p:spPr bwMode="auto">
            <a:xfrm>
              <a:off x="1579" y="158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6" name="Oval 252"/>
            <p:cNvSpPr>
              <a:spLocks noChangeArrowheads="1"/>
            </p:cNvSpPr>
            <p:nvPr/>
          </p:nvSpPr>
          <p:spPr bwMode="auto">
            <a:xfrm>
              <a:off x="1579" y="175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7" name="Oval 253"/>
            <p:cNvSpPr>
              <a:spLocks noChangeArrowheads="1"/>
            </p:cNvSpPr>
            <p:nvPr/>
          </p:nvSpPr>
          <p:spPr bwMode="auto">
            <a:xfrm>
              <a:off x="1494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8" name="Oval 254"/>
            <p:cNvSpPr>
              <a:spLocks noChangeArrowheads="1"/>
            </p:cNvSpPr>
            <p:nvPr/>
          </p:nvSpPr>
          <p:spPr bwMode="auto">
            <a:xfrm>
              <a:off x="1494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39" name="Oval 255"/>
            <p:cNvSpPr>
              <a:spLocks noChangeArrowheads="1"/>
            </p:cNvSpPr>
            <p:nvPr/>
          </p:nvSpPr>
          <p:spPr bwMode="auto">
            <a:xfrm>
              <a:off x="1494" y="133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0" name="Oval 256"/>
            <p:cNvSpPr>
              <a:spLocks noChangeArrowheads="1"/>
            </p:cNvSpPr>
            <p:nvPr/>
          </p:nvSpPr>
          <p:spPr bwMode="auto">
            <a:xfrm>
              <a:off x="1494" y="141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1" name="Oval 257"/>
            <p:cNvSpPr>
              <a:spLocks noChangeArrowheads="1"/>
            </p:cNvSpPr>
            <p:nvPr/>
          </p:nvSpPr>
          <p:spPr bwMode="auto">
            <a:xfrm>
              <a:off x="1494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2" name="Oval 258"/>
            <p:cNvSpPr>
              <a:spLocks noChangeArrowheads="1"/>
            </p:cNvSpPr>
            <p:nvPr/>
          </p:nvSpPr>
          <p:spPr bwMode="auto">
            <a:xfrm>
              <a:off x="1494" y="158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3" name="Oval 259"/>
            <p:cNvSpPr>
              <a:spLocks noChangeArrowheads="1"/>
            </p:cNvSpPr>
            <p:nvPr/>
          </p:nvSpPr>
          <p:spPr bwMode="auto">
            <a:xfrm>
              <a:off x="1494" y="167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4" name="Oval 260"/>
            <p:cNvSpPr>
              <a:spLocks noChangeArrowheads="1"/>
            </p:cNvSpPr>
            <p:nvPr/>
          </p:nvSpPr>
          <p:spPr bwMode="auto">
            <a:xfrm>
              <a:off x="1409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5" name="Oval 261"/>
            <p:cNvSpPr>
              <a:spLocks noChangeArrowheads="1"/>
            </p:cNvSpPr>
            <p:nvPr/>
          </p:nvSpPr>
          <p:spPr bwMode="auto">
            <a:xfrm>
              <a:off x="1409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6" name="Oval 262"/>
            <p:cNvSpPr>
              <a:spLocks noChangeArrowheads="1"/>
            </p:cNvSpPr>
            <p:nvPr/>
          </p:nvSpPr>
          <p:spPr bwMode="auto">
            <a:xfrm>
              <a:off x="1409" y="133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7" name="Oval 263"/>
            <p:cNvSpPr>
              <a:spLocks noChangeArrowheads="1"/>
            </p:cNvSpPr>
            <p:nvPr/>
          </p:nvSpPr>
          <p:spPr bwMode="auto">
            <a:xfrm>
              <a:off x="1409" y="141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8" name="Oval 264"/>
            <p:cNvSpPr>
              <a:spLocks noChangeArrowheads="1"/>
            </p:cNvSpPr>
            <p:nvPr/>
          </p:nvSpPr>
          <p:spPr bwMode="auto">
            <a:xfrm>
              <a:off x="1409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49" name="Oval 265"/>
            <p:cNvSpPr>
              <a:spLocks noChangeArrowheads="1"/>
            </p:cNvSpPr>
            <p:nvPr/>
          </p:nvSpPr>
          <p:spPr bwMode="auto">
            <a:xfrm>
              <a:off x="1409" y="158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0" name="Oval 266"/>
            <p:cNvSpPr>
              <a:spLocks noChangeArrowheads="1"/>
            </p:cNvSpPr>
            <p:nvPr/>
          </p:nvSpPr>
          <p:spPr bwMode="auto">
            <a:xfrm>
              <a:off x="1409" y="167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1" name="Oval 267"/>
            <p:cNvSpPr>
              <a:spLocks noChangeArrowheads="1"/>
            </p:cNvSpPr>
            <p:nvPr/>
          </p:nvSpPr>
          <p:spPr bwMode="auto">
            <a:xfrm>
              <a:off x="1324" y="1162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2" name="Oval 268"/>
            <p:cNvSpPr>
              <a:spLocks noChangeArrowheads="1"/>
            </p:cNvSpPr>
            <p:nvPr/>
          </p:nvSpPr>
          <p:spPr bwMode="auto">
            <a:xfrm>
              <a:off x="1324" y="1248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3" name="Oval 269"/>
            <p:cNvSpPr>
              <a:spLocks noChangeArrowheads="1"/>
            </p:cNvSpPr>
            <p:nvPr/>
          </p:nvSpPr>
          <p:spPr bwMode="auto">
            <a:xfrm>
              <a:off x="1324" y="1503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4" name="Oval 270"/>
            <p:cNvSpPr>
              <a:spLocks noChangeArrowheads="1"/>
            </p:cNvSpPr>
            <p:nvPr/>
          </p:nvSpPr>
          <p:spPr bwMode="auto">
            <a:xfrm>
              <a:off x="1238" y="1248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5" name="Oval 271"/>
            <p:cNvSpPr>
              <a:spLocks noChangeArrowheads="1"/>
            </p:cNvSpPr>
            <p:nvPr/>
          </p:nvSpPr>
          <p:spPr bwMode="auto">
            <a:xfrm>
              <a:off x="1153" y="1333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7656" name="Oval 272"/>
            <p:cNvSpPr>
              <a:spLocks noChangeArrowheads="1"/>
            </p:cNvSpPr>
            <p:nvPr/>
          </p:nvSpPr>
          <p:spPr bwMode="auto">
            <a:xfrm>
              <a:off x="1068" y="1333"/>
              <a:ext cx="67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68886" name="Freeform 278"/>
          <p:cNvSpPr>
            <a:spLocks/>
          </p:cNvSpPr>
          <p:nvPr/>
        </p:nvSpPr>
        <p:spPr bwMode="auto">
          <a:xfrm>
            <a:off x="5939063" y="3466239"/>
            <a:ext cx="785222" cy="1198024"/>
          </a:xfrm>
          <a:custGeom>
            <a:avLst/>
            <a:gdLst>
              <a:gd name="T0" fmla="*/ 1368425 w 862"/>
              <a:gd name="T1" fmla="*/ 0 h 545"/>
              <a:gd name="T2" fmla="*/ 431800 w 862"/>
              <a:gd name="T3" fmla="*/ 288925 h 545"/>
              <a:gd name="T4" fmla="*/ 0 w 862"/>
              <a:gd name="T5" fmla="*/ 865187 h 545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862" h="545">
                <a:moveTo>
                  <a:pt x="862" y="0"/>
                </a:moveTo>
                <a:lnTo>
                  <a:pt x="272" y="182"/>
                </a:lnTo>
                <a:lnTo>
                  <a:pt x="0" y="545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887" name="Freeform 279"/>
          <p:cNvSpPr>
            <a:spLocks/>
          </p:cNvSpPr>
          <p:nvPr/>
        </p:nvSpPr>
        <p:spPr bwMode="auto">
          <a:xfrm>
            <a:off x="7149322" y="3869293"/>
            <a:ext cx="498653" cy="1574229"/>
          </a:xfrm>
          <a:custGeom>
            <a:avLst/>
            <a:gdLst>
              <a:gd name="T0" fmla="*/ 0 w 272"/>
              <a:gd name="T1" fmla="*/ 0 h 788"/>
              <a:gd name="T2" fmla="*/ 431800 w 272"/>
              <a:gd name="T3" fmla="*/ 504825 h 788"/>
              <a:gd name="T4" fmla="*/ 168275 w 272"/>
              <a:gd name="T5" fmla="*/ 1250950 h 788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72" h="788">
                <a:moveTo>
                  <a:pt x="0" y="0"/>
                </a:moveTo>
                <a:lnTo>
                  <a:pt x="272" y="318"/>
                </a:lnTo>
                <a:lnTo>
                  <a:pt x="106" y="788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888" name="Freeform 280"/>
          <p:cNvSpPr>
            <a:spLocks/>
          </p:cNvSpPr>
          <p:nvPr/>
        </p:nvSpPr>
        <p:spPr bwMode="auto">
          <a:xfrm>
            <a:off x="8577320" y="3818755"/>
            <a:ext cx="425322" cy="725185"/>
          </a:xfrm>
          <a:custGeom>
            <a:avLst/>
            <a:gdLst>
              <a:gd name="T0" fmla="*/ 0 w 232"/>
              <a:gd name="T1" fmla="*/ 0 h 363"/>
              <a:gd name="T2" fmla="*/ 368300 w 232"/>
              <a:gd name="T3" fmla="*/ 342900 h 363"/>
              <a:gd name="T4" fmla="*/ 368300 w 232"/>
              <a:gd name="T5" fmla="*/ 576263 h 363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32" h="363">
                <a:moveTo>
                  <a:pt x="0" y="0"/>
                </a:moveTo>
                <a:lnTo>
                  <a:pt x="232" y="216"/>
                </a:lnTo>
                <a:lnTo>
                  <a:pt x="232" y="363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8889" name="Freeform 281"/>
          <p:cNvSpPr>
            <a:spLocks/>
          </p:cNvSpPr>
          <p:nvPr/>
        </p:nvSpPr>
        <p:spPr bwMode="auto">
          <a:xfrm>
            <a:off x="10366090" y="2593561"/>
            <a:ext cx="1181325" cy="1568565"/>
          </a:xfrm>
          <a:custGeom>
            <a:avLst/>
            <a:gdLst>
              <a:gd name="T0" fmla="*/ 0 w 907"/>
              <a:gd name="T1" fmla="*/ 0 h 544"/>
              <a:gd name="T2" fmla="*/ 1133475 w 907"/>
              <a:gd name="T3" fmla="*/ 471488 h 544"/>
              <a:gd name="T4" fmla="*/ 1439863 w 907"/>
              <a:gd name="T5" fmla="*/ 863600 h 544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907" h="544">
                <a:moveTo>
                  <a:pt x="0" y="0"/>
                </a:moveTo>
                <a:lnTo>
                  <a:pt x="714" y="297"/>
                </a:lnTo>
                <a:lnTo>
                  <a:pt x="907" y="544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2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PART/01       Introduction</a:t>
            </a:r>
            <a:endParaRPr lang="zh-CN" altLang="en-US" dirty="0"/>
          </a:p>
        </p:txBody>
      </p:sp>
      <p:grpSp>
        <p:nvGrpSpPr>
          <p:cNvPr id="248" name="组合 162">
            <a:extLst>
              <a:ext uri="{FF2B5EF4-FFF2-40B4-BE49-F238E27FC236}">
                <a16:creationId xmlns:a16="http://schemas.microsoft.com/office/drawing/2014/main" id="{39177294-EE49-43D1-8CAE-B87782622720}"/>
              </a:ext>
            </a:extLst>
          </p:cNvPr>
          <p:cNvGrpSpPr/>
          <p:nvPr/>
        </p:nvGrpSpPr>
        <p:grpSpPr>
          <a:xfrm>
            <a:off x="5510453" y="4906939"/>
            <a:ext cx="880365" cy="752204"/>
            <a:chOff x="7735065" y="1759091"/>
            <a:chExt cx="728180" cy="570952"/>
          </a:xfrm>
        </p:grpSpPr>
        <p:grpSp>
          <p:nvGrpSpPr>
            <p:cNvPr id="249" name="Group 4">
              <a:extLst>
                <a:ext uri="{FF2B5EF4-FFF2-40B4-BE49-F238E27FC236}">
                  <a16:creationId xmlns:a16="http://schemas.microsoft.com/office/drawing/2014/main" id="{2DB8996B-59C4-4EBB-B500-89B29373BCF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735065" y="1759091"/>
              <a:ext cx="728180" cy="459574"/>
              <a:chOff x="3938" y="1322"/>
              <a:chExt cx="816" cy="515"/>
            </a:xfrm>
            <a:solidFill>
              <a:srgbClr val="404040"/>
            </a:solidFill>
          </p:grpSpPr>
          <p:sp>
            <p:nvSpPr>
              <p:cNvPr id="251" name="Freeform 7">
                <a:extLst>
                  <a:ext uri="{FF2B5EF4-FFF2-40B4-BE49-F238E27FC236}">
                    <a16:creationId xmlns:a16="http://schemas.microsoft.com/office/drawing/2014/main" id="{D10D3DEC-25FC-48E6-B5A5-A0A31A339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8" y="1322"/>
                <a:ext cx="816" cy="269"/>
              </a:xfrm>
              <a:custGeom>
                <a:avLst/>
                <a:gdLst>
                  <a:gd name="T0" fmla="*/ 0 w 77"/>
                  <a:gd name="T1" fmla="*/ 16 h 25"/>
                  <a:gd name="T2" fmla="*/ 7 w 77"/>
                  <a:gd name="T3" fmla="*/ 23 h 25"/>
                  <a:gd name="T4" fmla="*/ 40 w 77"/>
                  <a:gd name="T5" fmla="*/ 10 h 25"/>
                  <a:gd name="T6" fmla="*/ 70 w 77"/>
                  <a:gd name="T7" fmla="*/ 25 h 25"/>
                  <a:gd name="T8" fmla="*/ 77 w 77"/>
                  <a:gd name="T9" fmla="*/ 18 h 25"/>
                  <a:gd name="T10" fmla="*/ 41 w 77"/>
                  <a:gd name="T11" fmla="*/ 1 h 25"/>
                  <a:gd name="T12" fmla="*/ 0 w 77"/>
                  <a:gd name="T13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25">
                    <a:moveTo>
                      <a:pt x="0" y="16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16" y="15"/>
                      <a:pt x="28" y="10"/>
                      <a:pt x="40" y="10"/>
                    </a:cubicBezTo>
                    <a:cubicBezTo>
                      <a:pt x="52" y="11"/>
                      <a:pt x="63" y="16"/>
                      <a:pt x="70" y="25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68" y="8"/>
                      <a:pt x="55" y="1"/>
                      <a:pt x="41" y="1"/>
                    </a:cubicBezTo>
                    <a:cubicBezTo>
                      <a:pt x="25" y="0"/>
                      <a:pt x="11" y="6"/>
                      <a:pt x="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8">
                <a:extLst>
                  <a:ext uri="{FF2B5EF4-FFF2-40B4-BE49-F238E27FC236}">
                    <a16:creationId xmlns:a16="http://schemas.microsoft.com/office/drawing/2014/main" id="{6AAEEB4C-6B1D-4B06-872E-34ADEE9CB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6" y="1515"/>
                <a:ext cx="551" cy="204"/>
              </a:xfrm>
              <a:custGeom>
                <a:avLst/>
                <a:gdLst>
                  <a:gd name="T0" fmla="*/ 27 w 52"/>
                  <a:gd name="T1" fmla="*/ 1 h 19"/>
                  <a:gd name="T2" fmla="*/ 0 w 52"/>
                  <a:gd name="T3" fmla="*/ 11 h 19"/>
                  <a:gd name="T4" fmla="*/ 6 w 52"/>
                  <a:gd name="T5" fmla="*/ 18 h 19"/>
                  <a:gd name="T6" fmla="*/ 27 w 52"/>
                  <a:gd name="T7" fmla="*/ 10 h 19"/>
                  <a:gd name="T8" fmla="*/ 45 w 52"/>
                  <a:gd name="T9" fmla="*/ 19 h 19"/>
                  <a:gd name="T10" fmla="*/ 52 w 52"/>
                  <a:gd name="T11" fmla="*/ 12 h 19"/>
                  <a:gd name="T12" fmla="*/ 27 w 52"/>
                  <a:gd name="T13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19">
                    <a:moveTo>
                      <a:pt x="27" y="1"/>
                    </a:moveTo>
                    <a:cubicBezTo>
                      <a:pt x="17" y="0"/>
                      <a:pt x="7" y="4"/>
                      <a:pt x="0" y="11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1" y="12"/>
                      <a:pt x="19" y="9"/>
                      <a:pt x="27" y="10"/>
                    </a:cubicBezTo>
                    <a:cubicBezTo>
                      <a:pt x="34" y="10"/>
                      <a:pt x="41" y="13"/>
                      <a:pt x="45" y="19"/>
                    </a:cubicBezTo>
                    <a:cubicBezTo>
                      <a:pt x="52" y="12"/>
                      <a:pt x="52" y="12"/>
                      <a:pt x="52" y="12"/>
                    </a:cubicBezTo>
                    <a:cubicBezTo>
                      <a:pt x="45" y="6"/>
                      <a:pt x="37" y="1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9">
                <a:extLst>
                  <a:ext uri="{FF2B5EF4-FFF2-40B4-BE49-F238E27FC236}">
                    <a16:creationId xmlns:a16="http://schemas.microsoft.com/office/drawing/2014/main" id="{4C5B3E9D-6A2C-428A-B038-BFED00BD20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3" y="1698"/>
                <a:ext cx="297" cy="139"/>
              </a:xfrm>
              <a:custGeom>
                <a:avLst/>
                <a:gdLst>
                  <a:gd name="T0" fmla="*/ 14 w 28"/>
                  <a:gd name="T1" fmla="*/ 0 h 13"/>
                  <a:gd name="T2" fmla="*/ 0 w 28"/>
                  <a:gd name="T3" fmla="*/ 6 h 13"/>
                  <a:gd name="T4" fmla="*/ 5 w 28"/>
                  <a:gd name="T5" fmla="*/ 12 h 13"/>
                  <a:gd name="T6" fmla="*/ 14 w 28"/>
                  <a:gd name="T7" fmla="*/ 8 h 13"/>
                  <a:gd name="T8" fmla="*/ 22 w 28"/>
                  <a:gd name="T9" fmla="*/ 13 h 13"/>
                  <a:gd name="T10" fmla="*/ 28 w 28"/>
                  <a:gd name="T11" fmla="*/ 7 h 13"/>
                  <a:gd name="T12" fmla="*/ 14 w 28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13">
                    <a:moveTo>
                      <a:pt x="14" y="0"/>
                    </a:moveTo>
                    <a:cubicBezTo>
                      <a:pt x="9" y="0"/>
                      <a:pt x="3" y="2"/>
                      <a:pt x="0" y="6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7" y="9"/>
                      <a:pt x="10" y="8"/>
                      <a:pt x="14" y="8"/>
                    </a:cubicBezTo>
                    <a:cubicBezTo>
                      <a:pt x="17" y="8"/>
                      <a:pt x="20" y="10"/>
                      <a:pt x="22" y="13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4" y="3"/>
                      <a:pt x="20" y="1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0" name="椭圆 164">
              <a:extLst>
                <a:ext uri="{FF2B5EF4-FFF2-40B4-BE49-F238E27FC236}">
                  <a16:creationId xmlns:a16="http://schemas.microsoft.com/office/drawing/2014/main" id="{FBE94CD5-2D0E-4F4E-8A4A-0686DAF024BE}"/>
                </a:ext>
              </a:extLst>
            </p:cNvPr>
            <p:cNvSpPr/>
            <p:nvPr/>
          </p:nvSpPr>
          <p:spPr>
            <a:xfrm>
              <a:off x="8051931" y="2231098"/>
              <a:ext cx="98945" cy="98945"/>
            </a:xfrm>
            <a:prstGeom prst="ellipse">
              <a:avLst/>
            </a:prstGeom>
            <a:solidFill>
              <a:srgbClr val="7FB9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5" name="Freeform 16">
            <a:extLst>
              <a:ext uri="{FF2B5EF4-FFF2-40B4-BE49-F238E27FC236}">
                <a16:creationId xmlns:a16="http://schemas.microsoft.com/office/drawing/2014/main" id="{2102F1A8-BD3B-4AA3-97C6-F43483326C68}"/>
              </a:ext>
            </a:extLst>
          </p:cNvPr>
          <p:cNvSpPr>
            <a:spLocks noEditPoints="1"/>
          </p:cNvSpPr>
          <p:nvPr/>
        </p:nvSpPr>
        <p:spPr bwMode="auto">
          <a:xfrm>
            <a:off x="6953766" y="5605255"/>
            <a:ext cx="737764" cy="789572"/>
          </a:xfrm>
          <a:custGeom>
            <a:avLst/>
            <a:gdLst>
              <a:gd name="T0" fmla="*/ 677 w 1930"/>
              <a:gd name="T1" fmla="*/ 419 h 1895"/>
              <a:gd name="T2" fmla="*/ 224 w 1930"/>
              <a:gd name="T3" fmla="*/ 794 h 1895"/>
              <a:gd name="T4" fmla="*/ 235 w 1930"/>
              <a:gd name="T5" fmla="*/ 751 h 1895"/>
              <a:gd name="T6" fmla="*/ 247 w 1930"/>
              <a:gd name="T7" fmla="*/ 713 h 1895"/>
              <a:gd name="T8" fmla="*/ 405 w 1930"/>
              <a:gd name="T9" fmla="*/ 437 h 1895"/>
              <a:gd name="T10" fmla="*/ 920 w 1930"/>
              <a:gd name="T11" fmla="*/ 143 h 1895"/>
              <a:gd name="T12" fmla="*/ 1093 w 1930"/>
              <a:gd name="T13" fmla="*/ 132 h 1895"/>
              <a:gd name="T14" fmla="*/ 1135 w 1930"/>
              <a:gd name="T15" fmla="*/ 122 h 1895"/>
              <a:gd name="T16" fmla="*/ 1509 w 1930"/>
              <a:gd name="T17" fmla="*/ 10 h 1895"/>
              <a:gd name="T18" fmla="*/ 1724 w 1930"/>
              <a:gd name="T19" fmla="*/ 26 h 1895"/>
              <a:gd name="T20" fmla="*/ 1900 w 1930"/>
              <a:gd name="T21" fmla="*/ 257 h 1895"/>
              <a:gd name="T22" fmla="*/ 1828 w 1930"/>
              <a:gd name="T23" fmla="*/ 556 h 1895"/>
              <a:gd name="T24" fmla="*/ 1829 w 1930"/>
              <a:gd name="T25" fmla="*/ 591 h 1895"/>
              <a:gd name="T26" fmla="*/ 1926 w 1930"/>
              <a:gd name="T27" fmla="*/ 925 h 1895"/>
              <a:gd name="T28" fmla="*/ 1923 w 1930"/>
              <a:gd name="T29" fmla="*/ 1088 h 1895"/>
              <a:gd name="T30" fmla="*/ 1907 w 1930"/>
              <a:gd name="T31" fmla="*/ 1103 h 1895"/>
              <a:gd name="T32" fmla="*/ 1889 w 1930"/>
              <a:gd name="T33" fmla="*/ 1104 h 1895"/>
              <a:gd name="T34" fmla="*/ 701 w 1930"/>
              <a:gd name="T35" fmla="*/ 1103 h 1895"/>
              <a:gd name="T36" fmla="*/ 684 w 1930"/>
              <a:gd name="T37" fmla="*/ 1121 h 1895"/>
              <a:gd name="T38" fmla="*/ 772 w 1930"/>
              <a:gd name="T39" fmla="*/ 1335 h 1895"/>
              <a:gd name="T40" fmla="*/ 1112 w 1930"/>
              <a:gd name="T41" fmla="*/ 1472 h 1895"/>
              <a:gd name="T42" fmla="*/ 1417 w 1930"/>
              <a:gd name="T43" fmla="*/ 1298 h 1895"/>
              <a:gd name="T44" fmla="*/ 1440 w 1930"/>
              <a:gd name="T45" fmla="*/ 1285 h 1895"/>
              <a:gd name="T46" fmla="*/ 1848 w 1930"/>
              <a:gd name="T47" fmla="*/ 1284 h 1895"/>
              <a:gd name="T48" fmla="*/ 1877 w 1930"/>
              <a:gd name="T49" fmla="*/ 1286 h 1895"/>
              <a:gd name="T50" fmla="*/ 1853 w 1930"/>
              <a:gd name="T51" fmla="*/ 1346 h 1895"/>
              <a:gd name="T52" fmla="*/ 1400 w 1930"/>
              <a:gd name="T53" fmla="*/ 1787 h 1895"/>
              <a:gd name="T54" fmla="*/ 1116 w 1930"/>
              <a:gd name="T55" fmla="*/ 1853 h 1895"/>
              <a:gd name="T56" fmla="*/ 698 w 1930"/>
              <a:gd name="T57" fmla="*/ 1774 h 1895"/>
              <a:gd name="T58" fmla="*/ 657 w 1930"/>
              <a:gd name="T59" fmla="*/ 1778 h 1895"/>
              <a:gd name="T60" fmla="*/ 435 w 1930"/>
              <a:gd name="T61" fmla="*/ 1863 h 1895"/>
              <a:gd name="T62" fmla="*/ 276 w 1930"/>
              <a:gd name="T63" fmla="*/ 1891 h 1895"/>
              <a:gd name="T64" fmla="*/ 77 w 1930"/>
              <a:gd name="T65" fmla="*/ 1827 h 1895"/>
              <a:gd name="T66" fmla="*/ 8 w 1930"/>
              <a:gd name="T67" fmla="*/ 1656 h 1895"/>
              <a:gd name="T68" fmla="*/ 106 w 1930"/>
              <a:gd name="T69" fmla="*/ 1197 h 1895"/>
              <a:gd name="T70" fmla="*/ 349 w 1930"/>
              <a:gd name="T71" fmla="*/ 791 h 1895"/>
              <a:gd name="T72" fmla="*/ 675 w 1930"/>
              <a:gd name="T73" fmla="*/ 427 h 1895"/>
              <a:gd name="T74" fmla="*/ 677 w 1930"/>
              <a:gd name="T75" fmla="*/ 419 h 1895"/>
              <a:gd name="T76" fmla="*/ 1076 w 1930"/>
              <a:gd name="T77" fmla="*/ 869 h 1895"/>
              <a:gd name="T78" fmla="*/ 1444 w 1930"/>
              <a:gd name="T79" fmla="*/ 869 h 1895"/>
              <a:gd name="T80" fmla="*/ 1465 w 1930"/>
              <a:gd name="T81" fmla="*/ 848 h 1895"/>
              <a:gd name="T82" fmla="*/ 1363 w 1930"/>
              <a:gd name="T83" fmla="*/ 630 h 1895"/>
              <a:gd name="T84" fmla="*/ 986 w 1930"/>
              <a:gd name="T85" fmla="*/ 521 h 1895"/>
              <a:gd name="T86" fmla="*/ 686 w 1930"/>
              <a:gd name="T87" fmla="*/ 831 h 1895"/>
              <a:gd name="T88" fmla="*/ 716 w 1930"/>
              <a:gd name="T89" fmla="*/ 869 h 1895"/>
              <a:gd name="T90" fmla="*/ 1076 w 1930"/>
              <a:gd name="T91" fmla="*/ 869 h 1895"/>
              <a:gd name="T92" fmla="*/ 627 w 1930"/>
              <a:gd name="T93" fmla="*/ 1737 h 1895"/>
              <a:gd name="T94" fmla="*/ 248 w 1930"/>
              <a:gd name="T95" fmla="*/ 1277 h 1895"/>
              <a:gd name="T96" fmla="*/ 240 w 1930"/>
              <a:gd name="T97" fmla="*/ 1291 h 1895"/>
              <a:gd name="T98" fmla="*/ 172 w 1930"/>
              <a:gd name="T99" fmla="*/ 1461 h 1895"/>
              <a:gd name="T100" fmla="*/ 144 w 1930"/>
              <a:gd name="T101" fmla="*/ 1671 h 1895"/>
              <a:gd name="T102" fmla="*/ 198 w 1930"/>
              <a:gd name="T103" fmla="*/ 1779 h 1895"/>
              <a:gd name="T104" fmla="*/ 332 w 1930"/>
              <a:gd name="T105" fmla="*/ 1825 h 1895"/>
              <a:gd name="T106" fmla="*/ 528 w 1930"/>
              <a:gd name="T107" fmla="*/ 1783 h 1895"/>
              <a:gd name="T108" fmla="*/ 627 w 1930"/>
              <a:gd name="T109" fmla="*/ 1737 h 1895"/>
              <a:gd name="T110" fmla="*/ 1381 w 1930"/>
              <a:gd name="T111" fmla="*/ 188 h 1895"/>
              <a:gd name="T112" fmla="*/ 1800 w 1930"/>
              <a:gd name="T113" fmla="*/ 539 h 1895"/>
              <a:gd name="T114" fmla="*/ 1856 w 1930"/>
              <a:gd name="T115" fmla="*/ 305 h 1895"/>
              <a:gd name="T116" fmla="*/ 1763 w 1930"/>
              <a:gd name="T117" fmla="*/ 139 h 1895"/>
              <a:gd name="T118" fmla="*/ 1670 w 1930"/>
              <a:gd name="T119" fmla="*/ 112 h 1895"/>
              <a:gd name="T120" fmla="*/ 1381 w 1930"/>
              <a:gd name="T121" fmla="*/ 188 h 1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930" h="1895">
                <a:moveTo>
                  <a:pt x="677" y="419"/>
                </a:moveTo>
                <a:cubicBezTo>
                  <a:pt x="495" y="508"/>
                  <a:pt x="361" y="649"/>
                  <a:pt x="224" y="794"/>
                </a:cubicBezTo>
                <a:cubicBezTo>
                  <a:pt x="228" y="777"/>
                  <a:pt x="232" y="764"/>
                  <a:pt x="235" y="751"/>
                </a:cubicBezTo>
                <a:cubicBezTo>
                  <a:pt x="239" y="739"/>
                  <a:pt x="243" y="726"/>
                  <a:pt x="247" y="713"/>
                </a:cubicBezTo>
                <a:cubicBezTo>
                  <a:pt x="282" y="611"/>
                  <a:pt x="335" y="519"/>
                  <a:pt x="405" y="437"/>
                </a:cubicBezTo>
                <a:cubicBezTo>
                  <a:pt x="541" y="277"/>
                  <a:pt x="713" y="179"/>
                  <a:pt x="920" y="143"/>
                </a:cubicBezTo>
                <a:cubicBezTo>
                  <a:pt x="976" y="133"/>
                  <a:pt x="1035" y="136"/>
                  <a:pt x="1093" y="132"/>
                </a:cubicBezTo>
                <a:cubicBezTo>
                  <a:pt x="1107" y="131"/>
                  <a:pt x="1122" y="128"/>
                  <a:pt x="1135" y="122"/>
                </a:cubicBezTo>
                <a:cubicBezTo>
                  <a:pt x="1255" y="70"/>
                  <a:pt x="1378" y="28"/>
                  <a:pt x="1509" y="10"/>
                </a:cubicBezTo>
                <a:cubicBezTo>
                  <a:pt x="1581" y="0"/>
                  <a:pt x="1654" y="4"/>
                  <a:pt x="1724" y="26"/>
                </a:cubicBezTo>
                <a:cubicBezTo>
                  <a:pt x="1834" y="60"/>
                  <a:pt x="1896" y="132"/>
                  <a:pt x="1900" y="257"/>
                </a:cubicBezTo>
                <a:cubicBezTo>
                  <a:pt x="1903" y="363"/>
                  <a:pt x="1868" y="460"/>
                  <a:pt x="1828" y="556"/>
                </a:cubicBezTo>
                <a:cubicBezTo>
                  <a:pt x="1823" y="569"/>
                  <a:pt x="1823" y="579"/>
                  <a:pt x="1829" y="591"/>
                </a:cubicBezTo>
                <a:cubicBezTo>
                  <a:pt x="1885" y="695"/>
                  <a:pt x="1918" y="807"/>
                  <a:pt x="1926" y="925"/>
                </a:cubicBezTo>
                <a:cubicBezTo>
                  <a:pt x="1930" y="979"/>
                  <a:pt x="1925" y="1034"/>
                  <a:pt x="1923" y="1088"/>
                </a:cubicBezTo>
                <a:cubicBezTo>
                  <a:pt x="1923" y="1094"/>
                  <a:pt x="1913" y="1100"/>
                  <a:pt x="1907" y="1103"/>
                </a:cubicBezTo>
                <a:cubicBezTo>
                  <a:pt x="1902" y="1106"/>
                  <a:pt x="1895" y="1104"/>
                  <a:pt x="1889" y="1104"/>
                </a:cubicBezTo>
                <a:cubicBezTo>
                  <a:pt x="1493" y="1104"/>
                  <a:pt x="1097" y="1104"/>
                  <a:pt x="701" y="1103"/>
                </a:cubicBezTo>
                <a:cubicBezTo>
                  <a:pt x="688" y="1103"/>
                  <a:pt x="683" y="1108"/>
                  <a:pt x="684" y="1121"/>
                </a:cubicBezTo>
                <a:cubicBezTo>
                  <a:pt x="691" y="1201"/>
                  <a:pt x="718" y="1274"/>
                  <a:pt x="772" y="1335"/>
                </a:cubicBezTo>
                <a:cubicBezTo>
                  <a:pt x="863" y="1437"/>
                  <a:pt x="978" y="1481"/>
                  <a:pt x="1112" y="1472"/>
                </a:cubicBezTo>
                <a:cubicBezTo>
                  <a:pt x="1240" y="1463"/>
                  <a:pt x="1342" y="1403"/>
                  <a:pt x="1417" y="1298"/>
                </a:cubicBezTo>
                <a:cubicBezTo>
                  <a:pt x="1422" y="1291"/>
                  <a:pt x="1433" y="1285"/>
                  <a:pt x="1440" y="1285"/>
                </a:cubicBezTo>
                <a:cubicBezTo>
                  <a:pt x="1576" y="1284"/>
                  <a:pt x="1712" y="1284"/>
                  <a:pt x="1848" y="1284"/>
                </a:cubicBezTo>
                <a:cubicBezTo>
                  <a:pt x="1857" y="1284"/>
                  <a:pt x="1865" y="1285"/>
                  <a:pt x="1877" y="1286"/>
                </a:cubicBezTo>
                <a:cubicBezTo>
                  <a:pt x="1868" y="1308"/>
                  <a:pt x="1862" y="1327"/>
                  <a:pt x="1853" y="1346"/>
                </a:cubicBezTo>
                <a:cubicBezTo>
                  <a:pt x="1759" y="1551"/>
                  <a:pt x="1607" y="1698"/>
                  <a:pt x="1400" y="1787"/>
                </a:cubicBezTo>
                <a:cubicBezTo>
                  <a:pt x="1310" y="1826"/>
                  <a:pt x="1215" y="1847"/>
                  <a:pt x="1116" y="1853"/>
                </a:cubicBezTo>
                <a:cubicBezTo>
                  <a:pt x="970" y="1862"/>
                  <a:pt x="831" y="1834"/>
                  <a:pt x="698" y="1774"/>
                </a:cubicBezTo>
                <a:cubicBezTo>
                  <a:pt x="683" y="1766"/>
                  <a:pt x="671" y="1773"/>
                  <a:pt x="657" y="1778"/>
                </a:cubicBezTo>
                <a:cubicBezTo>
                  <a:pt x="583" y="1807"/>
                  <a:pt x="510" y="1839"/>
                  <a:pt x="435" y="1863"/>
                </a:cubicBezTo>
                <a:cubicBezTo>
                  <a:pt x="384" y="1879"/>
                  <a:pt x="330" y="1887"/>
                  <a:pt x="276" y="1891"/>
                </a:cubicBezTo>
                <a:cubicBezTo>
                  <a:pt x="203" y="1895"/>
                  <a:pt x="132" y="1882"/>
                  <a:pt x="77" y="1827"/>
                </a:cubicBezTo>
                <a:cubicBezTo>
                  <a:pt x="29" y="1780"/>
                  <a:pt x="12" y="1720"/>
                  <a:pt x="8" y="1656"/>
                </a:cubicBezTo>
                <a:cubicBezTo>
                  <a:pt x="0" y="1495"/>
                  <a:pt x="34" y="1342"/>
                  <a:pt x="106" y="1197"/>
                </a:cubicBezTo>
                <a:cubicBezTo>
                  <a:pt x="176" y="1055"/>
                  <a:pt x="256" y="919"/>
                  <a:pt x="349" y="791"/>
                </a:cubicBezTo>
                <a:cubicBezTo>
                  <a:pt x="446" y="659"/>
                  <a:pt x="553" y="536"/>
                  <a:pt x="675" y="427"/>
                </a:cubicBezTo>
                <a:cubicBezTo>
                  <a:pt x="676" y="427"/>
                  <a:pt x="676" y="426"/>
                  <a:pt x="677" y="419"/>
                </a:cubicBezTo>
                <a:close/>
                <a:moveTo>
                  <a:pt x="1076" y="869"/>
                </a:moveTo>
                <a:cubicBezTo>
                  <a:pt x="1199" y="869"/>
                  <a:pt x="1321" y="868"/>
                  <a:pt x="1444" y="869"/>
                </a:cubicBezTo>
                <a:cubicBezTo>
                  <a:pt x="1459" y="869"/>
                  <a:pt x="1466" y="867"/>
                  <a:pt x="1465" y="848"/>
                </a:cubicBezTo>
                <a:cubicBezTo>
                  <a:pt x="1457" y="763"/>
                  <a:pt x="1423" y="689"/>
                  <a:pt x="1363" y="630"/>
                </a:cubicBezTo>
                <a:cubicBezTo>
                  <a:pt x="1258" y="526"/>
                  <a:pt x="1130" y="492"/>
                  <a:pt x="986" y="521"/>
                </a:cubicBezTo>
                <a:cubicBezTo>
                  <a:pt x="828" y="554"/>
                  <a:pt x="714" y="673"/>
                  <a:pt x="686" y="831"/>
                </a:cubicBezTo>
                <a:cubicBezTo>
                  <a:pt x="680" y="866"/>
                  <a:pt x="682" y="869"/>
                  <a:pt x="716" y="869"/>
                </a:cubicBezTo>
                <a:cubicBezTo>
                  <a:pt x="836" y="869"/>
                  <a:pt x="956" y="869"/>
                  <a:pt x="1076" y="869"/>
                </a:cubicBezTo>
                <a:close/>
                <a:moveTo>
                  <a:pt x="627" y="1737"/>
                </a:moveTo>
                <a:cubicBezTo>
                  <a:pt x="446" y="1625"/>
                  <a:pt x="320" y="1474"/>
                  <a:pt x="248" y="1277"/>
                </a:cubicBezTo>
                <a:cubicBezTo>
                  <a:pt x="244" y="1284"/>
                  <a:pt x="242" y="1287"/>
                  <a:pt x="240" y="1291"/>
                </a:cubicBezTo>
                <a:cubicBezTo>
                  <a:pt x="217" y="1348"/>
                  <a:pt x="191" y="1403"/>
                  <a:pt x="172" y="1461"/>
                </a:cubicBezTo>
                <a:cubicBezTo>
                  <a:pt x="150" y="1529"/>
                  <a:pt x="133" y="1599"/>
                  <a:pt x="144" y="1671"/>
                </a:cubicBezTo>
                <a:cubicBezTo>
                  <a:pt x="150" y="1713"/>
                  <a:pt x="164" y="1751"/>
                  <a:pt x="198" y="1779"/>
                </a:cubicBezTo>
                <a:cubicBezTo>
                  <a:pt x="237" y="1811"/>
                  <a:pt x="283" y="1823"/>
                  <a:pt x="332" y="1825"/>
                </a:cubicBezTo>
                <a:cubicBezTo>
                  <a:pt x="401" y="1826"/>
                  <a:pt x="465" y="1808"/>
                  <a:pt x="528" y="1783"/>
                </a:cubicBezTo>
                <a:cubicBezTo>
                  <a:pt x="560" y="1770"/>
                  <a:pt x="590" y="1754"/>
                  <a:pt x="627" y="1737"/>
                </a:cubicBezTo>
                <a:close/>
                <a:moveTo>
                  <a:pt x="1381" y="188"/>
                </a:moveTo>
                <a:cubicBezTo>
                  <a:pt x="1557" y="260"/>
                  <a:pt x="1696" y="376"/>
                  <a:pt x="1800" y="539"/>
                </a:cubicBezTo>
                <a:cubicBezTo>
                  <a:pt x="1831" y="459"/>
                  <a:pt x="1855" y="385"/>
                  <a:pt x="1856" y="305"/>
                </a:cubicBezTo>
                <a:cubicBezTo>
                  <a:pt x="1857" y="232"/>
                  <a:pt x="1825" y="177"/>
                  <a:pt x="1763" y="139"/>
                </a:cubicBezTo>
                <a:cubicBezTo>
                  <a:pt x="1735" y="121"/>
                  <a:pt x="1703" y="114"/>
                  <a:pt x="1670" y="112"/>
                </a:cubicBezTo>
                <a:cubicBezTo>
                  <a:pt x="1566" y="108"/>
                  <a:pt x="1473" y="143"/>
                  <a:pt x="1381" y="18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56" name="组合 129">
            <a:extLst>
              <a:ext uri="{FF2B5EF4-FFF2-40B4-BE49-F238E27FC236}">
                <a16:creationId xmlns:a16="http://schemas.microsoft.com/office/drawing/2014/main" id="{2D99C99E-6493-4C3C-8902-D165FD3C57B5}"/>
              </a:ext>
            </a:extLst>
          </p:cNvPr>
          <p:cNvGrpSpPr/>
          <p:nvPr/>
        </p:nvGrpSpPr>
        <p:grpSpPr>
          <a:xfrm>
            <a:off x="8636627" y="4818234"/>
            <a:ext cx="967915" cy="979465"/>
            <a:chOff x="3507795" y="3271923"/>
            <a:chExt cx="1117532" cy="1037766"/>
          </a:xfrm>
        </p:grpSpPr>
        <p:grpSp>
          <p:nvGrpSpPr>
            <p:cNvPr id="257" name="组合 110">
              <a:extLst>
                <a:ext uri="{FF2B5EF4-FFF2-40B4-BE49-F238E27FC236}">
                  <a16:creationId xmlns:a16="http://schemas.microsoft.com/office/drawing/2014/main" id="{9686BC0E-AF6A-41B4-978A-501179F69ADA}"/>
                </a:ext>
              </a:extLst>
            </p:cNvPr>
            <p:cNvGrpSpPr/>
            <p:nvPr/>
          </p:nvGrpSpPr>
          <p:grpSpPr>
            <a:xfrm>
              <a:off x="3685802" y="3788613"/>
              <a:ext cx="759314" cy="521076"/>
              <a:chOff x="7447180" y="1690619"/>
              <a:chExt cx="1303949" cy="894830"/>
            </a:xfrm>
          </p:grpSpPr>
          <p:grpSp>
            <p:nvGrpSpPr>
              <p:cNvPr id="261" name="组合 111">
                <a:extLst>
                  <a:ext uri="{FF2B5EF4-FFF2-40B4-BE49-F238E27FC236}">
                    <a16:creationId xmlns:a16="http://schemas.microsoft.com/office/drawing/2014/main" id="{77861D4E-5D3E-43BB-B4FD-8784CA5CF130}"/>
                  </a:ext>
                </a:extLst>
              </p:cNvPr>
              <p:cNvGrpSpPr/>
              <p:nvPr/>
            </p:nvGrpSpPr>
            <p:grpSpPr>
              <a:xfrm>
                <a:off x="7447180" y="1690619"/>
                <a:ext cx="1303949" cy="894830"/>
                <a:chOff x="7391775" y="1638300"/>
                <a:chExt cx="1303949" cy="894830"/>
              </a:xfrm>
              <a:solidFill>
                <a:srgbClr val="404040"/>
              </a:solidFill>
            </p:grpSpPr>
            <p:sp>
              <p:nvSpPr>
                <p:cNvPr id="263" name="任意多边形 113">
                  <a:extLst>
                    <a:ext uri="{FF2B5EF4-FFF2-40B4-BE49-F238E27FC236}">
                      <a16:creationId xmlns:a16="http://schemas.microsoft.com/office/drawing/2014/main" id="{08FD7DEA-57C8-40A3-A969-D5E6A114D7B9}"/>
                    </a:ext>
                  </a:extLst>
                </p:cNvPr>
                <p:cNvSpPr/>
                <p:nvPr/>
              </p:nvSpPr>
              <p:spPr>
                <a:xfrm>
                  <a:off x="7512619" y="1638300"/>
                  <a:ext cx="1062262" cy="646173"/>
                </a:xfrm>
                <a:custGeom>
                  <a:avLst/>
                  <a:gdLst>
                    <a:gd name="connsiteX0" fmla="*/ 41050 w 1062262"/>
                    <a:gd name="connsiteY0" fmla="*/ 39684 h 646173"/>
                    <a:gd name="connsiteX1" fmla="*/ 41050 w 1062262"/>
                    <a:gd name="connsiteY1" fmla="*/ 602863 h 646173"/>
                    <a:gd name="connsiteX2" fmla="*/ 1017726 w 1062262"/>
                    <a:gd name="connsiteY2" fmla="*/ 602863 h 646173"/>
                    <a:gd name="connsiteX3" fmla="*/ 1017726 w 1062262"/>
                    <a:gd name="connsiteY3" fmla="*/ 39684 h 646173"/>
                    <a:gd name="connsiteX4" fmla="*/ 21970 w 1062262"/>
                    <a:gd name="connsiteY4" fmla="*/ 0 h 646173"/>
                    <a:gd name="connsiteX5" fmla="*/ 1040292 w 1062262"/>
                    <a:gd name="connsiteY5" fmla="*/ 0 h 646173"/>
                    <a:gd name="connsiteX6" fmla="*/ 1062262 w 1062262"/>
                    <a:gd name="connsiteY6" fmla="*/ 21970 h 646173"/>
                    <a:gd name="connsiteX7" fmla="*/ 1062262 w 1062262"/>
                    <a:gd name="connsiteY7" fmla="*/ 624203 h 646173"/>
                    <a:gd name="connsiteX8" fmla="*/ 1040292 w 1062262"/>
                    <a:gd name="connsiteY8" fmla="*/ 646173 h 646173"/>
                    <a:gd name="connsiteX9" fmla="*/ 21970 w 1062262"/>
                    <a:gd name="connsiteY9" fmla="*/ 646173 h 646173"/>
                    <a:gd name="connsiteX10" fmla="*/ 0 w 1062262"/>
                    <a:gd name="connsiteY10" fmla="*/ 624203 h 646173"/>
                    <a:gd name="connsiteX11" fmla="*/ 0 w 1062262"/>
                    <a:gd name="connsiteY11" fmla="*/ 21970 h 646173"/>
                    <a:gd name="connsiteX12" fmla="*/ 21970 w 1062262"/>
                    <a:gd name="connsiteY12" fmla="*/ 0 h 6461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2262" h="646173">
                      <a:moveTo>
                        <a:pt x="41050" y="39684"/>
                      </a:moveTo>
                      <a:lnTo>
                        <a:pt x="41050" y="602863"/>
                      </a:lnTo>
                      <a:lnTo>
                        <a:pt x="1017726" y="602863"/>
                      </a:lnTo>
                      <a:lnTo>
                        <a:pt x="1017726" y="39684"/>
                      </a:lnTo>
                      <a:close/>
                      <a:moveTo>
                        <a:pt x="21970" y="0"/>
                      </a:moveTo>
                      <a:lnTo>
                        <a:pt x="1040292" y="0"/>
                      </a:lnTo>
                      <a:cubicBezTo>
                        <a:pt x="1052426" y="0"/>
                        <a:pt x="1062262" y="9836"/>
                        <a:pt x="1062262" y="21970"/>
                      </a:cubicBezTo>
                      <a:lnTo>
                        <a:pt x="1062262" y="624203"/>
                      </a:lnTo>
                      <a:cubicBezTo>
                        <a:pt x="1062262" y="636337"/>
                        <a:pt x="1052426" y="646173"/>
                        <a:pt x="1040292" y="646173"/>
                      </a:cubicBezTo>
                      <a:lnTo>
                        <a:pt x="21970" y="646173"/>
                      </a:lnTo>
                      <a:cubicBezTo>
                        <a:pt x="9836" y="646173"/>
                        <a:pt x="0" y="636337"/>
                        <a:pt x="0" y="624203"/>
                      </a:cubicBezTo>
                      <a:lnTo>
                        <a:pt x="0" y="21970"/>
                      </a:lnTo>
                      <a:cubicBezTo>
                        <a:pt x="0" y="9836"/>
                        <a:pt x="9836" y="0"/>
                        <a:pt x="2197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264" name="组合 114">
                  <a:extLst>
                    <a:ext uri="{FF2B5EF4-FFF2-40B4-BE49-F238E27FC236}">
                      <a16:creationId xmlns:a16="http://schemas.microsoft.com/office/drawing/2014/main" id="{7B5BDCFB-43A3-4B52-9006-F104DC46F1E9}"/>
                    </a:ext>
                  </a:extLst>
                </p:cNvPr>
                <p:cNvGrpSpPr/>
                <p:nvPr/>
              </p:nvGrpSpPr>
              <p:grpSpPr>
                <a:xfrm>
                  <a:off x="7391775" y="2299213"/>
                  <a:ext cx="1303949" cy="233917"/>
                  <a:chOff x="7380129" y="2325301"/>
                  <a:chExt cx="1303949" cy="233917"/>
                </a:xfrm>
                <a:grpFill/>
              </p:grpSpPr>
              <p:sp>
                <p:nvSpPr>
                  <p:cNvPr id="265" name="梯形 115">
                    <a:extLst>
                      <a:ext uri="{FF2B5EF4-FFF2-40B4-BE49-F238E27FC236}">
                        <a16:creationId xmlns:a16="http://schemas.microsoft.com/office/drawing/2014/main" id="{61B03F55-5A67-4257-AE2F-10F9828FCB9A}"/>
                      </a:ext>
                    </a:extLst>
                  </p:cNvPr>
                  <p:cNvSpPr/>
                  <p:nvPr/>
                </p:nvSpPr>
                <p:spPr>
                  <a:xfrm>
                    <a:off x="7380129" y="2325301"/>
                    <a:ext cx="1303949" cy="168275"/>
                  </a:xfrm>
                  <a:prstGeom prst="trapezoid">
                    <a:avLst>
                      <a:gd name="adj" fmla="val 75944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266" name="矩形 116">
                    <a:extLst>
                      <a:ext uri="{FF2B5EF4-FFF2-40B4-BE49-F238E27FC236}">
                        <a16:creationId xmlns:a16="http://schemas.microsoft.com/office/drawing/2014/main" id="{34685691-D2D4-438F-829D-027D79F215A1}"/>
                      </a:ext>
                    </a:extLst>
                  </p:cNvPr>
                  <p:cNvSpPr/>
                  <p:nvPr/>
                </p:nvSpPr>
                <p:spPr>
                  <a:xfrm>
                    <a:off x="7380129" y="2493576"/>
                    <a:ext cx="1303949" cy="6564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262" name="梯形 112">
                <a:extLst>
                  <a:ext uri="{FF2B5EF4-FFF2-40B4-BE49-F238E27FC236}">
                    <a16:creationId xmlns:a16="http://schemas.microsoft.com/office/drawing/2014/main" id="{9BE1CC8B-4525-4D01-9015-2E2250AA24F7}"/>
                  </a:ext>
                </a:extLst>
              </p:cNvPr>
              <p:cNvSpPr/>
              <p:nvPr/>
            </p:nvSpPr>
            <p:spPr>
              <a:xfrm>
                <a:off x="7973798" y="2452688"/>
                <a:ext cx="250711" cy="67119"/>
              </a:xfrm>
              <a:prstGeom prst="trapezoid">
                <a:avLst>
                  <a:gd name="adj" fmla="val 3647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258" name="任意多边形 120">
              <a:extLst>
                <a:ext uri="{FF2B5EF4-FFF2-40B4-BE49-F238E27FC236}">
                  <a16:creationId xmlns:a16="http://schemas.microsoft.com/office/drawing/2014/main" id="{D33CD495-1921-4588-9115-F89FB26188A2}"/>
                </a:ext>
              </a:extLst>
            </p:cNvPr>
            <p:cNvSpPr/>
            <p:nvPr/>
          </p:nvSpPr>
          <p:spPr>
            <a:xfrm>
              <a:off x="3700099" y="3271923"/>
              <a:ext cx="719191" cy="422295"/>
            </a:xfrm>
            <a:custGeom>
              <a:avLst/>
              <a:gdLst>
                <a:gd name="connsiteX0" fmla="*/ 860466 w 1989999"/>
                <a:gd name="connsiteY0" fmla="*/ 0 h 1168488"/>
                <a:gd name="connsiteX1" fmla="*/ 1235635 w 1989999"/>
                <a:gd name="connsiteY1" fmla="*/ 199476 h 1168488"/>
                <a:gd name="connsiteX2" fmla="*/ 1243350 w 1989999"/>
                <a:gd name="connsiteY2" fmla="*/ 213690 h 1168488"/>
                <a:gd name="connsiteX3" fmla="*/ 1260842 w 1989999"/>
                <a:gd name="connsiteY3" fmla="*/ 204196 h 1168488"/>
                <a:gd name="connsiteX4" fmla="*/ 1376461 w 1989999"/>
                <a:gd name="connsiteY4" fmla="*/ 180853 h 1168488"/>
                <a:gd name="connsiteX5" fmla="*/ 1673495 w 1989999"/>
                <a:gd name="connsiteY5" fmla="*/ 477887 h 1168488"/>
                <a:gd name="connsiteX6" fmla="*/ 1671045 w 1989999"/>
                <a:gd name="connsiteY6" fmla="*/ 490021 h 1168488"/>
                <a:gd name="connsiteX7" fmla="*/ 1718273 w 1989999"/>
                <a:gd name="connsiteY7" fmla="*/ 494782 h 1168488"/>
                <a:gd name="connsiteX8" fmla="*/ 1989999 w 1989999"/>
                <a:gd name="connsiteY8" fmla="*/ 828178 h 1168488"/>
                <a:gd name="connsiteX9" fmla="*/ 1649689 w 1989999"/>
                <a:gd name="connsiteY9" fmla="*/ 1168488 h 1168488"/>
                <a:gd name="connsiteX10" fmla="*/ 340310 w 1989999"/>
                <a:gd name="connsiteY10" fmla="*/ 1168488 h 1168488"/>
                <a:gd name="connsiteX11" fmla="*/ 0 w 1989999"/>
                <a:gd name="connsiteY11" fmla="*/ 828178 h 1168488"/>
                <a:gd name="connsiteX12" fmla="*/ 340310 w 1989999"/>
                <a:gd name="connsiteY12" fmla="*/ 487868 h 1168488"/>
                <a:gd name="connsiteX13" fmla="*/ 411599 w 1989999"/>
                <a:gd name="connsiteY13" fmla="*/ 487868 h 1168488"/>
                <a:gd name="connsiteX14" fmla="*/ 408028 w 1989999"/>
                <a:gd name="connsiteY14" fmla="*/ 452438 h 1168488"/>
                <a:gd name="connsiteX15" fmla="*/ 860466 w 1989999"/>
                <a:gd name="connsiteY15" fmla="*/ 0 h 116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89999" h="1168488">
                  <a:moveTo>
                    <a:pt x="860466" y="0"/>
                  </a:moveTo>
                  <a:cubicBezTo>
                    <a:pt x="1016638" y="0"/>
                    <a:pt x="1154329" y="79126"/>
                    <a:pt x="1235635" y="199476"/>
                  </a:cubicBezTo>
                  <a:lnTo>
                    <a:pt x="1243350" y="213690"/>
                  </a:lnTo>
                  <a:lnTo>
                    <a:pt x="1260842" y="204196"/>
                  </a:lnTo>
                  <a:cubicBezTo>
                    <a:pt x="1296379" y="189165"/>
                    <a:pt x="1335449" y="180853"/>
                    <a:pt x="1376461" y="180853"/>
                  </a:cubicBezTo>
                  <a:cubicBezTo>
                    <a:pt x="1540508" y="180853"/>
                    <a:pt x="1673495" y="313840"/>
                    <a:pt x="1673495" y="477887"/>
                  </a:cubicBezTo>
                  <a:lnTo>
                    <a:pt x="1671045" y="490021"/>
                  </a:lnTo>
                  <a:lnTo>
                    <a:pt x="1718273" y="494782"/>
                  </a:lnTo>
                  <a:cubicBezTo>
                    <a:pt x="1873347" y="526515"/>
                    <a:pt x="1989999" y="663724"/>
                    <a:pt x="1989999" y="828178"/>
                  </a:cubicBezTo>
                  <a:cubicBezTo>
                    <a:pt x="1989999" y="1016126"/>
                    <a:pt x="1837637" y="1168488"/>
                    <a:pt x="1649689" y="1168488"/>
                  </a:cubicBezTo>
                  <a:lnTo>
                    <a:pt x="340310" y="1168488"/>
                  </a:lnTo>
                  <a:cubicBezTo>
                    <a:pt x="152362" y="1168488"/>
                    <a:pt x="0" y="1016126"/>
                    <a:pt x="0" y="828178"/>
                  </a:cubicBezTo>
                  <a:cubicBezTo>
                    <a:pt x="0" y="640230"/>
                    <a:pt x="152362" y="487868"/>
                    <a:pt x="340310" y="487868"/>
                  </a:cubicBezTo>
                  <a:lnTo>
                    <a:pt x="411599" y="487868"/>
                  </a:lnTo>
                  <a:lnTo>
                    <a:pt x="408028" y="452438"/>
                  </a:lnTo>
                  <a:cubicBezTo>
                    <a:pt x="408028" y="202563"/>
                    <a:pt x="610591" y="0"/>
                    <a:pt x="860466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9" name="环形箭头 127">
              <a:extLst>
                <a:ext uri="{FF2B5EF4-FFF2-40B4-BE49-F238E27FC236}">
                  <a16:creationId xmlns:a16="http://schemas.microsoft.com/office/drawing/2014/main" id="{3CF9EDB2-831C-427B-B629-A49A6D4EF843}"/>
                </a:ext>
              </a:extLst>
            </p:cNvPr>
            <p:cNvSpPr/>
            <p:nvPr/>
          </p:nvSpPr>
          <p:spPr>
            <a:xfrm rot="5400000">
              <a:off x="4241152" y="3585382"/>
              <a:ext cx="384175" cy="384175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0800000"/>
                <a:gd name="adj5" fmla="val 11761"/>
              </a:avLst>
            </a:prstGeom>
            <a:solidFill>
              <a:srgbClr val="01A3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0" name="环形箭头 128">
              <a:extLst>
                <a:ext uri="{FF2B5EF4-FFF2-40B4-BE49-F238E27FC236}">
                  <a16:creationId xmlns:a16="http://schemas.microsoft.com/office/drawing/2014/main" id="{119A062A-1E45-40FB-AA15-1B1FB19915CC}"/>
                </a:ext>
              </a:extLst>
            </p:cNvPr>
            <p:cNvSpPr/>
            <p:nvPr/>
          </p:nvSpPr>
          <p:spPr>
            <a:xfrm rot="5400000" flipH="1" flipV="1">
              <a:off x="3507795" y="3585382"/>
              <a:ext cx="384175" cy="384175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0800000"/>
                <a:gd name="adj5" fmla="val 11761"/>
              </a:avLst>
            </a:prstGeom>
            <a:solidFill>
              <a:srgbClr val="7FB9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7" name="组合 151">
            <a:extLst>
              <a:ext uri="{FF2B5EF4-FFF2-40B4-BE49-F238E27FC236}">
                <a16:creationId xmlns:a16="http://schemas.microsoft.com/office/drawing/2014/main" id="{3A1B559E-CC1C-457B-A522-C779B2EA8C3D}"/>
              </a:ext>
            </a:extLst>
          </p:cNvPr>
          <p:cNvGrpSpPr/>
          <p:nvPr/>
        </p:nvGrpSpPr>
        <p:grpSpPr>
          <a:xfrm>
            <a:off x="11048398" y="4111764"/>
            <a:ext cx="915558" cy="1044233"/>
            <a:chOff x="3396614" y="4881487"/>
            <a:chExt cx="1377757" cy="1442026"/>
          </a:xfrm>
        </p:grpSpPr>
        <p:grpSp>
          <p:nvGrpSpPr>
            <p:cNvPr id="268" name="组合 152">
              <a:extLst>
                <a:ext uri="{FF2B5EF4-FFF2-40B4-BE49-F238E27FC236}">
                  <a16:creationId xmlns:a16="http://schemas.microsoft.com/office/drawing/2014/main" id="{63D1D690-E61C-4158-A3FB-0EE13883F07D}"/>
                </a:ext>
              </a:extLst>
            </p:cNvPr>
            <p:cNvGrpSpPr/>
            <p:nvPr/>
          </p:nvGrpSpPr>
          <p:grpSpPr>
            <a:xfrm>
              <a:off x="3396614" y="5308601"/>
              <a:ext cx="1377757" cy="1014912"/>
              <a:chOff x="9461500" y="5347789"/>
              <a:chExt cx="1377757" cy="1014912"/>
            </a:xfrm>
            <a:solidFill>
              <a:srgbClr val="404040"/>
            </a:solidFill>
          </p:grpSpPr>
          <p:sp>
            <p:nvSpPr>
              <p:cNvPr id="270" name="矩形 154">
                <a:extLst>
                  <a:ext uri="{FF2B5EF4-FFF2-40B4-BE49-F238E27FC236}">
                    <a16:creationId xmlns:a16="http://schemas.microsoft.com/office/drawing/2014/main" id="{46380534-E9CA-4A89-ACDF-C158610A4736}"/>
                  </a:ext>
                </a:extLst>
              </p:cNvPr>
              <p:cNvSpPr/>
              <p:nvPr/>
            </p:nvSpPr>
            <p:spPr>
              <a:xfrm>
                <a:off x="9461500" y="6083300"/>
                <a:ext cx="203200" cy="279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矩形 155">
                <a:extLst>
                  <a:ext uri="{FF2B5EF4-FFF2-40B4-BE49-F238E27FC236}">
                    <a16:creationId xmlns:a16="http://schemas.microsoft.com/office/drawing/2014/main" id="{78B4FD45-845D-4D73-8CCF-EBD0C920AA44}"/>
                  </a:ext>
                </a:extLst>
              </p:cNvPr>
              <p:cNvSpPr/>
              <p:nvPr/>
            </p:nvSpPr>
            <p:spPr>
              <a:xfrm>
                <a:off x="9755139" y="6010275"/>
                <a:ext cx="203200" cy="3524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矩形 156">
                <a:extLst>
                  <a:ext uri="{FF2B5EF4-FFF2-40B4-BE49-F238E27FC236}">
                    <a16:creationId xmlns:a16="http://schemas.microsoft.com/office/drawing/2014/main" id="{4B31B26B-1894-4092-9223-E9E333D6BD8D}"/>
                  </a:ext>
                </a:extLst>
              </p:cNvPr>
              <p:cNvSpPr/>
              <p:nvPr/>
            </p:nvSpPr>
            <p:spPr>
              <a:xfrm>
                <a:off x="10048778" y="5934075"/>
                <a:ext cx="203200" cy="4286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矩形 157">
                <a:extLst>
                  <a:ext uri="{FF2B5EF4-FFF2-40B4-BE49-F238E27FC236}">
                    <a16:creationId xmlns:a16="http://schemas.microsoft.com/office/drawing/2014/main" id="{A99ED9B2-15C7-41DC-A4FE-28EEE6AB447B}"/>
                  </a:ext>
                </a:extLst>
              </p:cNvPr>
              <p:cNvSpPr/>
              <p:nvPr/>
            </p:nvSpPr>
            <p:spPr>
              <a:xfrm>
                <a:off x="10342417" y="5728789"/>
                <a:ext cx="203200" cy="63391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矩形 158">
                <a:extLst>
                  <a:ext uri="{FF2B5EF4-FFF2-40B4-BE49-F238E27FC236}">
                    <a16:creationId xmlns:a16="http://schemas.microsoft.com/office/drawing/2014/main" id="{22F359B0-C27D-421D-BB7D-9AA9042EB2DE}"/>
                  </a:ext>
                </a:extLst>
              </p:cNvPr>
              <p:cNvSpPr/>
              <p:nvPr/>
            </p:nvSpPr>
            <p:spPr>
              <a:xfrm>
                <a:off x="10636057" y="5347789"/>
                <a:ext cx="203200" cy="101491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69" name="形状 153">
              <a:extLst>
                <a:ext uri="{FF2B5EF4-FFF2-40B4-BE49-F238E27FC236}">
                  <a16:creationId xmlns:a16="http://schemas.microsoft.com/office/drawing/2014/main" id="{309D1CE0-7A1B-4171-BFB0-B67B6C6E85C8}"/>
                </a:ext>
              </a:extLst>
            </p:cNvPr>
            <p:cNvSpPr/>
            <p:nvPr/>
          </p:nvSpPr>
          <p:spPr>
            <a:xfrm rot="6888401" flipH="1">
              <a:off x="3218665" y="5077990"/>
              <a:ext cx="1349577" cy="956571"/>
            </a:xfrm>
            <a:prstGeom prst="swooshArrow">
              <a:avLst>
                <a:gd name="adj1" fmla="val 20517"/>
                <a:gd name="adj2" fmla="val 32877"/>
              </a:avLst>
            </a:prstGeom>
            <a:solidFill>
              <a:srgbClr val="7FB901"/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6EA1DD1-CEED-461C-87E5-684A05D37D6C}"/>
              </a:ext>
            </a:extLst>
          </p:cNvPr>
          <p:cNvSpPr txBox="1"/>
          <p:nvPr/>
        </p:nvSpPr>
        <p:spPr>
          <a:xfrm>
            <a:off x="433176" y="1894621"/>
            <a:ext cx="5001357" cy="336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sz="4000" b="1" i="1" kern="0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Result: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buAutoNum type="arabicPeriod"/>
            </a:pPr>
            <a:r>
              <a:rPr lang="en-US" sz="4000" b="1" i="1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Misleading Click Data </a:t>
            </a:r>
          </a:p>
          <a:p>
            <a:pPr marL="228600" indent="-228600">
              <a:lnSpc>
                <a:spcPct val="130000"/>
              </a:lnSpc>
              <a:spcBef>
                <a:spcPts val="600"/>
              </a:spcBef>
              <a:buAutoNum type="arabicPeriod"/>
            </a:pPr>
            <a:r>
              <a:rPr lang="en-US" sz="4000" b="1" i="1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Wasted Money</a:t>
            </a:r>
            <a:endParaRPr lang="en-US" sz="4000" b="1" i="1" kern="0" dirty="0">
              <a:solidFill>
                <a:srgbClr val="02C68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512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8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8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8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8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8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886" grpId="0" animBg="1"/>
      <p:bldP spid="68887" grpId="0" animBg="1"/>
      <p:bldP spid="68888" grpId="0" animBg="1"/>
      <p:bldP spid="6888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9" name="Rectangle 59"/>
          <p:cNvSpPr>
            <a:spLocks noChangeArrowheads="1"/>
          </p:cNvSpPr>
          <p:nvPr/>
        </p:nvSpPr>
        <p:spPr bwMode="auto">
          <a:xfrm>
            <a:off x="3450921" y="2595035"/>
            <a:ext cx="5336717" cy="358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Understanding Algorithms</a:t>
            </a:r>
            <a:r>
              <a:rPr kumimoji="0" lang="zh-Hans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Hans" sz="1600" b="1" kern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to choose the better ones</a:t>
            </a:r>
            <a:endParaRPr kumimoji="0" lang="en-US" altLang="zh-CN" sz="1600" b="1" i="0" u="none" strike="noStrike" kern="0" cap="none" spc="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61510" name="Group 70"/>
          <p:cNvGrpSpPr>
            <a:grpSpLocks/>
          </p:cNvGrpSpPr>
          <p:nvPr/>
        </p:nvGrpSpPr>
        <p:grpSpPr bwMode="auto">
          <a:xfrm>
            <a:off x="1488018" y="2202393"/>
            <a:ext cx="1367367" cy="935567"/>
            <a:chOff x="924" y="1097"/>
            <a:chExt cx="646" cy="442"/>
          </a:xfrm>
          <a:solidFill>
            <a:schemeClr val="accent3"/>
          </a:solidFill>
        </p:grpSpPr>
        <p:sp>
          <p:nvSpPr>
            <p:cNvPr id="13338" name="Freeform 44"/>
            <p:cNvSpPr>
              <a:spLocks/>
            </p:cNvSpPr>
            <p:nvPr/>
          </p:nvSpPr>
          <p:spPr bwMode="auto">
            <a:xfrm>
              <a:off x="1066" y="1097"/>
              <a:ext cx="380" cy="371"/>
            </a:xfrm>
            <a:custGeom>
              <a:avLst/>
              <a:gdLst>
                <a:gd name="T0" fmla="*/ 357 w 215"/>
                <a:gd name="T1" fmla="*/ 5 h 210"/>
                <a:gd name="T2" fmla="*/ 331 w 215"/>
                <a:gd name="T3" fmla="*/ 2 h 210"/>
                <a:gd name="T4" fmla="*/ 309 w 215"/>
                <a:gd name="T5" fmla="*/ 19 h 210"/>
                <a:gd name="T6" fmla="*/ 168 w 215"/>
                <a:gd name="T7" fmla="*/ 286 h 210"/>
                <a:gd name="T8" fmla="*/ 51 w 215"/>
                <a:gd name="T9" fmla="*/ 224 h 210"/>
                <a:gd name="T10" fmla="*/ 25 w 215"/>
                <a:gd name="T11" fmla="*/ 223 h 210"/>
                <a:gd name="T12" fmla="*/ 5 w 215"/>
                <a:gd name="T13" fmla="*/ 240 h 210"/>
                <a:gd name="T14" fmla="*/ 2 w 215"/>
                <a:gd name="T15" fmla="*/ 267 h 210"/>
                <a:gd name="T16" fmla="*/ 19 w 215"/>
                <a:gd name="T17" fmla="*/ 286 h 210"/>
                <a:gd name="T18" fmla="*/ 164 w 215"/>
                <a:gd name="T19" fmla="*/ 366 h 210"/>
                <a:gd name="T20" fmla="*/ 193 w 215"/>
                <a:gd name="T21" fmla="*/ 367 h 210"/>
                <a:gd name="T22" fmla="*/ 212 w 215"/>
                <a:gd name="T23" fmla="*/ 350 h 210"/>
                <a:gd name="T24" fmla="*/ 371 w 215"/>
                <a:gd name="T25" fmla="*/ 51 h 210"/>
                <a:gd name="T26" fmla="*/ 357 w 215"/>
                <a:gd name="T27" fmla="*/ 5 h 21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5" h="210">
                  <a:moveTo>
                    <a:pt x="202" y="3"/>
                  </a:moveTo>
                  <a:cubicBezTo>
                    <a:pt x="197" y="0"/>
                    <a:pt x="192" y="0"/>
                    <a:pt x="187" y="1"/>
                  </a:cubicBezTo>
                  <a:cubicBezTo>
                    <a:pt x="182" y="3"/>
                    <a:pt x="178" y="6"/>
                    <a:pt x="175" y="11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29" y="127"/>
                    <a:pt x="29" y="127"/>
                    <a:pt x="29" y="127"/>
                  </a:cubicBezTo>
                  <a:cubicBezTo>
                    <a:pt x="25" y="125"/>
                    <a:pt x="19" y="124"/>
                    <a:pt x="14" y="126"/>
                  </a:cubicBezTo>
                  <a:cubicBezTo>
                    <a:pt x="9" y="128"/>
                    <a:pt x="5" y="131"/>
                    <a:pt x="3" y="136"/>
                  </a:cubicBezTo>
                  <a:cubicBezTo>
                    <a:pt x="0" y="140"/>
                    <a:pt x="0" y="146"/>
                    <a:pt x="1" y="151"/>
                  </a:cubicBezTo>
                  <a:cubicBezTo>
                    <a:pt x="3" y="156"/>
                    <a:pt x="6" y="160"/>
                    <a:pt x="11" y="162"/>
                  </a:cubicBezTo>
                  <a:cubicBezTo>
                    <a:pt x="93" y="207"/>
                    <a:pt x="93" y="207"/>
                    <a:pt x="93" y="207"/>
                  </a:cubicBezTo>
                  <a:cubicBezTo>
                    <a:pt x="98" y="209"/>
                    <a:pt x="103" y="210"/>
                    <a:pt x="109" y="208"/>
                  </a:cubicBezTo>
                  <a:cubicBezTo>
                    <a:pt x="114" y="206"/>
                    <a:pt x="118" y="203"/>
                    <a:pt x="120" y="198"/>
                  </a:cubicBezTo>
                  <a:cubicBezTo>
                    <a:pt x="210" y="29"/>
                    <a:pt x="210" y="29"/>
                    <a:pt x="210" y="29"/>
                  </a:cubicBezTo>
                  <a:cubicBezTo>
                    <a:pt x="215" y="20"/>
                    <a:pt x="212" y="8"/>
                    <a:pt x="20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339" name="Oval 61"/>
            <p:cNvSpPr>
              <a:spLocks noChangeArrowheads="1"/>
            </p:cNvSpPr>
            <p:nvPr/>
          </p:nvSpPr>
          <p:spPr bwMode="auto">
            <a:xfrm>
              <a:off x="924" y="1495"/>
              <a:ext cx="646" cy="44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1511" name="Group 71"/>
          <p:cNvGrpSpPr>
            <a:grpSpLocks/>
          </p:cNvGrpSpPr>
          <p:nvPr/>
        </p:nvGrpSpPr>
        <p:grpSpPr bwMode="auto">
          <a:xfrm>
            <a:off x="1488018" y="3648077"/>
            <a:ext cx="1367367" cy="933449"/>
            <a:chOff x="924" y="1733"/>
            <a:chExt cx="646" cy="441"/>
          </a:xfrm>
          <a:solidFill>
            <a:schemeClr val="accent4"/>
          </a:solidFill>
        </p:grpSpPr>
        <p:sp>
          <p:nvSpPr>
            <p:cNvPr id="13336" name="Freeform 49"/>
            <p:cNvSpPr>
              <a:spLocks/>
            </p:cNvSpPr>
            <p:nvPr/>
          </p:nvSpPr>
          <p:spPr bwMode="auto">
            <a:xfrm>
              <a:off x="1066" y="1733"/>
              <a:ext cx="380" cy="371"/>
            </a:xfrm>
            <a:custGeom>
              <a:avLst/>
              <a:gdLst>
                <a:gd name="T0" fmla="*/ 357 w 215"/>
                <a:gd name="T1" fmla="*/ 5 h 210"/>
                <a:gd name="T2" fmla="*/ 331 w 215"/>
                <a:gd name="T3" fmla="*/ 2 h 210"/>
                <a:gd name="T4" fmla="*/ 309 w 215"/>
                <a:gd name="T5" fmla="*/ 19 h 210"/>
                <a:gd name="T6" fmla="*/ 168 w 215"/>
                <a:gd name="T7" fmla="*/ 286 h 210"/>
                <a:gd name="T8" fmla="*/ 51 w 215"/>
                <a:gd name="T9" fmla="*/ 224 h 210"/>
                <a:gd name="T10" fmla="*/ 25 w 215"/>
                <a:gd name="T11" fmla="*/ 223 h 210"/>
                <a:gd name="T12" fmla="*/ 5 w 215"/>
                <a:gd name="T13" fmla="*/ 240 h 210"/>
                <a:gd name="T14" fmla="*/ 2 w 215"/>
                <a:gd name="T15" fmla="*/ 267 h 210"/>
                <a:gd name="T16" fmla="*/ 19 w 215"/>
                <a:gd name="T17" fmla="*/ 286 h 210"/>
                <a:gd name="T18" fmla="*/ 164 w 215"/>
                <a:gd name="T19" fmla="*/ 366 h 210"/>
                <a:gd name="T20" fmla="*/ 193 w 215"/>
                <a:gd name="T21" fmla="*/ 367 h 210"/>
                <a:gd name="T22" fmla="*/ 212 w 215"/>
                <a:gd name="T23" fmla="*/ 350 h 210"/>
                <a:gd name="T24" fmla="*/ 371 w 215"/>
                <a:gd name="T25" fmla="*/ 53 h 210"/>
                <a:gd name="T26" fmla="*/ 357 w 215"/>
                <a:gd name="T27" fmla="*/ 5 h 21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5" h="210">
                  <a:moveTo>
                    <a:pt x="202" y="3"/>
                  </a:moveTo>
                  <a:cubicBezTo>
                    <a:pt x="197" y="0"/>
                    <a:pt x="192" y="0"/>
                    <a:pt x="187" y="1"/>
                  </a:cubicBezTo>
                  <a:cubicBezTo>
                    <a:pt x="182" y="3"/>
                    <a:pt x="178" y="6"/>
                    <a:pt x="175" y="11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29" y="127"/>
                    <a:pt x="29" y="127"/>
                    <a:pt x="29" y="127"/>
                  </a:cubicBezTo>
                  <a:cubicBezTo>
                    <a:pt x="25" y="125"/>
                    <a:pt x="19" y="124"/>
                    <a:pt x="14" y="126"/>
                  </a:cubicBezTo>
                  <a:cubicBezTo>
                    <a:pt x="9" y="128"/>
                    <a:pt x="5" y="131"/>
                    <a:pt x="3" y="136"/>
                  </a:cubicBezTo>
                  <a:cubicBezTo>
                    <a:pt x="0" y="140"/>
                    <a:pt x="0" y="146"/>
                    <a:pt x="1" y="151"/>
                  </a:cubicBezTo>
                  <a:cubicBezTo>
                    <a:pt x="3" y="156"/>
                    <a:pt x="6" y="160"/>
                    <a:pt x="11" y="162"/>
                  </a:cubicBezTo>
                  <a:cubicBezTo>
                    <a:pt x="93" y="207"/>
                    <a:pt x="93" y="207"/>
                    <a:pt x="93" y="207"/>
                  </a:cubicBezTo>
                  <a:cubicBezTo>
                    <a:pt x="98" y="209"/>
                    <a:pt x="103" y="210"/>
                    <a:pt x="109" y="208"/>
                  </a:cubicBezTo>
                  <a:cubicBezTo>
                    <a:pt x="114" y="206"/>
                    <a:pt x="118" y="203"/>
                    <a:pt x="120" y="198"/>
                  </a:cubicBezTo>
                  <a:cubicBezTo>
                    <a:pt x="210" y="30"/>
                    <a:pt x="210" y="30"/>
                    <a:pt x="210" y="30"/>
                  </a:cubicBezTo>
                  <a:cubicBezTo>
                    <a:pt x="215" y="20"/>
                    <a:pt x="212" y="8"/>
                    <a:pt x="20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337" name="Oval 62"/>
            <p:cNvSpPr>
              <a:spLocks noChangeArrowheads="1"/>
            </p:cNvSpPr>
            <p:nvPr/>
          </p:nvSpPr>
          <p:spPr bwMode="auto">
            <a:xfrm>
              <a:off x="924" y="2130"/>
              <a:ext cx="646" cy="44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1512" name="Group 72"/>
          <p:cNvGrpSpPr>
            <a:grpSpLocks/>
          </p:cNvGrpSpPr>
          <p:nvPr/>
        </p:nvGrpSpPr>
        <p:grpSpPr bwMode="auto">
          <a:xfrm>
            <a:off x="1488018" y="4990044"/>
            <a:ext cx="1367367" cy="933449"/>
            <a:chOff x="924" y="2362"/>
            <a:chExt cx="646" cy="441"/>
          </a:xfrm>
          <a:solidFill>
            <a:schemeClr val="accent1"/>
          </a:solidFill>
        </p:grpSpPr>
        <p:sp>
          <p:nvSpPr>
            <p:cNvPr id="13334" name="Freeform 54"/>
            <p:cNvSpPr>
              <a:spLocks/>
            </p:cNvSpPr>
            <p:nvPr/>
          </p:nvSpPr>
          <p:spPr bwMode="auto">
            <a:xfrm>
              <a:off x="1066" y="2362"/>
              <a:ext cx="380" cy="371"/>
            </a:xfrm>
            <a:custGeom>
              <a:avLst/>
              <a:gdLst>
                <a:gd name="T0" fmla="*/ 357 w 215"/>
                <a:gd name="T1" fmla="*/ 5 h 210"/>
                <a:gd name="T2" fmla="*/ 331 w 215"/>
                <a:gd name="T3" fmla="*/ 2 h 210"/>
                <a:gd name="T4" fmla="*/ 309 w 215"/>
                <a:gd name="T5" fmla="*/ 19 h 210"/>
                <a:gd name="T6" fmla="*/ 168 w 215"/>
                <a:gd name="T7" fmla="*/ 286 h 210"/>
                <a:gd name="T8" fmla="*/ 51 w 215"/>
                <a:gd name="T9" fmla="*/ 224 h 210"/>
                <a:gd name="T10" fmla="*/ 25 w 215"/>
                <a:gd name="T11" fmla="*/ 223 h 210"/>
                <a:gd name="T12" fmla="*/ 5 w 215"/>
                <a:gd name="T13" fmla="*/ 240 h 210"/>
                <a:gd name="T14" fmla="*/ 2 w 215"/>
                <a:gd name="T15" fmla="*/ 267 h 210"/>
                <a:gd name="T16" fmla="*/ 19 w 215"/>
                <a:gd name="T17" fmla="*/ 286 h 210"/>
                <a:gd name="T18" fmla="*/ 164 w 215"/>
                <a:gd name="T19" fmla="*/ 366 h 210"/>
                <a:gd name="T20" fmla="*/ 193 w 215"/>
                <a:gd name="T21" fmla="*/ 367 h 210"/>
                <a:gd name="T22" fmla="*/ 212 w 215"/>
                <a:gd name="T23" fmla="*/ 350 h 210"/>
                <a:gd name="T24" fmla="*/ 371 w 215"/>
                <a:gd name="T25" fmla="*/ 53 h 210"/>
                <a:gd name="T26" fmla="*/ 357 w 215"/>
                <a:gd name="T27" fmla="*/ 5 h 21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5" h="210">
                  <a:moveTo>
                    <a:pt x="202" y="3"/>
                  </a:moveTo>
                  <a:cubicBezTo>
                    <a:pt x="197" y="0"/>
                    <a:pt x="192" y="0"/>
                    <a:pt x="187" y="1"/>
                  </a:cubicBezTo>
                  <a:cubicBezTo>
                    <a:pt x="182" y="3"/>
                    <a:pt x="178" y="6"/>
                    <a:pt x="175" y="11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29" y="127"/>
                    <a:pt x="29" y="127"/>
                    <a:pt x="29" y="127"/>
                  </a:cubicBezTo>
                  <a:cubicBezTo>
                    <a:pt x="25" y="125"/>
                    <a:pt x="19" y="124"/>
                    <a:pt x="14" y="126"/>
                  </a:cubicBezTo>
                  <a:cubicBezTo>
                    <a:pt x="9" y="128"/>
                    <a:pt x="5" y="131"/>
                    <a:pt x="3" y="136"/>
                  </a:cubicBezTo>
                  <a:cubicBezTo>
                    <a:pt x="0" y="140"/>
                    <a:pt x="0" y="146"/>
                    <a:pt x="1" y="151"/>
                  </a:cubicBezTo>
                  <a:cubicBezTo>
                    <a:pt x="3" y="156"/>
                    <a:pt x="6" y="160"/>
                    <a:pt x="11" y="162"/>
                  </a:cubicBezTo>
                  <a:cubicBezTo>
                    <a:pt x="93" y="207"/>
                    <a:pt x="93" y="207"/>
                    <a:pt x="93" y="207"/>
                  </a:cubicBezTo>
                  <a:cubicBezTo>
                    <a:pt x="98" y="209"/>
                    <a:pt x="103" y="210"/>
                    <a:pt x="109" y="208"/>
                  </a:cubicBezTo>
                  <a:cubicBezTo>
                    <a:pt x="114" y="206"/>
                    <a:pt x="118" y="203"/>
                    <a:pt x="120" y="198"/>
                  </a:cubicBezTo>
                  <a:cubicBezTo>
                    <a:pt x="210" y="30"/>
                    <a:pt x="210" y="30"/>
                    <a:pt x="210" y="30"/>
                  </a:cubicBezTo>
                  <a:cubicBezTo>
                    <a:pt x="215" y="20"/>
                    <a:pt x="212" y="8"/>
                    <a:pt x="20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335" name="Oval 63"/>
            <p:cNvSpPr>
              <a:spLocks noChangeArrowheads="1"/>
            </p:cNvSpPr>
            <p:nvPr/>
          </p:nvSpPr>
          <p:spPr bwMode="auto">
            <a:xfrm>
              <a:off x="924" y="2759"/>
              <a:ext cx="646" cy="44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1515" name="Group 75"/>
          <p:cNvGrpSpPr>
            <a:grpSpLocks/>
          </p:cNvGrpSpPr>
          <p:nvPr/>
        </p:nvGrpSpPr>
        <p:grpSpPr bwMode="auto">
          <a:xfrm>
            <a:off x="8976785" y="2077509"/>
            <a:ext cx="1221316" cy="1049867"/>
            <a:chOff x="4241" y="981"/>
            <a:chExt cx="577" cy="496"/>
          </a:xfrm>
          <a:solidFill>
            <a:schemeClr val="accent3"/>
          </a:solidFill>
        </p:grpSpPr>
        <p:sp>
          <p:nvSpPr>
            <p:cNvPr id="13332" name="Freeform 45"/>
            <p:cNvSpPr>
              <a:spLocks noEditPoints="1"/>
            </p:cNvSpPr>
            <p:nvPr/>
          </p:nvSpPr>
          <p:spPr bwMode="auto">
            <a:xfrm>
              <a:off x="4392" y="981"/>
              <a:ext cx="282" cy="426"/>
            </a:xfrm>
            <a:custGeom>
              <a:avLst/>
              <a:gdLst>
                <a:gd name="T0" fmla="*/ 140 w 179"/>
                <a:gd name="T1" fmla="*/ 0 h 270"/>
                <a:gd name="T2" fmla="*/ 0 w 179"/>
                <a:gd name="T3" fmla="*/ 142 h 270"/>
                <a:gd name="T4" fmla="*/ 140 w 179"/>
                <a:gd name="T5" fmla="*/ 426 h 270"/>
                <a:gd name="T6" fmla="*/ 282 w 179"/>
                <a:gd name="T7" fmla="*/ 142 h 270"/>
                <a:gd name="T8" fmla="*/ 140 w 179"/>
                <a:gd name="T9" fmla="*/ 0 h 270"/>
                <a:gd name="T10" fmla="*/ 140 w 179"/>
                <a:gd name="T11" fmla="*/ 41 h 270"/>
                <a:gd name="T12" fmla="*/ 243 w 179"/>
                <a:gd name="T13" fmla="*/ 144 h 270"/>
                <a:gd name="T14" fmla="*/ 140 w 179"/>
                <a:gd name="T15" fmla="*/ 246 h 270"/>
                <a:gd name="T16" fmla="*/ 38 w 179"/>
                <a:gd name="T17" fmla="*/ 144 h 270"/>
                <a:gd name="T18" fmla="*/ 140 w 179"/>
                <a:gd name="T19" fmla="*/ 41 h 27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79" h="270">
                  <a:moveTo>
                    <a:pt x="89" y="0"/>
                  </a:moveTo>
                  <a:cubicBezTo>
                    <a:pt x="40" y="0"/>
                    <a:pt x="0" y="40"/>
                    <a:pt x="0" y="90"/>
                  </a:cubicBezTo>
                  <a:cubicBezTo>
                    <a:pt x="0" y="132"/>
                    <a:pt x="64" y="270"/>
                    <a:pt x="89" y="270"/>
                  </a:cubicBezTo>
                  <a:cubicBezTo>
                    <a:pt x="115" y="270"/>
                    <a:pt x="179" y="132"/>
                    <a:pt x="179" y="90"/>
                  </a:cubicBezTo>
                  <a:cubicBezTo>
                    <a:pt x="179" y="40"/>
                    <a:pt x="139" y="0"/>
                    <a:pt x="89" y="0"/>
                  </a:cubicBezTo>
                  <a:close/>
                  <a:moveTo>
                    <a:pt x="89" y="26"/>
                  </a:moveTo>
                  <a:cubicBezTo>
                    <a:pt x="125" y="26"/>
                    <a:pt x="154" y="55"/>
                    <a:pt x="154" y="91"/>
                  </a:cubicBezTo>
                  <a:cubicBezTo>
                    <a:pt x="154" y="127"/>
                    <a:pt x="125" y="156"/>
                    <a:pt x="89" y="156"/>
                  </a:cubicBezTo>
                  <a:cubicBezTo>
                    <a:pt x="53" y="156"/>
                    <a:pt x="24" y="127"/>
                    <a:pt x="24" y="91"/>
                  </a:cubicBezTo>
                  <a:cubicBezTo>
                    <a:pt x="24" y="55"/>
                    <a:pt x="53" y="26"/>
                    <a:pt x="89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333" name="Oval 64"/>
            <p:cNvSpPr>
              <a:spLocks noChangeArrowheads="1"/>
            </p:cNvSpPr>
            <p:nvPr/>
          </p:nvSpPr>
          <p:spPr bwMode="auto">
            <a:xfrm>
              <a:off x="4241" y="1438"/>
              <a:ext cx="577" cy="39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1516" name="Group 76"/>
          <p:cNvGrpSpPr>
            <a:grpSpLocks/>
          </p:cNvGrpSpPr>
          <p:nvPr/>
        </p:nvGrpSpPr>
        <p:grpSpPr bwMode="auto">
          <a:xfrm>
            <a:off x="8976785" y="3523193"/>
            <a:ext cx="1221316" cy="1047751"/>
            <a:chOff x="4241" y="1664"/>
            <a:chExt cx="577" cy="495"/>
          </a:xfrm>
          <a:solidFill>
            <a:schemeClr val="accent4"/>
          </a:solidFill>
        </p:grpSpPr>
        <p:sp>
          <p:nvSpPr>
            <p:cNvPr id="13330" name="Freeform 50"/>
            <p:cNvSpPr>
              <a:spLocks noEditPoints="1"/>
            </p:cNvSpPr>
            <p:nvPr/>
          </p:nvSpPr>
          <p:spPr bwMode="auto">
            <a:xfrm>
              <a:off x="4392" y="1664"/>
              <a:ext cx="282" cy="426"/>
            </a:xfrm>
            <a:custGeom>
              <a:avLst/>
              <a:gdLst>
                <a:gd name="T0" fmla="*/ 140 w 179"/>
                <a:gd name="T1" fmla="*/ 0 h 270"/>
                <a:gd name="T2" fmla="*/ 0 w 179"/>
                <a:gd name="T3" fmla="*/ 142 h 270"/>
                <a:gd name="T4" fmla="*/ 140 w 179"/>
                <a:gd name="T5" fmla="*/ 426 h 270"/>
                <a:gd name="T6" fmla="*/ 282 w 179"/>
                <a:gd name="T7" fmla="*/ 142 h 270"/>
                <a:gd name="T8" fmla="*/ 140 w 179"/>
                <a:gd name="T9" fmla="*/ 0 h 270"/>
                <a:gd name="T10" fmla="*/ 140 w 179"/>
                <a:gd name="T11" fmla="*/ 41 h 270"/>
                <a:gd name="T12" fmla="*/ 243 w 179"/>
                <a:gd name="T13" fmla="*/ 144 h 270"/>
                <a:gd name="T14" fmla="*/ 140 w 179"/>
                <a:gd name="T15" fmla="*/ 246 h 270"/>
                <a:gd name="T16" fmla="*/ 38 w 179"/>
                <a:gd name="T17" fmla="*/ 144 h 270"/>
                <a:gd name="T18" fmla="*/ 140 w 179"/>
                <a:gd name="T19" fmla="*/ 41 h 27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79" h="270">
                  <a:moveTo>
                    <a:pt x="89" y="0"/>
                  </a:moveTo>
                  <a:cubicBezTo>
                    <a:pt x="40" y="0"/>
                    <a:pt x="0" y="40"/>
                    <a:pt x="0" y="90"/>
                  </a:cubicBezTo>
                  <a:cubicBezTo>
                    <a:pt x="0" y="132"/>
                    <a:pt x="64" y="270"/>
                    <a:pt x="89" y="270"/>
                  </a:cubicBezTo>
                  <a:cubicBezTo>
                    <a:pt x="115" y="270"/>
                    <a:pt x="179" y="132"/>
                    <a:pt x="179" y="90"/>
                  </a:cubicBezTo>
                  <a:cubicBezTo>
                    <a:pt x="179" y="40"/>
                    <a:pt x="139" y="0"/>
                    <a:pt x="89" y="0"/>
                  </a:cubicBezTo>
                  <a:close/>
                  <a:moveTo>
                    <a:pt x="89" y="26"/>
                  </a:moveTo>
                  <a:cubicBezTo>
                    <a:pt x="125" y="26"/>
                    <a:pt x="154" y="55"/>
                    <a:pt x="154" y="91"/>
                  </a:cubicBezTo>
                  <a:cubicBezTo>
                    <a:pt x="154" y="127"/>
                    <a:pt x="125" y="156"/>
                    <a:pt x="89" y="156"/>
                  </a:cubicBezTo>
                  <a:cubicBezTo>
                    <a:pt x="53" y="156"/>
                    <a:pt x="24" y="127"/>
                    <a:pt x="24" y="91"/>
                  </a:cubicBezTo>
                  <a:cubicBezTo>
                    <a:pt x="24" y="55"/>
                    <a:pt x="53" y="26"/>
                    <a:pt x="89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331" name="Oval 65"/>
            <p:cNvSpPr>
              <a:spLocks noChangeArrowheads="1"/>
            </p:cNvSpPr>
            <p:nvPr/>
          </p:nvSpPr>
          <p:spPr bwMode="auto">
            <a:xfrm>
              <a:off x="4241" y="2120"/>
              <a:ext cx="577" cy="39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61517" name="Group 77"/>
          <p:cNvGrpSpPr>
            <a:grpSpLocks/>
          </p:cNvGrpSpPr>
          <p:nvPr/>
        </p:nvGrpSpPr>
        <p:grpSpPr bwMode="auto">
          <a:xfrm>
            <a:off x="9002185" y="4890559"/>
            <a:ext cx="1221316" cy="1043517"/>
            <a:chOff x="4253" y="2310"/>
            <a:chExt cx="577" cy="493"/>
          </a:xfrm>
          <a:solidFill>
            <a:schemeClr val="accent1"/>
          </a:solidFill>
        </p:grpSpPr>
        <p:sp>
          <p:nvSpPr>
            <p:cNvPr id="13328" name="Freeform 55"/>
            <p:cNvSpPr>
              <a:spLocks noEditPoints="1"/>
            </p:cNvSpPr>
            <p:nvPr/>
          </p:nvSpPr>
          <p:spPr bwMode="auto">
            <a:xfrm>
              <a:off x="4404" y="2310"/>
              <a:ext cx="282" cy="424"/>
            </a:xfrm>
            <a:custGeom>
              <a:avLst/>
              <a:gdLst>
                <a:gd name="T0" fmla="*/ 140 w 179"/>
                <a:gd name="T1" fmla="*/ 0 h 269"/>
                <a:gd name="T2" fmla="*/ 0 w 179"/>
                <a:gd name="T3" fmla="*/ 140 h 269"/>
                <a:gd name="T4" fmla="*/ 140 w 179"/>
                <a:gd name="T5" fmla="*/ 424 h 269"/>
                <a:gd name="T6" fmla="*/ 282 w 179"/>
                <a:gd name="T7" fmla="*/ 140 h 269"/>
                <a:gd name="T8" fmla="*/ 140 w 179"/>
                <a:gd name="T9" fmla="*/ 0 h 269"/>
                <a:gd name="T10" fmla="*/ 140 w 179"/>
                <a:gd name="T11" fmla="*/ 41 h 269"/>
                <a:gd name="T12" fmla="*/ 243 w 179"/>
                <a:gd name="T13" fmla="*/ 143 h 269"/>
                <a:gd name="T14" fmla="*/ 140 w 179"/>
                <a:gd name="T15" fmla="*/ 246 h 269"/>
                <a:gd name="T16" fmla="*/ 38 w 179"/>
                <a:gd name="T17" fmla="*/ 143 h 269"/>
                <a:gd name="T18" fmla="*/ 140 w 179"/>
                <a:gd name="T19" fmla="*/ 41 h 26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79" h="269">
                  <a:moveTo>
                    <a:pt x="89" y="0"/>
                  </a:moveTo>
                  <a:cubicBezTo>
                    <a:pt x="40" y="0"/>
                    <a:pt x="0" y="40"/>
                    <a:pt x="0" y="89"/>
                  </a:cubicBezTo>
                  <a:cubicBezTo>
                    <a:pt x="0" y="132"/>
                    <a:pt x="64" y="269"/>
                    <a:pt x="89" y="269"/>
                  </a:cubicBezTo>
                  <a:cubicBezTo>
                    <a:pt x="115" y="269"/>
                    <a:pt x="179" y="132"/>
                    <a:pt x="179" y="89"/>
                  </a:cubicBezTo>
                  <a:cubicBezTo>
                    <a:pt x="179" y="40"/>
                    <a:pt x="139" y="0"/>
                    <a:pt x="89" y="0"/>
                  </a:cubicBezTo>
                  <a:close/>
                  <a:moveTo>
                    <a:pt x="89" y="26"/>
                  </a:moveTo>
                  <a:cubicBezTo>
                    <a:pt x="125" y="26"/>
                    <a:pt x="154" y="55"/>
                    <a:pt x="154" y="91"/>
                  </a:cubicBezTo>
                  <a:cubicBezTo>
                    <a:pt x="154" y="126"/>
                    <a:pt x="125" y="156"/>
                    <a:pt x="89" y="156"/>
                  </a:cubicBezTo>
                  <a:cubicBezTo>
                    <a:pt x="53" y="156"/>
                    <a:pt x="24" y="126"/>
                    <a:pt x="24" y="91"/>
                  </a:cubicBezTo>
                  <a:cubicBezTo>
                    <a:pt x="24" y="55"/>
                    <a:pt x="53" y="26"/>
                    <a:pt x="89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329" name="Oval 66"/>
            <p:cNvSpPr>
              <a:spLocks noChangeArrowheads="1"/>
            </p:cNvSpPr>
            <p:nvPr/>
          </p:nvSpPr>
          <p:spPr bwMode="auto">
            <a:xfrm>
              <a:off x="4253" y="2764"/>
              <a:ext cx="577" cy="39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61513" name="Rectangle 73"/>
          <p:cNvSpPr>
            <a:spLocks noChangeArrowheads="1"/>
          </p:cNvSpPr>
          <p:nvPr/>
        </p:nvSpPr>
        <p:spPr bwMode="auto">
          <a:xfrm>
            <a:off x="3450921" y="3984310"/>
            <a:ext cx="5290157" cy="654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lvl="0" defTabSz="914400" eaLnBrk="1" hangingPunct="1">
              <a:lnSpc>
                <a:spcPct val="120000"/>
              </a:lnSpc>
              <a:defRPr/>
            </a:pPr>
            <a:r>
              <a:rPr lang="en-US" altLang="zh-CN" sz="1600" b="1" kern="0" noProof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Evaluating </a:t>
            </a:r>
            <a:r>
              <a:rPr lang="en-US" sz="1600" b="1" dirty="0">
                <a:solidFill>
                  <a:schemeClr val="tx1"/>
                </a:solidFill>
                <a:latin typeface="+mn-lt"/>
              </a:rPr>
              <a:t>TalkingData Ad frauds that are predicted by the algorithms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1514" name="Rectangle 74"/>
          <p:cNvSpPr>
            <a:spLocks noChangeArrowheads="1"/>
          </p:cNvSpPr>
          <p:nvPr/>
        </p:nvSpPr>
        <p:spPr bwMode="auto">
          <a:xfrm>
            <a:off x="3480724" y="5203341"/>
            <a:ext cx="5347650" cy="654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lvl="0" defTabSz="914400" eaLnBrk="1" hangingPunct="1">
              <a:lnSpc>
                <a:spcPct val="120000"/>
              </a:lnSpc>
              <a:defRPr/>
            </a:pPr>
            <a:r>
              <a:rPr lang="en-US" altLang="zh-Hans" sz="1600" b="1" kern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Comparison of two output results: Sample</a:t>
            </a:r>
            <a:r>
              <a:rPr lang="zh-Hans" altLang="en-US" sz="1600" b="1" kern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Hans" sz="1600" b="1" kern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VS</a:t>
            </a:r>
            <a:r>
              <a:rPr lang="zh-Hans" altLang="en-US" sz="1600" b="1" kern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en-US" altLang="zh-Hans" sz="1600" b="1" kern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Predicted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1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PART/01       Introduction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1614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615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615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" dur="150" fill="hold"/>
                                        <p:tgtEl>
                                          <p:spTgt spid="6151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3" dur="500"/>
                                        <p:tgtEl>
                                          <p:spTgt spid="61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615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615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6" presetClass="emph" presetSubtype="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9" dur="150" fill="hold"/>
                                        <p:tgtEl>
                                          <p:spTgt spid="615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15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15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6151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8" dur="500"/>
                                        <p:tgtEl>
                                          <p:spTgt spid="61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615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615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" presetClass="emph" presetSubtype="0" autoRev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34" dur="150" fill="hold"/>
                                        <p:tgtEl>
                                          <p:spTgt spid="6151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61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61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6" presetClass="emph" presetSubtype="0" autoRev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40" dur="150" fill="hold"/>
                                        <p:tgtEl>
                                          <p:spTgt spid="6151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1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3" dur="500"/>
                                        <p:tgtEl>
                                          <p:spTgt spid="61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615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615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6" presetClass="emph" presetSubtype="0" autoRev="1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Scale>
                                      <p:cBhvr>
                                        <p:cTn id="49" dur="150" fill="hold"/>
                                        <p:tgtEl>
                                          <p:spTgt spid="6151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9" grpId="0"/>
      <p:bldP spid="61513" grpId="0"/>
      <p:bldP spid="615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Line 2"/>
          <p:cNvSpPr>
            <a:spLocks noChangeShapeType="1"/>
          </p:cNvSpPr>
          <p:nvPr/>
        </p:nvSpPr>
        <p:spPr bwMode="auto">
          <a:xfrm flipV="1">
            <a:off x="-6673851" y="2287060"/>
            <a:ext cx="18865851" cy="29633"/>
          </a:xfrm>
          <a:prstGeom prst="line">
            <a:avLst/>
          </a:prstGeom>
          <a:noFill/>
          <a:ln w="25400">
            <a:solidFill>
              <a:srgbClr val="EDE8C7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701" name="Line 189"/>
          <p:cNvSpPr>
            <a:spLocks noChangeShapeType="1"/>
          </p:cNvSpPr>
          <p:nvPr/>
        </p:nvSpPr>
        <p:spPr bwMode="auto">
          <a:xfrm>
            <a:off x="0" y="-2984071"/>
            <a:ext cx="19729451" cy="0"/>
          </a:xfrm>
          <a:prstGeom prst="line">
            <a:avLst/>
          </a:prstGeom>
          <a:noFill/>
          <a:ln w="25400">
            <a:solidFill>
              <a:srgbClr val="EDE8C7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2C689"/>
                </a:solidFill>
              </a:rPr>
              <a:t>02</a:t>
            </a:r>
            <a:endParaRPr lang="zh-CN" altLang="en-US" dirty="0">
              <a:solidFill>
                <a:srgbClr val="02C689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7886700" y="3329158"/>
            <a:ext cx="3276600" cy="646331"/>
          </a:xfrm>
        </p:spPr>
        <p:txBody>
          <a:bodyPr/>
          <a:lstStyle/>
          <a:p>
            <a:r>
              <a:rPr lang="en-US" altLang="zh-CN" sz="3600" b="1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  <a:endParaRPr lang="zh-CN" altLang="en-US" sz="3600" b="1" dirty="0">
              <a:solidFill>
                <a:srgbClr val="02C68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5825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9 -0.00124 L 0.49861 -0.00093 " pathEditMode="relative" ptsTypes="AA">
                                      <p:cBhvr>
                                        <p:cTn id="6" dur="3000" fill="hold"/>
                                        <p:tgtEl>
                                          <p:spTgt spid="645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08 -0.00247 L -0.50208 -0.00216 " pathEditMode="relative" ptsTypes="AA">
                                      <p:cBhvr>
                                        <p:cTn id="8" dur="3000" fill="hold"/>
                                        <p:tgtEl>
                                          <p:spTgt spid="647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14" grpId="0" animBg="1"/>
      <p:bldP spid="6470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PART/02         Background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1E828E-2F50-4C53-803A-CC81DAC0934B}"/>
              </a:ext>
            </a:extLst>
          </p:cNvPr>
          <p:cNvSpPr txBox="1"/>
          <p:nvPr/>
        </p:nvSpPr>
        <p:spPr>
          <a:xfrm>
            <a:off x="495300" y="1574800"/>
            <a:ext cx="7124700" cy="4193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b="1" kern="0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What is Ad Fraud?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2C689"/>
                </a:solidFill>
              </a:rPr>
              <a:t>Defined as any deliberate activity that prevents ads from being served to human users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b="1" kern="0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Effect?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2C689"/>
                </a:solidFill>
              </a:rPr>
              <a:t>Illegal bot activity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2C689"/>
                </a:solidFill>
              </a:rPr>
              <a:t>Historically fraudulent URLs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2C689"/>
                </a:solidFill>
              </a:rPr>
              <a:t>Specific page-level fraud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b="1" kern="0" dirty="0">
                <a:solidFill>
                  <a:srgbClr val="02C6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微软雅黑" panose="020B0503020204020204" pitchFamily="34" charset="-122"/>
                <a:cs typeface="+mn-ea"/>
                <a:sym typeface="+mn-lt"/>
              </a:rPr>
              <a:t>In China?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2C689"/>
                </a:solidFill>
              </a:rPr>
              <a:t>Suffers from huge volumes of fraudulent traffic, With over </a:t>
            </a:r>
            <a:r>
              <a:rPr lang="en-US" b="1" dirty="0">
                <a:solidFill>
                  <a:srgbClr val="009900"/>
                </a:solidFill>
              </a:rPr>
              <a:t>1 billion</a:t>
            </a:r>
            <a:r>
              <a:rPr lang="en-US" dirty="0">
                <a:solidFill>
                  <a:srgbClr val="02C689"/>
                </a:solidFill>
              </a:rPr>
              <a:t> smart mobile devices in active use every month. </a:t>
            </a:r>
            <a:endParaRPr lang="en-US" kern="0" dirty="0">
              <a:solidFill>
                <a:srgbClr val="02C689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80088E-E0E3-4796-9A3A-9B1C17AC3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100" y="864658"/>
            <a:ext cx="47879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735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426" name="Group 154"/>
          <p:cNvGrpSpPr>
            <a:grpSpLocks/>
          </p:cNvGrpSpPr>
          <p:nvPr/>
        </p:nvGrpSpPr>
        <p:grpSpPr bwMode="auto">
          <a:xfrm>
            <a:off x="3822700" y="2843743"/>
            <a:ext cx="381000" cy="965200"/>
            <a:chOff x="1975" y="1255"/>
            <a:chExt cx="180" cy="456"/>
          </a:xfrm>
          <a:solidFill>
            <a:schemeClr val="accent1"/>
          </a:solidFill>
        </p:grpSpPr>
        <p:sp>
          <p:nvSpPr>
            <p:cNvPr id="10316" name="Freeform 106"/>
            <p:cNvSpPr>
              <a:spLocks/>
            </p:cNvSpPr>
            <p:nvPr/>
          </p:nvSpPr>
          <p:spPr bwMode="auto">
            <a:xfrm>
              <a:off x="1975" y="1352"/>
              <a:ext cx="180" cy="359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2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5 w 76"/>
                <a:gd name="T31" fmla="*/ 198 h 152"/>
                <a:gd name="T32" fmla="*/ 95 w 76"/>
                <a:gd name="T33" fmla="*/ 340 h 152"/>
                <a:gd name="T34" fmla="*/ 116 w 76"/>
                <a:gd name="T35" fmla="*/ 359 h 152"/>
                <a:gd name="T36" fmla="*/ 118 w 76"/>
                <a:gd name="T37" fmla="*/ 359 h 152"/>
                <a:gd name="T38" fmla="*/ 133 w 76"/>
                <a:gd name="T39" fmla="*/ 340 h 152"/>
                <a:gd name="T40" fmla="*/ 133 w 76"/>
                <a:gd name="T41" fmla="*/ 198 h 152"/>
                <a:gd name="T42" fmla="*/ 133 w 76"/>
                <a:gd name="T43" fmla="*/ 177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8 h 152"/>
                <a:gd name="T50" fmla="*/ 166 w 76"/>
                <a:gd name="T51" fmla="*/ 172 h 152"/>
                <a:gd name="T52" fmla="*/ 180 w 76"/>
                <a:gd name="T53" fmla="*/ 158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17" name="Oval 107"/>
            <p:cNvSpPr>
              <a:spLocks noChangeArrowheads="1"/>
            </p:cNvSpPr>
            <p:nvPr/>
          </p:nvSpPr>
          <p:spPr bwMode="auto">
            <a:xfrm>
              <a:off x="2032" y="1255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27" name="Group 155"/>
          <p:cNvGrpSpPr>
            <a:grpSpLocks/>
          </p:cNvGrpSpPr>
          <p:nvPr/>
        </p:nvGrpSpPr>
        <p:grpSpPr bwMode="auto">
          <a:xfrm>
            <a:off x="4243917" y="2843743"/>
            <a:ext cx="378883" cy="965200"/>
            <a:chOff x="2174" y="1255"/>
            <a:chExt cx="179" cy="456"/>
          </a:xfrm>
          <a:solidFill>
            <a:schemeClr val="accent1"/>
          </a:solidFill>
        </p:grpSpPr>
        <p:sp>
          <p:nvSpPr>
            <p:cNvPr id="10314" name="Freeform 108"/>
            <p:cNvSpPr>
              <a:spLocks/>
            </p:cNvSpPr>
            <p:nvPr/>
          </p:nvSpPr>
          <p:spPr bwMode="auto">
            <a:xfrm>
              <a:off x="2174" y="1352"/>
              <a:ext cx="179" cy="359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1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4 w 76"/>
                <a:gd name="T31" fmla="*/ 198 h 152"/>
                <a:gd name="T32" fmla="*/ 94 w 76"/>
                <a:gd name="T33" fmla="*/ 340 h 152"/>
                <a:gd name="T34" fmla="*/ 115 w 76"/>
                <a:gd name="T35" fmla="*/ 359 h 152"/>
                <a:gd name="T36" fmla="*/ 118 w 76"/>
                <a:gd name="T37" fmla="*/ 359 h 152"/>
                <a:gd name="T38" fmla="*/ 132 w 76"/>
                <a:gd name="T39" fmla="*/ 340 h 152"/>
                <a:gd name="T40" fmla="*/ 132 w 76"/>
                <a:gd name="T41" fmla="*/ 198 h 152"/>
                <a:gd name="T42" fmla="*/ 132 w 76"/>
                <a:gd name="T43" fmla="*/ 177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8 h 152"/>
                <a:gd name="T50" fmla="*/ 165 w 76"/>
                <a:gd name="T51" fmla="*/ 172 h 152"/>
                <a:gd name="T52" fmla="*/ 179 w 76"/>
                <a:gd name="T53" fmla="*/ 158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15" name="Oval 109"/>
            <p:cNvSpPr>
              <a:spLocks noChangeArrowheads="1"/>
            </p:cNvSpPr>
            <p:nvPr/>
          </p:nvSpPr>
          <p:spPr bwMode="auto">
            <a:xfrm>
              <a:off x="2231" y="1255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28" name="Group 156"/>
          <p:cNvGrpSpPr>
            <a:grpSpLocks/>
          </p:cNvGrpSpPr>
          <p:nvPr/>
        </p:nvGrpSpPr>
        <p:grpSpPr bwMode="auto">
          <a:xfrm>
            <a:off x="4663017" y="2843743"/>
            <a:ext cx="381000" cy="965200"/>
            <a:chOff x="2372" y="1255"/>
            <a:chExt cx="180" cy="456"/>
          </a:xfrm>
          <a:solidFill>
            <a:schemeClr val="accent1"/>
          </a:solidFill>
        </p:grpSpPr>
        <p:sp>
          <p:nvSpPr>
            <p:cNvPr id="10312" name="Freeform 110"/>
            <p:cNvSpPr>
              <a:spLocks/>
            </p:cNvSpPr>
            <p:nvPr/>
          </p:nvSpPr>
          <p:spPr bwMode="auto">
            <a:xfrm>
              <a:off x="2372" y="1352"/>
              <a:ext cx="180" cy="359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2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5 w 76"/>
                <a:gd name="T31" fmla="*/ 198 h 152"/>
                <a:gd name="T32" fmla="*/ 95 w 76"/>
                <a:gd name="T33" fmla="*/ 340 h 152"/>
                <a:gd name="T34" fmla="*/ 116 w 76"/>
                <a:gd name="T35" fmla="*/ 359 h 152"/>
                <a:gd name="T36" fmla="*/ 118 w 76"/>
                <a:gd name="T37" fmla="*/ 359 h 152"/>
                <a:gd name="T38" fmla="*/ 133 w 76"/>
                <a:gd name="T39" fmla="*/ 340 h 152"/>
                <a:gd name="T40" fmla="*/ 133 w 76"/>
                <a:gd name="T41" fmla="*/ 198 h 152"/>
                <a:gd name="T42" fmla="*/ 133 w 76"/>
                <a:gd name="T43" fmla="*/ 177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8 h 152"/>
                <a:gd name="T50" fmla="*/ 166 w 76"/>
                <a:gd name="T51" fmla="*/ 172 h 152"/>
                <a:gd name="T52" fmla="*/ 180 w 76"/>
                <a:gd name="T53" fmla="*/ 158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13" name="Oval 111"/>
            <p:cNvSpPr>
              <a:spLocks noChangeArrowheads="1"/>
            </p:cNvSpPr>
            <p:nvPr/>
          </p:nvSpPr>
          <p:spPr bwMode="auto">
            <a:xfrm>
              <a:off x="2429" y="1255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29" name="Group 157"/>
          <p:cNvGrpSpPr>
            <a:grpSpLocks/>
          </p:cNvGrpSpPr>
          <p:nvPr/>
        </p:nvGrpSpPr>
        <p:grpSpPr bwMode="auto">
          <a:xfrm>
            <a:off x="5084234" y="2843743"/>
            <a:ext cx="378884" cy="965200"/>
            <a:chOff x="2571" y="1255"/>
            <a:chExt cx="179" cy="456"/>
          </a:xfrm>
          <a:solidFill>
            <a:schemeClr val="accent1"/>
          </a:solidFill>
        </p:grpSpPr>
        <p:sp>
          <p:nvSpPr>
            <p:cNvPr id="10310" name="Freeform 112"/>
            <p:cNvSpPr>
              <a:spLocks/>
            </p:cNvSpPr>
            <p:nvPr/>
          </p:nvSpPr>
          <p:spPr bwMode="auto">
            <a:xfrm>
              <a:off x="2571" y="1352"/>
              <a:ext cx="179" cy="359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1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4 w 76"/>
                <a:gd name="T31" fmla="*/ 198 h 152"/>
                <a:gd name="T32" fmla="*/ 94 w 76"/>
                <a:gd name="T33" fmla="*/ 340 h 152"/>
                <a:gd name="T34" fmla="*/ 115 w 76"/>
                <a:gd name="T35" fmla="*/ 359 h 152"/>
                <a:gd name="T36" fmla="*/ 118 w 76"/>
                <a:gd name="T37" fmla="*/ 359 h 152"/>
                <a:gd name="T38" fmla="*/ 132 w 76"/>
                <a:gd name="T39" fmla="*/ 340 h 152"/>
                <a:gd name="T40" fmla="*/ 132 w 76"/>
                <a:gd name="T41" fmla="*/ 198 h 152"/>
                <a:gd name="T42" fmla="*/ 132 w 76"/>
                <a:gd name="T43" fmla="*/ 177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8 h 152"/>
                <a:gd name="T50" fmla="*/ 165 w 76"/>
                <a:gd name="T51" fmla="*/ 172 h 152"/>
                <a:gd name="T52" fmla="*/ 179 w 76"/>
                <a:gd name="T53" fmla="*/ 158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11" name="Oval 113"/>
            <p:cNvSpPr>
              <a:spLocks noChangeArrowheads="1"/>
            </p:cNvSpPr>
            <p:nvPr/>
          </p:nvSpPr>
          <p:spPr bwMode="auto">
            <a:xfrm>
              <a:off x="2627" y="1255"/>
              <a:ext cx="67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30" name="Group 158"/>
          <p:cNvGrpSpPr>
            <a:grpSpLocks/>
          </p:cNvGrpSpPr>
          <p:nvPr/>
        </p:nvGrpSpPr>
        <p:grpSpPr bwMode="auto">
          <a:xfrm>
            <a:off x="5503333" y="2843743"/>
            <a:ext cx="381000" cy="965200"/>
            <a:chOff x="2769" y="1255"/>
            <a:chExt cx="180" cy="456"/>
          </a:xfrm>
          <a:solidFill>
            <a:schemeClr val="accent1"/>
          </a:solidFill>
        </p:grpSpPr>
        <p:sp>
          <p:nvSpPr>
            <p:cNvPr id="10308" name="Freeform 114"/>
            <p:cNvSpPr>
              <a:spLocks/>
            </p:cNvSpPr>
            <p:nvPr/>
          </p:nvSpPr>
          <p:spPr bwMode="auto">
            <a:xfrm>
              <a:off x="2769" y="1352"/>
              <a:ext cx="180" cy="359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2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5 w 76"/>
                <a:gd name="T31" fmla="*/ 198 h 152"/>
                <a:gd name="T32" fmla="*/ 95 w 76"/>
                <a:gd name="T33" fmla="*/ 340 h 152"/>
                <a:gd name="T34" fmla="*/ 116 w 76"/>
                <a:gd name="T35" fmla="*/ 359 h 152"/>
                <a:gd name="T36" fmla="*/ 118 w 76"/>
                <a:gd name="T37" fmla="*/ 359 h 152"/>
                <a:gd name="T38" fmla="*/ 133 w 76"/>
                <a:gd name="T39" fmla="*/ 340 h 152"/>
                <a:gd name="T40" fmla="*/ 133 w 76"/>
                <a:gd name="T41" fmla="*/ 198 h 152"/>
                <a:gd name="T42" fmla="*/ 133 w 76"/>
                <a:gd name="T43" fmla="*/ 177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8 h 152"/>
                <a:gd name="T50" fmla="*/ 166 w 76"/>
                <a:gd name="T51" fmla="*/ 172 h 152"/>
                <a:gd name="T52" fmla="*/ 180 w 76"/>
                <a:gd name="T53" fmla="*/ 158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09" name="Oval 115"/>
            <p:cNvSpPr>
              <a:spLocks noChangeArrowheads="1"/>
            </p:cNvSpPr>
            <p:nvPr/>
          </p:nvSpPr>
          <p:spPr bwMode="auto">
            <a:xfrm>
              <a:off x="2826" y="1255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31" name="Group 159"/>
          <p:cNvGrpSpPr>
            <a:grpSpLocks/>
          </p:cNvGrpSpPr>
          <p:nvPr/>
        </p:nvGrpSpPr>
        <p:grpSpPr bwMode="auto">
          <a:xfrm>
            <a:off x="5924551" y="2843743"/>
            <a:ext cx="378883" cy="965200"/>
            <a:chOff x="2968" y="1255"/>
            <a:chExt cx="179" cy="456"/>
          </a:xfrm>
          <a:solidFill>
            <a:schemeClr val="accent1"/>
          </a:solidFill>
        </p:grpSpPr>
        <p:sp>
          <p:nvSpPr>
            <p:cNvPr id="10306" name="Freeform 116"/>
            <p:cNvSpPr>
              <a:spLocks/>
            </p:cNvSpPr>
            <p:nvPr/>
          </p:nvSpPr>
          <p:spPr bwMode="auto">
            <a:xfrm>
              <a:off x="2968" y="1352"/>
              <a:ext cx="179" cy="359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1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4 w 76"/>
                <a:gd name="T31" fmla="*/ 198 h 152"/>
                <a:gd name="T32" fmla="*/ 94 w 76"/>
                <a:gd name="T33" fmla="*/ 340 h 152"/>
                <a:gd name="T34" fmla="*/ 115 w 76"/>
                <a:gd name="T35" fmla="*/ 359 h 152"/>
                <a:gd name="T36" fmla="*/ 118 w 76"/>
                <a:gd name="T37" fmla="*/ 359 h 152"/>
                <a:gd name="T38" fmla="*/ 132 w 76"/>
                <a:gd name="T39" fmla="*/ 340 h 152"/>
                <a:gd name="T40" fmla="*/ 132 w 76"/>
                <a:gd name="T41" fmla="*/ 198 h 152"/>
                <a:gd name="T42" fmla="*/ 132 w 76"/>
                <a:gd name="T43" fmla="*/ 177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8 h 152"/>
                <a:gd name="T50" fmla="*/ 165 w 76"/>
                <a:gd name="T51" fmla="*/ 172 h 152"/>
                <a:gd name="T52" fmla="*/ 179 w 76"/>
                <a:gd name="T53" fmla="*/ 158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07" name="Oval 117"/>
            <p:cNvSpPr>
              <a:spLocks noChangeArrowheads="1"/>
            </p:cNvSpPr>
            <p:nvPr/>
          </p:nvSpPr>
          <p:spPr bwMode="auto">
            <a:xfrm>
              <a:off x="3024" y="1255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32" name="Group 160"/>
          <p:cNvGrpSpPr>
            <a:grpSpLocks/>
          </p:cNvGrpSpPr>
          <p:nvPr/>
        </p:nvGrpSpPr>
        <p:grpSpPr bwMode="auto">
          <a:xfrm>
            <a:off x="6343651" y="2843743"/>
            <a:ext cx="378883" cy="965200"/>
            <a:chOff x="3166" y="1255"/>
            <a:chExt cx="179" cy="456"/>
          </a:xfrm>
          <a:solidFill>
            <a:schemeClr val="accent1"/>
          </a:solidFill>
        </p:grpSpPr>
        <p:sp>
          <p:nvSpPr>
            <p:cNvPr id="10304" name="Freeform 118"/>
            <p:cNvSpPr>
              <a:spLocks/>
            </p:cNvSpPr>
            <p:nvPr/>
          </p:nvSpPr>
          <p:spPr bwMode="auto">
            <a:xfrm>
              <a:off x="3166" y="1352"/>
              <a:ext cx="179" cy="359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1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4 w 76"/>
                <a:gd name="T31" fmla="*/ 198 h 152"/>
                <a:gd name="T32" fmla="*/ 94 w 76"/>
                <a:gd name="T33" fmla="*/ 340 h 152"/>
                <a:gd name="T34" fmla="*/ 115 w 76"/>
                <a:gd name="T35" fmla="*/ 359 h 152"/>
                <a:gd name="T36" fmla="*/ 118 w 76"/>
                <a:gd name="T37" fmla="*/ 359 h 152"/>
                <a:gd name="T38" fmla="*/ 132 w 76"/>
                <a:gd name="T39" fmla="*/ 340 h 152"/>
                <a:gd name="T40" fmla="*/ 132 w 76"/>
                <a:gd name="T41" fmla="*/ 198 h 152"/>
                <a:gd name="T42" fmla="*/ 132 w 76"/>
                <a:gd name="T43" fmla="*/ 177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8 h 152"/>
                <a:gd name="T50" fmla="*/ 165 w 76"/>
                <a:gd name="T51" fmla="*/ 172 h 152"/>
                <a:gd name="T52" fmla="*/ 179 w 76"/>
                <a:gd name="T53" fmla="*/ 158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05" name="Oval 119"/>
            <p:cNvSpPr>
              <a:spLocks noChangeArrowheads="1"/>
            </p:cNvSpPr>
            <p:nvPr/>
          </p:nvSpPr>
          <p:spPr bwMode="auto">
            <a:xfrm>
              <a:off x="3223" y="1255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33" name="Group 161"/>
          <p:cNvGrpSpPr>
            <a:grpSpLocks/>
          </p:cNvGrpSpPr>
          <p:nvPr/>
        </p:nvGrpSpPr>
        <p:grpSpPr bwMode="auto">
          <a:xfrm>
            <a:off x="6762751" y="2843743"/>
            <a:ext cx="381000" cy="965200"/>
            <a:chOff x="3364" y="1255"/>
            <a:chExt cx="180" cy="456"/>
          </a:xfrm>
          <a:solidFill>
            <a:schemeClr val="accent1"/>
          </a:solidFill>
        </p:grpSpPr>
        <p:sp>
          <p:nvSpPr>
            <p:cNvPr id="10302" name="Freeform 120"/>
            <p:cNvSpPr>
              <a:spLocks/>
            </p:cNvSpPr>
            <p:nvPr/>
          </p:nvSpPr>
          <p:spPr bwMode="auto">
            <a:xfrm>
              <a:off x="3364" y="1352"/>
              <a:ext cx="180" cy="359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2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5 w 76"/>
                <a:gd name="T31" fmla="*/ 198 h 152"/>
                <a:gd name="T32" fmla="*/ 95 w 76"/>
                <a:gd name="T33" fmla="*/ 340 h 152"/>
                <a:gd name="T34" fmla="*/ 116 w 76"/>
                <a:gd name="T35" fmla="*/ 359 h 152"/>
                <a:gd name="T36" fmla="*/ 118 w 76"/>
                <a:gd name="T37" fmla="*/ 359 h 152"/>
                <a:gd name="T38" fmla="*/ 133 w 76"/>
                <a:gd name="T39" fmla="*/ 340 h 152"/>
                <a:gd name="T40" fmla="*/ 133 w 76"/>
                <a:gd name="T41" fmla="*/ 198 h 152"/>
                <a:gd name="T42" fmla="*/ 133 w 76"/>
                <a:gd name="T43" fmla="*/ 177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8 h 152"/>
                <a:gd name="T50" fmla="*/ 166 w 76"/>
                <a:gd name="T51" fmla="*/ 172 h 152"/>
                <a:gd name="T52" fmla="*/ 180 w 76"/>
                <a:gd name="T53" fmla="*/ 158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03" name="Oval 121"/>
            <p:cNvSpPr>
              <a:spLocks noChangeArrowheads="1"/>
            </p:cNvSpPr>
            <p:nvPr/>
          </p:nvSpPr>
          <p:spPr bwMode="auto">
            <a:xfrm>
              <a:off x="3421" y="1255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34" name="Group 162"/>
          <p:cNvGrpSpPr>
            <a:grpSpLocks/>
          </p:cNvGrpSpPr>
          <p:nvPr/>
        </p:nvGrpSpPr>
        <p:grpSpPr bwMode="auto">
          <a:xfrm>
            <a:off x="7183967" y="2843743"/>
            <a:ext cx="378884" cy="965200"/>
            <a:chOff x="3563" y="1255"/>
            <a:chExt cx="179" cy="456"/>
          </a:xfrm>
          <a:solidFill>
            <a:schemeClr val="accent1"/>
          </a:solidFill>
        </p:grpSpPr>
        <p:sp>
          <p:nvSpPr>
            <p:cNvPr id="10300" name="Freeform 122"/>
            <p:cNvSpPr>
              <a:spLocks/>
            </p:cNvSpPr>
            <p:nvPr/>
          </p:nvSpPr>
          <p:spPr bwMode="auto">
            <a:xfrm>
              <a:off x="3563" y="1352"/>
              <a:ext cx="179" cy="359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1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4 w 76"/>
                <a:gd name="T31" fmla="*/ 198 h 152"/>
                <a:gd name="T32" fmla="*/ 94 w 76"/>
                <a:gd name="T33" fmla="*/ 340 h 152"/>
                <a:gd name="T34" fmla="*/ 115 w 76"/>
                <a:gd name="T35" fmla="*/ 359 h 152"/>
                <a:gd name="T36" fmla="*/ 118 w 76"/>
                <a:gd name="T37" fmla="*/ 359 h 152"/>
                <a:gd name="T38" fmla="*/ 132 w 76"/>
                <a:gd name="T39" fmla="*/ 340 h 152"/>
                <a:gd name="T40" fmla="*/ 132 w 76"/>
                <a:gd name="T41" fmla="*/ 198 h 152"/>
                <a:gd name="T42" fmla="*/ 132 w 76"/>
                <a:gd name="T43" fmla="*/ 177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8 h 152"/>
                <a:gd name="T50" fmla="*/ 165 w 76"/>
                <a:gd name="T51" fmla="*/ 172 h 152"/>
                <a:gd name="T52" fmla="*/ 179 w 76"/>
                <a:gd name="T53" fmla="*/ 158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301" name="Oval 123"/>
            <p:cNvSpPr>
              <a:spLocks noChangeArrowheads="1"/>
            </p:cNvSpPr>
            <p:nvPr/>
          </p:nvSpPr>
          <p:spPr bwMode="auto">
            <a:xfrm>
              <a:off x="3620" y="1255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35" name="Group 163"/>
          <p:cNvGrpSpPr>
            <a:grpSpLocks/>
          </p:cNvGrpSpPr>
          <p:nvPr/>
        </p:nvGrpSpPr>
        <p:grpSpPr bwMode="auto">
          <a:xfrm>
            <a:off x="7603067" y="2843743"/>
            <a:ext cx="381000" cy="965200"/>
            <a:chOff x="3761" y="1255"/>
            <a:chExt cx="180" cy="456"/>
          </a:xfrm>
          <a:solidFill>
            <a:schemeClr val="accent1"/>
          </a:solidFill>
        </p:grpSpPr>
        <p:sp>
          <p:nvSpPr>
            <p:cNvPr id="10298" name="Freeform 124"/>
            <p:cNvSpPr>
              <a:spLocks/>
            </p:cNvSpPr>
            <p:nvPr/>
          </p:nvSpPr>
          <p:spPr bwMode="auto">
            <a:xfrm>
              <a:off x="3761" y="1352"/>
              <a:ext cx="180" cy="359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8 h 152"/>
                <a:gd name="T8" fmla="*/ 14 w 76"/>
                <a:gd name="T9" fmla="*/ 172 h 152"/>
                <a:gd name="T10" fmla="*/ 28 w 76"/>
                <a:gd name="T11" fmla="*/ 158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7 h 152"/>
                <a:gd name="T18" fmla="*/ 47 w 76"/>
                <a:gd name="T19" fmla="*/ 198 h 152"/>
                <a:gd name="T20" fmla="*/ 47 w 76"/>
                <a:gd name="T21" fmla="*/ 340 h 152"/>
                <a:gd name="T22" fmla="*/ 62 w 76"/>
                <a:gd name="T23" fmla="*/ 359 h 152"/>
                <a:gd name="T24" fmla="*/ 64 w 76"/>
                <a:gd name="T25" fmla="*/ 359 h 152"/>
                <a:gd name="T26" fmla="*/ 85 w 76"/>
                <a:gd name="T27" fmla="*/ 340 h 152"/>
                <a:gd name="T28" fmla="*/ 85 w 76"/>
                <a:gd name="T29" fmla="*/ 198 h 152"/>
                <a:gd name="T30" fmla="*/ 95 w 76"/>
                <a:gd name="T31" fmla="*/ 198 h 152"/>
                <a:gd name="T32" fmla="*/ 95 w 76"/>
                <a:gd name="T33" fmla="*/ 340 h 152"/>
                <a:gd name="T34" fmla="*/ 116 w 76"/>
                <a:gd name="T35" fmla="*/ 359 h 152"/>
                <a:gd name="T36" fmla="*/ 118 w 76"/>
                <a:gd name="T37" fmla="*/ 359 h 152"/>
                <a:gd name="T38" fmla="*/ 133 w 76"/>
                <a:gd name="T39" fmla="*/ 340 h 152"/>
                <a:gd name="T40" fmla="*/ 133 w 76"/>
                <a:gd name="T41" fmla="*/ 198 h 152"/>
                <a:gd name="T42" fmla="*/ 133 w 76"/>
                <a:gd name="T43" fmla="*/ 177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8 h 152"/>
                <a:gd name="T50" fmla="*/ 166 w 76"/>
                <a:gd name="T51" fmla="*/ 172 h 152"/>
                <a:gd name="T52" fmla="*/ 180 w 76"/>
                <a:gd name="T53" fmla="*/ 158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99" name="Oval 125"/>
            <p:cNvSpPr>
              <a:spLocks noChangeArrowheads="1"/>
            </p:cNvSpPr>
            <p:nvPr/>
          </p:nvSpPr>
          <p:spPr bwMode="auto">
            <a:xfrm>
              <a:off x="3818" y="1255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38" name="Group 166"/>
          <p:cNvGrpSpPr>
            <a:grpSpLocks/>
          </p:cNvGrpSpPr>
          <p:nvPr/>
        </p:nvGrpSpPr>
        <p:grpSpPr bwMode="auto">
          <a:xfrm>
            <a:off x="3822700" y="3904192"/>
            <a:ext cx="381000" cy="965200"/>
            <a:chOff x="1975" y="1756"/>
            <a:chExt cx="180" cy="456"/>
          </a:xfrm>
          <a:solidFill>
            <a:schemeClr val="accent1"/>
          </a:solidFill>
        </p:grpSpPr>
        <p:sp>
          <p:nvSpPr>
            <p:cNvPr id="10292" name="Freeform 130"/>
            <p:cNvSpPr>
              <a:spLocks/>
            </p:cNvSpPr>
            <p:nvPr/>
          </p:nvSpPr>
          <p:spPr bwMode="auto">
            <a:xfrm>
              <a:off x="1975" y="1852"/>
              <a:ext cx="180" cy="360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2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5 w 76"/>
                <a:gd name="T31" fmla="*/ 199 h 152"/>
                <a:gd name="T32" fmla="*/ 95 w 76"/>
                <a:gd name="T33" fmla="*/ 341 h 152"/>
                <a:gd name="T34" fmla="*/ 116 w 76"/>
                <a:gd name="T35" fmla="*/ 360 h 152"/>
                <a:gd name="T36" fmla="*/ 118 w 76"/>
                <a:gd name="T37" fmla="*/ 360 h 152"/>
                <a:gd name="T38" fmla="*/ 133 w 76"/>
                <a:gd name="T39" fmla="*/ 341 h 152"/>
                <a:gd name="T40" fmla="*/ 133 w 76"/>
                <a:gd name="T41" fmla="*/ 199 h 152"/>
                <a:gd name="T42" fmla="*/ 133 w 76"/>
                <a:gd name="T43" fmla="*/ 178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9 h 152"/>
                <a:gd name="T50" fmla="*/ 166 w 76"/>
                <a:gd name="T51" fmla="*/ 173 h 152"/>
                <a:gd name="T52" fmla="*/ 180 w 76"/>
                <a:gd name="T53" fmla="*/ 159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93" name="Oval 131"/>
            <p:cNvSpPr>
              <a:spLocks noChangeArrowheads="1"/>
            </p:cNvSpPr>
            <p:nvPr/>
          </p:nvSpPr>
          <p:spPr bwMode="auto">
            <a:xfrm>
              <a:off x="2032" y="1756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39" name="Group 167"/>
          <p:cNvGrpSpPr>
            <a:grpSpLocks/>
          </p:cNvGrpSpPr>
          <p:nvPr/>
        </p:nvGrpSpPr>
        <p:grpSpPr bwMode="auto">
          <a:xfrm>
            <a:off x="4243917" y="3904192"/>
            <a:ext cx="378883" cy="965200"/>
            <a:chOff x="2174" y="1756"/>
            <a:chExt cx="179" cy="456"/>
          </a:xfrm>
          <a:solidFill>
            <a:schemeClr val="accent1"/>
          </a:solidFill>
        </p:grpSpPr>
        <p:sp>
          <p:nvSpPr>
            <p:cNvPr id="10290" name="Freeform 132"/>
            <p:cNvSpPr>
              <a:spLocks/>
            </p:cNvSpPr>
            <p:nvPr/>
          </p:nvSpPr>
          <p:spPr bwMode="auto">
            <a:xfrm>
              <a:off x="2174" y="1852"/>
              <a:ext cx="179" cy="360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1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4 w 76"/>
                <a:gd name="T31" fmla="*/ 199 h 152"/>
                <a:gd name="T32" fmla="*/ 94 w 76"/>
                <a:gd name="T33" fmla="*/ 341 h 152"/>
                <a:gd name="T34" fmla="*/ 115 w 76"/>
                <a:gd name="T35" fmla="*/ 360 h 152"/>
                <a:gd name="T36" fmla="*/ 118 w 76"/>
                <a:gd name="T37" fmla="*/ 360 h 152"/>
                <a:gd name="T38" fmla="*/ 132 w 76"/>
                <a:gd name="T39" fmla="*/ 341 h 152"/>
                <a:gd name="T40" fmla="*/ 132 w 76"/>
                <a:gd name="T41" fmla="*/ 199 h 152"/>
                <a:gd name="T42" fmla="*/ 132 w 76"/>
                <a:gd name="T43" fmla="*/ 178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9 h 152"/>
                <a:gd name="T50" fmla="*/ 165 w 76"/>
                <a:gd name="T51" fmla="*/ 173 h 152"/>
                <a:gd name="T52" fmla="*/ 179 w 76"/>
                <a:gd name="T53" fmla="*/ 159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91" name="Oval 133"/>
            <p:cNvSpPr>
              <a:spLocks noChangeArrowheads="1"/>
            </p:cNvSpPr>
            <p:nvPr/>
          </p:nvSpPr>
          <p:spPr bwMode="auto">
            <a:xfrm>
              <a:off x="2231" y="1756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40" name="Group 168"/>
          <p:cNvGrpSpPr>
            <a:grpSpLocks/>
          </p:cNvGrpSpPr>
          <p:nvPr/>
        </p:nvGrpSpPr>
        <p:grpSpPr bwMode="auto">
          <a:xfrm>
            <a:off x="4663017" y="3904192"/>
            <a:ext cx="381000" cy="965200"/>
            <a:chOff x="2372" y="1756"/>
            <a:chExt cx="180" cy="456"/>
          </a:xfrm>
          <a:solidFill>
            <a:schemeClr val="accent1"/>
          </a:solidFill>
        </p:grpSpPr>
        <p:sp>
          <p:nvSpPr>
            <p:cNvPr id="10288" name="Freeform 134"/>
            <p:cNvSpPr>
              <a:spLocks/>
            </p:cNvSpPr>
            <p:nvPr/>
          </p:nvSpPr>
          <p:spPr bwMode="auto">
            <a:xfrm>
              <a:off x="2372" y="1852"/>
              <a:ext cx="180" cy="360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2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5 w 76"/>
                <a:gd name="T31" fmla="*/ 199 h 152"/>
                <a:gd name="T32" fmla="*/ 95 w 76"/>
                <a:gd name="T33" fmla="*/ 341 h 152"/>
                <a:gd name="T34" fmla="*/ 116 w 76"/>
                <a:gd name="T35" fmla="*/ 360 h 152"/>
                <a:gd name="T36" fmla="*/ 118 w 76"/>
                <a:gd name="T37" fmla="*/ 360 h 152"/>
                <a:gd name="T38" fmla="*/ 133 w 76"/>
                <a:gd name="T39" fmla="*/ 341 h 152"/>
                <a:gd name="T40" fmla="*/ 133 w 76"/>
                <a:gd name="T41" fmla="*/ 199 h 152"/>
                <a:gd name="T42" fmla="*/ 133 w 76"/>
                <a:gd name="T43" fmla="*/ 178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9 h 152"/>
                <a:gd name="T50" fmla="*/ 166 w 76"/>
                <a:gd name="T51" fmla="*/ 173 h 152"/>
                <a:gd name="T52" fmla="*/ 180 w 76"/>
                <a:gd name="T53" fmla="*/ 159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89" name="Oval 135"/>
            <p:cNvSpPr>
              <a:spLocks noChangeArrowheads="1"/>
            </p:cNvSpPr>
            <p:nvPr/>
          </p:nvSpPr>
          <p:spPr bwMode="auto">
            <a:xfrm>
              <a:off x="2429" y="1756"/>
              <a:ext cx="66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41" name="Group 169"/>
          <p:cNvGrpSpPr>
            <a:grpSpLocks/>
          </p:cNvGrpSpPr>
          <p:nvPr/>
        </p:nvGrpSpPr>
        <p:grpSpPr bwMode="auto">
          <a:xfrm>
            <a:off x="5084234" y="3904192"/>
            <a:ext cx="378884" cy="965200"/>
            <a:chOff x="2571" y="1756"/>
            <a:chExt cx="179" cy="456"/>
          </a:xfrm>
          <a:solidFill>
            <a:schemeClr val="accent1"/>
          </a:solidFill>
        </p:grpSpPr>
        <p:sp>
          <p:nvSpPr>
            <p:cNvPr id="10286" name="Freeform 136"/>
            <p:cNvSpPr>
              <a:spLocks/>
            </p:cNvSpPr>
            <p:nvPr/>
          </p:nvSpPr>
          <p:spPr bwMode="auto">
            <a:xfrm>
              <a:off x="2571" y="1852"/>
              <a:ext cx="179" cy="360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1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4 w 76"/>
                <a:gd name="T31" fmla="*/ 199 h 152"/>
                <a:gd name="T32" fmla="*/ 94 w 76"/>
                <a:gd name="T33" fmla="*/ 341 h 152"/>
                <a:gd name="T34" fmla="*/ 115 w 76"/>
                <a:gd name="T35" fmla="*/ 360 h 152"/>
                <a:gd name="T36" fmla="*/ 118 w 76"/>
                <a:gd name="T37" fmla="*/ 360 h 152"/>
                <a:gd name="T38" fmla="*/ 132 w 76"/>
                <a:gd name="T39" fmla="*/ 341 h 152"/>
                <a:gd name="T40" fmla="*/ 132 w 76"/>
                <a:gd name="T41" fmla="*/ 199 h 152"/>
                <a:gd name="T42" fmla="*/ 132 w 76"/>
                <a:gd name="T43" fmla="*/ 178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9 h 152"/>
                <a:gd name="T50" fmla="*/ 165 w 76"/>
                <a:gd name="T51" fmla="*/ 173 h 152"/>
                <a:gd name="T52" fmla="*/ 179 w 76"/>
                <a:gd name="T53" fmla="*/ 159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87" name="Oval 137"/>
            <p:cNvSpPr>
              <a:spLocks noChangeArrowheads="1"/>
            </p:cNvSpPr>
            <p:nvPr/>
          </p:nvSpPr>
          <p:spPr bwMode="auto">
            <a:xfrm>
              <a:off x="2627" y="1756"/>
              <a:ext cx="67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43" name="Group 171"/>
          <p:cNvGrpSpPr>
            <a:grpSpLocks/>
          </p:cNvGrpSpPr>
          <p:nvPr/>
        </p:nvGrpSpPr>
        <p:grpSpPr bwMode="auto">
          <a:xfrm>
            <a:off x="5924551" y="3904192"/>
            <a:ext cx="378883" cy="965200"/>
            <a:chOff x="2968" y="1756"/>
            <a:chExt cx="179" cy="456"/>
          </a:xfrm>
        </p:grpSpPr>
        <p:sp>
          <p:nvSpPr>
            <p:cNvPr id="10282" name="Freeform 140"/>
            <p:cNvSpPr>
              <a:spLocks/>
            </p:cNvSpPr>
            <p:nvPr/>
          </p:nvSpPr>
          <p:spPr bwMode="auto">
            <a:xfrm>
              <a:off x="2968" y="1852"/>
              <a:ext cx="179" cy="360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1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4 w 76"/>
                <a:gd name="T31" fmla="*/ 199 h 152"/>
                <a:gd name="T32" fmla="*/ 94 w 76"/>
                <a:gd name="T33" fmla="*/ 341 h 152"/>
                <a:gd name="T34" fmla="*/ 115 w 76"/>
                <a:gd name="T35" fmla="*/ 360 h 152"/>
                <a:gd name="T36" fmla="*/ 118 w 76"/>
                <a:gd name="T37" fmla="*/ 360 h 152"/>
                <a:gd name="T38" fmla="*/ 132 w 76"/>
                <a:gd name="T39" fmla="*/ 341 h 152"/>
                <a:gd name="T40" fmla="*/ 132 w 76"/>
                <a:gd name="T41" fmla="*/ 199 h 152"/>
                <a:gd name="T42" fmla="*/ 132 w 76"/>
                <a:gd name="T43" fmla="*/ 178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9 h 152"/>
                <a:gd name="T50" fmla="*/ 165 w 76"/>
                <a:gd name="T51" fmla="*/ 173 h 152"/>
                <a:gd name="T52" fmla="*/ 179 w 76"/>
                <a:gd name="T53" fmla="*/ 159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83" name="Oval 141"/>
            <p:cNvSpPr>
              <a:spLocks noChangeArrowheads="1"/>
            </p:cNvSpPr>
            <p:nvPr/>
          </p:nvSpPr>
          <p:spPr bwMode="auto">
            <a:xfrm>
              <a:off x="3024" y="1756"/>
              <a:ext cx="66" cy="68"/>
            </a:xfrm>
            <a:prstGeom prst="ellipse">
              <a:avLst/>
            </a:pr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44" name="Group 172"/>
          <p:cNvGrpSpPr>
            <a:grpSpLocks/>
          </p:cNvGrpSpPr>
          <p:nvPr/>
        </p:nvGrpSpPr>
        <p:grpSpPr bwMode="auto">
          <a:xfrm>
            <a:off x="6343651" y="3904192"/>
            <a:ext cx="378883" cy="965200"/>
            <a:chOff x="3166" y="1756"/>
            <a:chExt cx="179" cy="456"/>
          </a:xfrm>
        </p:grpSpPr>
        <p:sp>
          <p:nvSpPr>
            <p:cNvPr id="10280" name="Freeform 142"/>
            <p:cNvSpPr>
              <a:spLocks/>
            </p:cNvSpPr>
            <p:nvPr/>
          </p:nvSpPr>
          <p:spPr bwMode="auto">
            <a:xfrm>
              <a:off x="3166" y="1852"/>
              <a:ext cx="179" cy="360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1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4 w 76"/>
                <a:gd name="T31" fmla="*/ 199 h 152"/>
                <a:gd name="T32" fmla="*/ 94 w 76"/>
                <a:gd name="T33" fmla="*/ 341 h 152"/>
                <a:gd name="T34" fmla="*/ 115 w 76"/>
                <a:gd name="T35" fmla="*/ 360 h 152"/>
                <a:gd name="T36" fmla="*/ 118 w 76"/>
                <a:gd name="T37" fmla="*/ 360 h 152"/>
                <a:gd name="T38" fmla="*/ 132 w 76"/>
                <a:gd name="T39" fmla="*/ 341 h 152"/>
                <a:gd name="T40" fmla="*/ 132 w 76"/>
                <a:gd name="T41" fmla="*/ 199 h 152"/>
                <a:gd name="T42" fmla="*/ 132 w 76"/>
                <a:gd name="T43" fmla="*/ 178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9 h 152"/>
                <a:gd name="T50" fmla="*/ 165 w 76"/>
                <a:gd name="T51" fmla="*/ 173 h 152"/>
                <a:gd name="T52" fmla="*/ 179 w 76"/>
                <a:gd name="T53" fmla="*/ 159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81" name="Oval 143"/>
            <p:cNvSpPr>
              <a:spLocks noChangeArrowheads="1"/>
            </p:cNvSpPr>
            <p:nvPr/>
          </p:nvSpPr>
          <p:spPr bwMode="auto">
            <a:xfrm>
              <a:off x="3223" y="1756"/>
              <a:ext cx="66" cy="68"/>
            </a:xfrm>
            <a:prstGeom prst="ellipse">
              <a:avLst/>
            </a:pr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45" name="Group 173"/>
          <p:cNvGrpSpPr>
            <a:grpSpLocks/>
          </p:cNvGrpSpPr>
          <p:nvPr/>
        </p:nvGrpSpPr>
        <p:grpSpPr bwMode="auto">
          <a:xfrm>
            <a:off x="6762751" y="3904192"/>
            <a:ext cx="381000" cy="965200"/>
            <a:chOff x="3364" y="1756"/>
            <a:chExt cx="180" cy="456"/>
          </a:xfrm>
        </p:grpSpPr>
        <p:sp>
          <p:nvSpPr>
            <p:cNvPr id="10278" name="Freeform 144"/>
            <p:cNvSpPr>
              <a:spLocks/>
            </p:cNvSpPr>
            <p:nvPr/>
          </p:nvSpPr>
          <p:spPr bwMode="auto">
            <a:xfrm>
              <a:off x="3364" y="1852"/>
              <a:ext cx="180" cy="360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2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5 w 76"/>
                <a:gd name="T31" fmla="*/ 199 h 152"/>
                <a:gd name="T32" fmla="*/ 95 w 76"/>
                <a:gd name="T33" fmla="*/ 341 h 152"/>
                <a:gd name="T34" fmla="*/ 116 w 76"/>
                <a:gd name="T35" fmla="*/ 360 h 152"/>
                <a:gd name="T36" fmla="*/ 118 w 76"/>
                <a:gd name="T37" fmla="*/ 360 h 152"/>
                <a:gd name="T38" fmla="*/ 133 w 76"/>
                <a:gd name="T39" fmla="*/ 341 h 152"/>
                <a:gd name="T40" fmla="*/ 133 w 76"/>
                <a:gd name="T41" fmla="*/ 199 h 152"/>
                <a:gd name="T42" fmla="*/ 133 w 76"/>
                <a:gd name="T43" fmla="*/ 178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9 h 152"/>
                <a:gd name="T50" fmla="*/ 166 w 76"/>
                <a:gd name="T51" fmla="*/ 173 h 152"/>
                <a:gd name="T52" fmla="*/ 180 w 76"/>
                <a:gd name="T53" fmla="*/ 159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79" name="Oval 145"/>
            <p:cNvSpPr>
              <a:spLocks noChangeArrowheads="1"/>
            </p:cNvSpPr>
            <p:nvPr/>
          </p:nvSpPr>
          <p:spPr bwMode="auto">
            <a:xfrm>
              <a:off x="3421" y="1756"/>
              <a:ext cx="66" cy="68"/>
            </a:xfrm>
            <a:prstGeom prst="ellipse">
              <a:avLst/>
            </a:pr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46" name="Group 174"/>
          <p:cNvGrpSpPr>
            <a:grpSpLocks/>
          </p:cNvGrpSpPr>
          <p:nvPr/>
        </p:nvGrpSpPr>
        <p:grpSpPr bwMode="auto">
          <a:xfrm>
            <a:off x="7183967" y="3904192"/>
            <a:ext cx="378884" cy="965200"/>
            <a:chOff x="3563" y="1756"/>
            <a:chExt cx="179" cy="456"/>
          </a:xfrm>
        </p:grpSpPr>
        <p:sp>
          <p:nvSpPr>
            <p:cNvPr id="10276" name="Freeform 146"/>
            <p:cNvSpPr>
              <a:spLocks/>
            </p:cNvSpPr>
            <p:nvPr/>
          </p:nvSpPr>
          <p:spPr bwMode="auto">
            <a:xfrm>
              <a:off x="3563" y="1852"/>
              <a:ext cx="179" cy="360"/>
            </a:xfrm>
            <a:custGeom>
              <a:avLst/>
              <a:gdLst>
                <a:gd name="T0" fmla="*/ 137 w 76"/>
                <a:gd name="T1" fmla="*/ 0 h 152"/>
                <a:gd name="T2" fmla="*/ 42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1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4 w 76"/>
                <a:gd name="T31" fmla="*/ 199 h 152"/>
                <a:gd name="T32" fmla="*/ 94 w 76"/>
                <a:gd name="T33" fmla="*/ 341 h 152"/>
                <a:gd name="T34" fmla="*/ 115 w 76"/>
                <a:gd name="T35" fmla="*/ 360 h 152"/>
                <a:gd name="T36" fmla="*/ 118 w 76"/>
                <a:gd name="T37" fmla="*/ 360 h 152"/>
                <a:gd name="T38" fmla="*/ 132 w 76"/>
                <a:gd name="T39" fmla="*/ 341 h 152"/>
                <a:gd name="T40" fmla="*/ 132 w 76"/>
                <a:gd name="T41" fmla="*/ 199 h 152"/>
                <a:gd name="T42" fmla="*/ 132 w 76"/>
                <a:gd name="T43" fmla="*/ 178 h 152"/>
                <a:gd name="T44" fmla="*/ 132 w 76"/>
                <a:gd name="T45" fmla="*/ 66 h 152"/>
                <a:gd name="T46" fmla="*/ 151 w 76"/>
                <a:gd name="T47" fmla="*/ 66 h 152"/>
                <a:gd name="T48" fmla="*/ 151 w 76"/>
                <a:gd name="T49" fmla="*/ 159 h 152"/>
                <a:gd name="T50" fmla="*/ 165 w 76"/>
                <a:gd name="T51" fmla="*/ 173 h 152"/>
                <a:gd name="T52" fmla="*/ 179 w 76"/>
                <a:gd name="T53" fmla="*/ 159 h 152"/>
                <a:gd name="T54" fmla="*/ 179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77" name="Oval 147"/>
            <p:cNvSpPr>
              <a:spLocks noChangeArrowheads="1"/>
            </p:cNvSpPr>
            <p:nvPr/>
          </p:nvSpPr>
          <p:spPr bwMode="auto">
            <a:xfrm>
              <a:off x="3620" y="1756"/>
              <a:ext cx="66" cy="68"/>
            </a:xfrm>
            <a:prstGeom prst="ellipse">
              <a:avLst/>
            </a:pr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47" name="Group 175"/>
          <p:cNvGrpSpPr>
            <a:grpSpLocks/>
          </p:cNvGrpSpPr>
          <p:nvPr/>
        </p:nvGrpSpPr>
        <p:grpSpPr bwMode="auto">
          <a:xfrm>
            <a:off x="7603067" y="3904192"/>
            <a:ext cx="381000" cy="965200"/>
            <a:chOff x="3761" y="1756"/>
            <a:chExt cx="180" cy="456"/>
          </a:xfrm>
        </p:grpSpPr>
        <p:sp>
          <p:nvSpPr>
            <p:cNvPr id="10274" name="Freeform 148"/>
            <p:cNvSpPr>
              <a:spLocks/>
            </p:cNvSpPr>
            <p:nvPr/>
          </p:nvSpPr>
          <p:spPr bwMode="auto">
            <a:xfrm>
              <a:off x="3761" y="1852"/>
              <a:ext cx="180" cy="360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2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5 w 76"/>
                <a:gd name="T31" fmla="*/ 199 h 152"/>
                <a:gd name="T32" fmla="*/ 95 w 76"/>
                <a:gd name="T33" fmla="*/ 341 h 152"/>
                <a:gd name="T34" fmla="*/ 116 w 76"/>
                <a:gd name="T35" fmla="*/ 360 h 152"/>
                <a:gd name="T36" fmla="*/ 118 w 76"/>
                <a:gd name="T37" fmla="*/ 360 h 152"/>
                <a:gd name="T38" fmla="*/ 133 w 76"/>
                <a:gd name="T39" fmla="*/ 341 h 152"/>
                <a:gd name="T40" fmla="*/ 133 w 76"/>
                <a:gd name="T41" fmla="*/ 199 h 152"/>
                <a:gd name="T42" fmla="*/ 133 w 76"/>
                <a:gd name="T43" fmla="*/ 178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9 h 152"/>
                <a:gd name="T50" fmla="*/ 166 w 76"/>
                <a:gd name="T51" fmla="*/ 173 h 152"/>
                <a:gd name="T52" fmla="*/ 180 w 76"/>
                <a:gd name="T53" fmla="*/ 159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75" name="Oval 149"/>
            <p:cNvSpPr>
              <a:spLocks noChangeArrowheads="1"/>
            </p:cNvSpPr>
            <p:nvPr/>
          </p:nvSpPr>
          <p:spPr bwMode="auto">
            <a:xfrm>
              <a:off x="3818" y="1756"/>
              <a:ext cx="66" cy="68"/>
            </a:xfrm>
            <a:prstGeom prst="ellipse">
              <a:avLst/>
            </a:pr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4449" name="Group 177"/>
          <p:cNvGrpSpPr>
            <a:grpSpLocks/>
          </p:cNvGrpSpPr>
          <p:nvPr/>
        </p:nvGrpSpPr>
        <p:grpSpPr bwMode="auto">
          <a:xfrm>
            <a:off x="5485342" y="3938059"/>
            <a:ext cx="381000" cy="965200"/>
            <a:chOff x="4158" y="1756"/>
            <a:chExt cx="180" cy="456"/>
          </a:xfrm>
        </p:grpSpPr>
        <p:sp>
          <p:nvSpPr>
            <p:cNvPr id="10270" name="Freeform 152"/>
            <p:cNvSpPr>
              <a:spLocks/>
            </p:cNvSpPr>
            <p:nvPr/>
          </p:nvSpPr>
          <p:spPr bwMode="auto">
            <a:xfrm>
              <a:off x="4158" y="1852"/>
              <a:ext cx="180" cy="360"/>
            </a:xfrm>
            <a:custGeom>
              <a:avLst/>
              <a:gdLst>
                <a:gd name="T0" fmla="*/ 137 w 76"/>
                <a:gd name="T1" fmla="*/ 0 h 152"/>
                <a:gd name="T2" fmla="*/ 43 w 76"/>
                <a:gd name="T3" fmla="*/ 0 h 152"/>
                <a:gd name="T4" fmla="*/ 0 w 76"/>
                <a:gd name="T5" fmla="*/ 38 h 152"/>
                <a:gd name="T6" fmla="*/ 0 w 76"/>
                <a:gd name="T7" fmla="*/ 159 h 152"/>
                <a:gd name="T8" fmla="*/ 14 w 76"/>
                <a:gd name="T9" fmla="*/ 173 h 152"/>
                <a:gd name="T10" fmla="*/ 28 w 76"/>
                <a:gd name="T11" fmla="*/ 159 h 152"/>
                <a:gd name="T12" fmla="*/ 28 w 76"/>
                <a:gd name="T13" fmla="*/ 66 h 152"/>
                <a:gd name="T14" fmla="*/ 47 w 76"/>
                <a:gd name="T15" fmla="*/ 66 h 152"/>
                <a:gd name="T16" fmla="*/ 47 w 76"/>
                <a:gd name="T17" fmla="*/ 178 h 152"/>
                <a:gd name="T18" fmla="*/ 47 w 76"/>
                <a:gd name="T19" fmla="*/ 199 h 152"/>
                <a:gd name="T20" fmla="*/ 47 w 76"/>
                <a:gd name="T21" fmla="*/ 341 h 152"/>
                <a:gd name="T22" fmla="*/ 62 w 76"/>
                <a:gd name="T23" fmla="*/ 360 h 152"/>
                <a:gd name="T24" fmla="*/ 64 w 76"/>
                <a:gd name="T25" fmla="*/ 360 h 152"/>
                <a:gd name="T26" fmla="*/ 85 w 76"/>
                <a:gd name="T27" fmla="*/ 341 h 152"/>
                <a:gd name="T28" fmla="*/ 85 w 76"/>
                <a:gd name="T29" fmla="*/ 199 h 152"/>
                <a:gd name="T30" fmla="*/ 95 w 76"/>
                <a:gd name="T31" fmla="*/ 199 h 152"/>
                <a:gd name="T32" fmla="*/ 95 w 76"/>
                <a:gd name="T33" fmla="*/ 341 h 152"/>
                <a:gd name="T34" fmla="*/ 116 w 76"/>
                <a:gd name="T35" fmla="*/ 360 h 152"/>
                <a:gd name="T36" fmla="*/ 118 w 76"/>
                <a:gd name="T37" fmla="*/ 360 h 152"/>
                <a:gd name="T38" fmla="*/ 133 w 76"/>
                <a:gd name="T39" fmla="*/ 341 h 152"/>
                <a:gd name="T40" fmla="*/ 133 w 76"/>
                <a:gd name="T41" fmla="*/ 199 h 152"/>
                <a:gd name="T42" fmla="*/ 133 w 76"/>
                <a:gd name="T43" fmla="*/ 178 h 152"/>
                <a:gd name="T44" fmla="*/ 133 w 76"/>
                <a:gd name="T45" fmla="*/ 66 h 152"/>
                <a:gd name="T46" fmla="*/ 152 w 76"/>
                <a:gd name="T47" fmla="*/ 66 h 152"/>
                <a:gd name="T48" fmla="*/ 152 w 76"/>
                <a:gd name="T49" fmla="*/ 159 h 152"/>
                <a:gd name="T50" fmla="*/ 166 w 76"/>
                <a:gd name="T51" fmla="*/ 173 h 152"/>
                <a:gd name="T52" fmla="*/ 180 w 76"/>
                <a:gd name="T53" fmla="*/ 159 h 152"/>
                <a:gd name="T54" fmla="*/ 180 w 76"/>
                <a:gd name="T55" fmla="*/ 38 h 152"/>
                <a:gd name="T56" fmla="*/ 137 w 76"/>
                <a:gd name="T57" fmla="*/ 0 h 15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6" h="152">
                  <a:moveTo>
                    <a:pt x="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7" y="0"/>
                    <a:pt x="0" y="5"/>
                    <a:pt x="0" y="1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0"/>
                    <a:pt x="3" y="73"/>
                    <a:pt x="6" y="73"/>
                  </a:cubicBezTo>
                  <a:cubicBezTo>
                    <a:pt x="9" y="73"/>
                    <a:pt x="12" y="70"/>
                    <a:pt x="12" y="67"/>
                  </a:cubicBezTo>
                  <a:cubicBezTo>
                    <a:pt x="12" y="67"/>
                    <a:pt x="12" y="32"/>
                    <a:pt x="12" y="28"/>
                  </a:cubicBezTo>
                  <a:cubicBezTo>
                    <a:pt x="12" y="24"/>
                    <a:pt x="20" y="24"/>
                    <a:pt x="20" y="28"/>
                  </a:cubicBezTo>
                  <a:cubicBezTo>
                    <a:pt x="20" y="32"/>
                    <a:pt x="20" y="60"/>
                    <a:pt x="20" y="75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148"/>
                    <a:pt x="22" y="152"/>
                    <a:pt x="26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31" y="152"/>
                    <a:pt x="36" y="148"/>
                    <a:pt x="36" y="144"/>
                  </a:cubicBezTo>
                  <a:cubicBezTo>
                    <a:pt x="36" y="144"/>
                    <a:pt x="36" y="88"/>
                    <a:pt x="36" y="84"/>
                  </a:cubicBezTo>
                  <a:cubicBezTo>
                    <a:pt x="36" y="80"/>
                    <a:pt x="40" y="80"/>
                    <a:pt x="40" y="84"/>
                  </a:cubicBezTo>
                  <a:cubicBezTo>
                    <a:pt x="40" y="88"/>
                    <a:pt x="40" y="144"/>
                    <a:pt x="40" y="144"/>
                  </a:cubicBezTo>
                  <a:cubicBezTo>
                    <a:pt x="40" y="148"/>
                    <a:pt x="45" y="152"/>
                    <a:pt x="49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4" y="152"/>
                    <a:pt x="56" y="148"/>
                    <a:pt x="56" y="14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60"/>
                    <a:pt x="56" y="32"/>
                    <a:pt x="56" y="28"/>
                  </a:cubicBezTo>
                  <a:cubicBezTo>
                    <a:pt x="56" y="24"/>
                    <a:pt x="64" y="24"/>
                    <a:pt x="64" y="28"/>
                  </a:cubicBezTo>
                  <a:cubicBezTo>
                    <a:pt x="64" y="32"/>
                    <a:pt x="64" y="67"/>
                    <a:pt x="64" y="67"/>
                  </a:cubicBezTo>
                  <a:cubicBezTo>
                    <a:pt x="64" y="70"/>
                    <a:pt x="67" y="73"/>
                    <a:pt x="70" y="73"/>
                  </a:cubicBezTo>
                  <a:cubicBezTo>
                    <a:pt x="73" y="73"/>
                    <a:pt x="76" y="70"/>
                    <a:pt x="76" y="67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5"/>
                    <a:pt x="69" y="0"/>
                    <a:pt x="58" y="0"/>
                  </a:cubicBezTo>
                  <a:close/>
                </a:path>
              </a:pathLst>
            </a:cu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271" name="Oval 153"/>
            <p:cNvSpPr>
              <a:spLocks noChangeArrowheads="1"/>
            </p:cNvSpPr>
            <p:nvPr/>
          </p:nvSpPr>
          <p:spPr bwMode="auto">
            <a:xfrm>
              <a:off x="4215" y="1756"/>
              <a:ext cx="66" cy="68"/>
            </a:xfrm>
            <a:prstGeom prst="ellipse">
              <a:avLst/>
            </a:prstGeom>
            <a:solidFill>
              <a:srgbClr val="2A3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 eaLnBrk="0" hangingPunct="0"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FF9900"/>
                </a:buClr>
                <a:buFont typeface="Wingdings" panose="05000000000000000000" pitchFamily="2" charset="2"/>
                <a:buChar char="n"/>
                <a:defRPr sz="1200">
                  <a:solidFill>
                    <a:srgbClr val="5F5F5F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54451" name="Rectangle 179"/>
          <p:cNvSpPr>
            <a:spLocks noChangeArrowheads="1"/>
          </p:cNvSpPr>
          <p:nvPr/>
        </p:nvSpPr>
        <p:spPr bwMode="auto">
          <a:xfrm>
            <a:off x="1250951" y="3013909"/>
            <a:ext cx="2120899" cy="18332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ea"/>
                <a:sym typeface="+mn-lt"/>
              </a:rPr>
              <a:t>TalkingData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ea"/>
              <a:sym typeface="+mn-lt"/>
            </a:endParaRPr>
          </a:p>
          <a:p>
            <a:pPr lvl="0" defTabSz="914400" eaLnBrk="1" hangingPunct="1">
              <a:lnSpc>
                <a:spcPct val="120000"/>
              </a:lnSpc>
              <a:defRPr/>
            </a:pPr>
            <a:r>
              <a:rPr lang="en-US" sz="1800" dirty="0">
                <a:latin typeface="+mn-lt"/>
              </a:rPr>
              <a:t>China’s largest independent big data service platform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4452" name="Text Box 180"/>
          <p:cNvSpPr txBox="1">
            <a:spLocks noChangeArrowheads="1"/>
          </p:cNvSpPr>
          <p:nvPr/>
        </p:nvSpPr>
        <p:spPr bwMode="auto">
          <a:xfrm>
            <a:off x="9057217" y="3938059"/>
            <a:ext cx="201369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70%</a:t>
            </a:r>
          </a:p>
        </p:txBody>
      </p:sp>
      <p:sp>
        <p:nvSpPr>
          <p:cNvPr id="81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227739" y="656909"/>
            <a:ext cx="4037256" cy="415498"/>
          </a:xfrm>
        </p:spPr>
        <p:txBody>
          <a:bodyPr/>
          <a:lstStyle/>
          <a:p>
            <a:r>
              <a:rPr lang="en-US" altLang="zh-CN" dirty="0"/>
              <a:t>PART/02         Background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575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544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544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544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54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54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0" dur="150" fill="hold"/>
                                        <p:tgtEl>
                                          <p:spTgt spid="544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544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544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" presetClass="emph" presetSubtype="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6" dur="150" fill="hold"/>
                                        <p:tgtEl>
                                          <p:spTgt spid="544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4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54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44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6" presetClass="emph" presetSubtype="0" autoRev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38" dur="150" fill="hold"/>
                                        <p:tgtEl>
                                          <p:spTgt spid="544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544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544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6" presetClass="emph" presetSubtype="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4" dur="150" fill="hold"/>
                                        <p:tgtEl>
                                          <p:spTgt spid="544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2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54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54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6" presetClass="emph" presetSubtype="0" autoRev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50" dur="150" fill="hold"/>
                                        <p:tgtEl>
                                          <p:spTgt spid="544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54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54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6" presetClass="emph" presetSubtype="0" autoRev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56" dur="150" fill="hold"/>
                                        <p:tgtEl>
                                          <p:spTgt spid="544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2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544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544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6" presetClass="emph" presetSubtype="0" autoRev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62" dur="150" fill="hold"/>
                                        <p:tgtEl>
                                          <p:spTgt spid="544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54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54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6" presetClass="emph" presetSubtype="0" autoRev="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68" dur="150" fill="hold"/>
                                        <p:tgtEl>
                                          <p:spTgt spid="5443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54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54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6" presetClass="emph" presetSubtype="0" autoRev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74" dur="150" fill="hold"/>
                                        <p:tgtEl>
                                          <p:spTgt spid="5443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544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544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6" presetClass="emph" presetSubtype="0" autoRev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Scale>
                                      <p:cBhvr>
                                        <p:cTn id="80" dur="150" fill="hold"/>
                                        <p:tgtEl>
                                          <p:spTgt spid="5443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2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54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54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6" presetClass="emph" presetSubtype="0" autoRev="1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Scale>
                                      <p:cBhvr>
                                        <p:cTn id="86" dur="150" fill="hold"/>
                                        <p:tgtEl>
                                          <p:spTgt spid="544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54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54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6" presetClass="emph" presetSubtype="0" autoRev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92" dur="150" fill="hold"/>
                                        <p:tgtEl>
                                          <p:spTgt spid="5444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54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54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6" presetClass="emph" presetSubtype="0" autoRev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98" dur="150" fill="hold"/>
                                        <p:tgtEl>
                                          <p:spTgt spid="5444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23" presetClass="entr" presetSubtype="1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544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544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6" presetClass="emph" presetSubtype="0" autoRev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Scale>
                                      <p:cBhvr>
                                        <p:cTn id="104" dur="150" fill="hold"/>
                                        <p:tgtEl>
                                          <p:spTgt spid="5444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2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544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544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6" presetClass="emph" presetSubtype="0" autoRev="1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animScale>
                                      <p:cBhvr>
                                        <p:cTn id="110" dur="150" fill="hold"/>
                                        <p:tgtEl>
                                          <p:spTgt spid="5444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544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544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5444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3" presetClass="entr" presetSubtype="16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544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544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6" presetClass="emph" presetSubtype="0" autoRev="1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animScale>
                                      <p:cBhvr>
                                        <p:cTn id="122" dur="150" fill="hold"/>
                                        <p:tgtEl>
                                          <p:spTgt spid="5444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3" presetID="23" presetClass="entr" presetSubtype="16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544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544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6" presetClass="emph" presetSubtype="0" autoRev="1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animScale>
                                      <p:cBhvr>
                                        <p:cTn id="128" dur="150" fill="hold"/>
                                        <p:tgtEl>
                                          <p:spTgt spid="5444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9" presetID="2" presetClass="entr" presetSubtype="2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54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544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51" grpId="0"/>
      <p:bldP spid="54452" grpId="0"/>
    </p:bldLst>
  </p:timing>
</p:sld>
</file>

<file path=ppt/theme/theme1.xml><?xml version="1.0" encoding="utf-8"?>
<a:theme xmlns:a="http://schemas.openxmlformats.org/drawingml/2006/main" name="Office 主题">
  <a:themeElements>
    <a:clrScheme name="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A79D"/>
      </a:accent1>
      <a:accent2>
        <a:srgbClr val="EDE8C7"/>
      </a:accent2>
      <a:accent3>
        <a:srgbClr val="F15A29"/>
      </a:accent3>
      <a:accent4>
        <a:srgbClr val="2D4454"/>
      </a:accent4>
      <a:accent5>
        <a:srgbClr val="2D4454"/>
      </a:accent5>
      <a:accent6>
        <a:srgbClr val="B8CAC6"/>
      </a:accent6>
      <a:hlink>
        <a:srgbClr val="0563C1"/>
      </a:hlink>
      <a:folHlink>
        <a:srgbClr val="954F72"/>
      </a:folHlink>
    </a:clrScheme>
    <a:fontScheme name="Temp">
      <a:majorFont>
        <a:latin typeface="Century Gothic" panose="020F0302020204030204"/>
        <a:ea typeface="微软雅黑"/>
        <a:cs typeface=""/>
      </a:majorFont>
      <a:minorFont>
        <a:latin typeface="Century Gothic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444</TotalTime>
  <Words>764</Words>
  <Application>Microsoft Macintosh PowerPoint</Application>
  <PresentationFormat>宽屏</PresentationFormat>
  <Paragraphs>172</Paragraphs>
  <Slides>32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32</vt:i4>
      </vt:variant>
    </vt:vector>
  </HeadingPairs>
  <TitlesOfParts>
    <vt:vector size="42" baseType="lpstr">
      <vt:lpstr>黑体</vt:lpstr>
      <vt:lpstr>宋体</vt:lpstr>
      <vt:lpstr>微软雅黑</vt:lpstr>
      <vt:lpstr>Segoe UI Light</vt:lpstr>
      <vt:lpstr>Arial</vt:lpstr>
      <vt:lpstr>Calibri</vt:lpstr>
      <vt:lpstr>Century Gothic</vt:lpstr>
      <vt:lpstr>Wingdings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Microsoft Office 用户</cp:lastModifiedBy>
  <cp:revision>91</cp:revision>
  <dcterms:created xsi:type="dcterms:W3CDTF">2015-08-18T02:51:41Z</dcterms:created>
  <dcterms:modified xsi:type="dcterms:W3CDTF">2018-08-09T17:33:40Z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2017-12-21T07:37:57.2986955Z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